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7" r:id="rId4"/>
    <p:sldId id="278" r:id="rId5"/>
    <p:sldId id="272" r:id="rId6"/>
    <p:sldId id="266" r:id="rId7"/>
    <p:sldId id="282" r:id="rId8"/>
    <p:sldId id="275" r:id="rId9"/>
    <p:sldId id="284" r:id="rId10"/>
    <p:sldId id="281" r:id="rId11"/>
    <p:sldId id="283" r:id="rId12"/>
    <p:sldId id="276" r:id="rId13"/>
    <p:sldId id="261" r:id="rId14"/>
    <p:sldId id="265" r:id="rId15"/>
    <p:sldId id="264" r:id="rId16"/>
    <p:sldId id="267" r:id="rId17"/>
    <p:sldId id="259" r:id="rId18"/>
    <p:sldId id="270" r:id="rId19"/>
    <p:sldId id="260" r:id="rId20"/>
    <p:sldId id="269" r:id="rId21"/>
    <p:sldId id="258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90600"/>
            <a:ext cx="5867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867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5775"/>
          <a:ext cx="914400" cy="806450"/>
        </p:xfrm>
        <a:graphic>
          <a:graphicData uri="http://schemas.openxmlformats.org/presentationml/2006/ole">
            <p:oleObj spid="_x0000_s1026" name="Packager Shell Object" showAsIcon="1" r:id="rId3" imgW="914400" imgH="80640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1295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irthPlace_of_BegumRokeya_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347382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শেখেন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543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8077200" cy="28623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জন্মঃ রোকেয়া ১৮৮০ সালে রংপুর জেলার পায়রাবন্দ গ্রামে জন্মগ্রহন করেন । তার পিতা জহীর মোহাম্মদ আবু আলী সাবের প্রভুত ভূসম্পত্তির অধিকারী ছিলেন । পায়রাবন্দ গ্রামে তাঁদের বাড়িটি ছিল  বিশাল । সাড়ে তিন বিঘা  জমির উপর ছিল তাদের বাড়িটি 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3276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95478"/>
            <a:ext cx="3196466" cy="389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609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8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khawat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6007223" cy="3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1148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1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4242741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524000"/>
            <a:ext cx="458724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5200" y="533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** নারী শিক্ষার অগ্রদুত হিসাবে  সমাজের বিভিন্ন ক্ষেত্রে বেগম রোকায়ার অবদানসমুহ চিহ্নিত করে একটি তালিকা প্রনয়ন কর ।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14800"/>
            <a:ext cx="2590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2362200" cy="2928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k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43000"/>
            <a:ext cx="2362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6781800" y="4495800"/>
            <a:ext cx="1981200" cy="213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“পদ্মরাগ”</a:t>
            </a:r>
          </a:p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(১৯২৪)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4572000"/>
            <a:ext cx="21336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“মতিচুর” ২য় খন্ড   (১৯২২)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0"/>
            <a:ext cx="2835233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রোকেয়ার প্রকাশিত বইয়ের সংখ্যা পাঁচটিঃ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33528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:\DIGITAL CONTENT RELATED\MODEL CONTENT FINAL\DSC06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466214" cy="377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3600" y="838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305800" cy="57554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রোকেয়া এই উপমহাদেশের একজন দূরদৃষ্টি সম্পন্ন মানুষ । নারী শিক্ষার অগ্রদূত হিসাবে সমগ্র বাঙালি সমাজের তিনি শ্রদ্ধেয় । বিংশ শতাব্দীর সূচনায় তিনি দুইভাবে নারীদের মুক্তির পথ দেখিয়েছেন ।এক মেয়েদের জন্য স্কুল স্থাপন করে , দুই , নিজের রচনায়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নারী মুক্তির দিক নির্দেশনা দিয়ে ।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“তিনি ১৯৩২ সালের ৯ই ডিসেম্বর কলকতায় মৃত্যুবরণ করেন” ।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0"/>
            <a:ext cx="5486400" cy="3477875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57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1600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190726_15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81247" y="1719753"/>
            <a:ext cx="2032490" cy="148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400800" y="3886200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endParaRPr lang="bn-BD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bn-BD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010694" y="4229100"/>
            <a:ext cx="4495006" cy="79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391694" y="4228306"/>
            <a:ext cx="4038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86894" y="4228306"/>
            <a:ext cx="4038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Callout 16"/>
          <p:cNvSpPr/>
          <p:nvPr/>
        </p:nvSpPr>
        <p:spPr>
          <a:xfrm>
            <a:off x="3733800" y="457200"/>
            <a:ext cx="1828800" cy="1066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75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রোকেয়া সাখাওয়াত হোসেন কবে কোথায় জন্মগ্রহন করেন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কার অনুপ্রেরনায় তিনি ইংরেজি শিক্ষায় শিক্ষিত হন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কার অনুপ্রেরণায় রোকেয়া সাহিত্য রচনা ও চর্চায় আগ্রহী হয়ে ওঠেন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 বেগম রোকেয়ার সময়ে নারীর অবস্তা কেমন ছিল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সাখাওয়াত হোসেন কত সালে মারা যান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কীভাবে তিনি স্কুলের জন্য ছাত্রী সংগ্রহ করতেন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 রোকেয়ার প্রতিষ্ঠিত মহিলা সংগঠনের নাম কী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৭। রোকেয়ার প্রকাশিত বইয়ের সংখ্যা কয়টি ?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৮। বেগম রোকেয়া কত সালে মৃত্যুবরন করেন ?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572000" cy="2100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0" y="609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114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**সমাজের কল্যানের জন্য কাজ করেন এমন একজন নারীর কর্মজীবন সম্পর্কে রচনা লিখ। 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5638800" cy="3502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1219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“সকলকে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7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1" y="152401"/>
            <a:ext cx="2209799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0800"/>
            <a:ext cx="2209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2057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বলতো তোমাদের সপ্তবর্না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বইয়ে এনাদের মধ্যে কার জীবনী দেয়া আছে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Doel-1612i3\Desktop\URMI\Mother-Teresa-9504160-1-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2133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200400"/>
            <a:ext cx="2133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হাসিনা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267200"/>
            <a:ext cx="2133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4876800"/>
            <a:ext cx="2133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5486400"/>
            <a:ext cx="2133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76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এনাদেরকে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পারতেছ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486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143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95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057400"/>
            <a:ext cx="378270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57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অংশগ্রহ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 সম্পর্কে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উঠবে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590800" y="304800"/>
            <a:ext cx="3733800" cy="8382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30480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143000" y="4343400"/>
            <a:ext cx="1905000" cy="1524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গ্রন্থঃ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524000"/>
            <a:ext cx="2286000" cy="137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জন্মঃ ১৯৪৭ খ্রিস্টাব্দে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52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2286000"/>
            <a:ext cx="2667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হাঙ্গর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গ্রেনেড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4600" y="3352800"/>
            <a:ext cx="26670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মগ্ন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চৈতন্যে শিষ”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8400" y="4419600"/>
            <a:ext cx="26670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“পোকামাকড়ের ঘর বসতি”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5486400"/>
            <a:ext cx="26670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“মুক্তিযুদ্ধের গল্প”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0" y="1219200"/>
            <a:ext cx="2667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লোচ্ছাস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5638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6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81200"/>
            <a:ext cx="24384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95400"/>
            <a:ext cx="624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প্রভুত   =    প্রচুর ।</a:t>
            </a:r>
          </a:p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ভূসম্পত্তি   =   জমিজমা ।</a:t>
            </a:r>
          </a:p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শোচনীয়   =   খুব দুঃখজনক ।</a:t>
            </a:r>
          </a:p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প্রবল    =    প্রচন্ড, তীব্র ।</a:t>
            </a:r>
          </a:p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আগ্রহ   =    ইচ্ছা ।</a:t>
            </a:r>
          </a:p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অণুপ্রেরণা   =   উৎসাহ  ।</a:t>
            </a:r>
          </a:p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খন্ড    =    ভাগ ।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4064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68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373</TotalTime>
  <Words>483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Equity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65</cp:revision>
  <dcterms:created xsi:type="dcterms:W3CDTF">2006-08-16T00:00:00Z</dcterms:created>
  <dcterms:modified xsi:type="dcterms:W3CDTF">2019-10-25T05:26:19Z</dcterms:modified>
</cp:coreProperties>
</file>