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5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9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4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1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38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1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6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5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6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8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8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20B29-906D-452B-8929-4B4A2FD97B7D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4E0B4-C9B1-42E7-9ACA-170D1EAF9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571" y="1885071"/>
            <a:ext cx="7023059" cy="43894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loud 2"/>
          <p:cNvSpPr/>
          <p:nvPr/>
        </p:nvSpPr>
        <p:spPr>
          <a:xfrm>
            <a:off x="4248442" y="478302"/>
            <a:ext cx="3671668" cy="101287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9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368019" y="787791"/>
            <a:ext cx="3319976" cy="1181686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8961" y="2644727"/>
            <a:ext cx="5838092" cy="33621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কলি কানিজ ফিরোজা ইয়াসমিন</a:t>
            </a:r>
          </a:p>
          <a:p>
            <a:pPr algn="ctr"/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সাহাপুর সরকারি প্রাথমিক বিদ্যালয়</a:t>
            </a:r>
          </a:p>
          <a:p>
            <a:pPr algn="ctr"/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বদরগঞ্জ,রংপুর।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1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3629464" y="1026941"/>
            <a:ext cx="4937759" cy="1153551"/>
          </a:xfrm>
          <a:prstGeom prst="ellipseRibbon2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64300" y="2799471"/>
            <a:ext cx="6668086" cy="3137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তৃতীয়</a:t>
            </a:r>
          </a:p>
          <a:p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বাংলাদেশ ও বিশ্বপরিচয়</a:t>
            </a:r>
          </a:p>
          <a:p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 পাঠঃ আমাদের জাতির পিতা</a:t>
            </a:r>
          </a:p>
          <a:p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পাঠঃ বঙ্গবন্ধুর শিক্ষা ও সংগ্রামী জীবন</a:t>
            </a:r>
          </a:p>
          <a:p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35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4740812" y="1280160"/>
            <a:ext cx="3193366" cy="900332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10154" y="3094892"/>
            <a:ext cx="8018585" cy="1077218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১৪.১.১ বাংলাদেশের জাতির পিতার নাম বলতে পারবে।</a:t>
            </a:r>
          </a:p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১৪.১.২ জাতির পিতার জীবনী সংক্ষেপে বলতে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5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9637" y="478301"/>
            <a:ext cx="6865034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একজন মহান ব্যক্তির ছবি দেখি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68" y="1536014"/>
            <a:ext cx="4614203" cy="40207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4" y="1536014"/>
            <a:ext cx="4219883" cy="40207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01328" y="5968119"/>
            <a:ext cx="4839286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জাতির পিতা বঙ্গবন্ধু শেখ মুজিবুর রহমান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15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1828799" y="2194560"/>
            <a:ext cx="8454685" cy="2518118"/>
          </a:xfrm>
          <a:prstGeom prst="flowChartMultidocumen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 আমরা “বঙ্গবন্ধুর শিক্ষা ও সংগ্রামী জীবন” সম্পর্কে জানব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98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628481"/>
            <a:ext cx="3713871" cy="37735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17587" y="2954215"/>
            <a:ext cx="6133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১৯২০ সালের ১৭ই মার্চ গোপালগঞ্জ জেলার টুঙ্গিপাড়া গ্রামে জন্মগ্রহণ করেন।তাঁর ডাকনাম ছিল খোকা।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659" y="958068"/>
            <a:ext cx="7146388" cy="361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3539" y="5247250"/>
            <a:ext cx="76246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তাঁর বাবার নাম শেখ লুৎফর রহমান ও মায়ের নাম সায়েরা খাতুন।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33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5" y="1037231"/>
            <a:ext cx="4503761" cy="30843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63" y="1037231"/>
            <a:ext cx="4389614" cy="30843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56096" y="4885899"/>
            <a:ext cx="8693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বয়সে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শিক্ষাজীবন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হয়।তিনি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গিমাডাঙ্গা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পড়ালেখা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 বছর পর তিনি গোপালগঞ্জ পাবলিক স্কুলে ভর্তি হন।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0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09" y="1214651"/>
            <a:ext cx="4084571" cy="4285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67785" y="2187267"/>
            <a:ext cx="63325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গোপালগঞ্জ মিশন হাইস্কুল থেকে মাধ্যমিক শিক্ষা লাভ করেন।কলকাতার ইসলামিয়া কলেজ থেকে আইএ এবং বিএ পাস করেন।এরপর তিনি ঢাকা বিশ্ববিদ্যালয়ে আইন বিভাগে ভর্তি হন।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8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97" y="1405719"/>
            <a:ext cx="3889193" cy="40260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04764" y="2361063"/>
            <a:ext cx="52953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১৯৬৬ সালে তিনি ছয় দফা পেশ করেন। ১৯৭০ সালে নির্বাচনে তাঁর দল আওয়ামী লীগ বিপুল ভোটে জয় লাভ করে।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96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38020"/>
              </p:ext>
            </p:extLst>
          </p:nvPr>
        </p:nvGraphicFramePr>
        <p:xfrm>
          <a:off x="2047165" y="1896558"/>
          <a:ext cx="8167427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039"/>
                <a:gridCol w="6270388"/>
              </a:tblGrid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সাল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উল্লেখযোগ্য</a:t>
                      </a:r>
                      <a:r>
                        <a:rPr lang="bn-IN" sz="28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ঘটনা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১৯২০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বঙ্গবন্ধু</a:t>
                      </a:r>
                      <a:r>
                        <a:rPr lang="bn-IN" sz="28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জন্মগ্রহণ করেন।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১৯২৭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তিনি</a:t>
                      </a:r>
                      <a:r>
                        <a:rPr lang="bn-IN" sz="28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প্রাথমিক বিদ্যালয়ে ভর্তি হন।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১৯২৯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গোপালগঞ্জ</a:t>
                      </a:r>
                      <a:r>
                        <a:rPr lang="bn-IN" sz="28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পাবলিক স্কুলে ভর্তি হন।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১৯৬৬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ছয়</a:t>
                      </a:r>
                      <a:r>
                        <a:rPr lang="bn-IN" sz="28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দফা পেশ করেন।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40659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১৯৭০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নির্বাচনে</a:t>
                      </a:r>
                      <a:r>
                        <a:rPr lang="bn-IN" sz="28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বিপুল ভোটে জয় লাভ করে।</a:t>
                      </a:r>
                      <a:endPara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03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545059" y="2940147"/>
            <a:ext cx="5008098" cy="1097280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 ৫৮ পৃষ্ঠা খুলে নিরবে পড়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1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392" y="858129"/>
            <a:ext cx="2968282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শূর্ন্যস্থান পূরণ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9982" y="2532185"/>
            <a:ext cx="61616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বঙ্গবন্ধুর ডাক নাম-----------।</a:t>
            </a:r>
          </a:p>
          <a:p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তিনি ঢাকা বিশ্ববিদ্যালয়ে-------------বিভাগে ভর্তি হন।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গ)-----------সালে ছয় দফা পেশ করেন।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62844" y="2338271"/>
            <a:ext cx="1533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3175" y="3304441"/>
            <a:ext cx="1505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0487" y="4726745"/>
            <a:ext cx="1026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১৯৬৬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0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7384" y="680978"/>
            <a:ext cx="5922498" cy="12003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বামপাশের সাথে ডানপাশের বাক্যের মিল 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3775" y="3913828"/>
            <a:ext cx="2715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শিক্ষাজীবন শুরু 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0580" y="2860389"/>
            <a:ext cx="2686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ছয় দফা পেশ করেন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7953" y="5080706"/>
            <a:ext cx="3263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 জয় লাভ করে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1981" y="2860389"/>
            <a:ext cx="2004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১৯২৭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35239" y="3839909"/>
            <a:ext cx="1041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4774" y="4928611"/>
            <a:ext cx="1631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১৯৬৬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786309" y="3155992"/>
            <a:ext cx="2949820" cy="2070749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 flipV="1">
            <a:off x="4798841" y="3111772"/>
            <a:ext cx="2500531" cy="1094444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197793" y="4132296"/>
            <a:ext cx="2319404" cy="118041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32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9120" y="1083212"/>
            <a:ext cx="3066757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2696" y="2595681"/>
            <a:ext cx="1322363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 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26411" y="2799079"/>
            <a:ext cx="478302" cy="225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86065" y="2595681"/>
            <a:ext cx="444539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কবে জন্মগ্রহণ করেন?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8629" y="4051493"/>
            <a:ext cx="1322363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 খ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40480" y="4276381"/>
            <a:ext cx="478302" cy="225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28270" y="4051493"/>
            <a:ext cx="7160455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কোন প্রাথমিক বিদ্যালয়ে পড়ালেখা করেন?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8629" y="5535829"/>
            <a:ext cx="133643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 গ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847513" y="5753683"/>
            <a:ext cx="478302" cy="2395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663439" y="5535828"/>
            <a:ext cx="5584875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কত সালে ছয় দফা পেশ করা হয়?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11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4515729" y="731520"/>
            <a:ext cx="3516923" cy="1167618"/>
          </a:xfrm>
          <a:prstGeom prst="flowChartPunchedTap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9305" y="3418449"/>
            <a:ext cx="7568418" cy="12003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জাতির পিতা বঙ্গবন্ধু সম্পর্কে পাঁচটি বাক্য লিখে আনবে।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8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266" y="2466462"/>
            <a:ext cx="6513343" cy="3610781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4072595" y="956603"/>
            <a:ext cx="3882683" cy="829994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41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316</Words>
  <Application>Microsoft Office PowerPoint</Application>
  <PresentationFormat>Widescreen</PresentationFormat>
  <Paragraphs>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2019-08-22T16:01:35Z</dcterms:created>
  <dcterms:modified xsi:type="dcterms:W3CDTF">2019-08-31T14:30:40Z</dcterms:modified>
</cp:coreProperties>
</file>