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21"/>
  </p:notesMasterIdLst>
  <p:sldIdLst>
    <p:sldId id="303" r:id="rId2"/>
    <p:sldId id="307" r:id="rId3"/>
    <p:sldId id="308" r:id="rId4"/>
    <p:sldId id="309" r:id="rId5"/>
    <p:sldId id="311" r:id="rId6"/>
    <p:sldId id="314" r:id="rId7"/>
    <p:sldId id="323" r:id="rId8"/>
    <p:sldId id="324" r:id="rId9"/>
    <p:sldId id="319" r:id="rId10"/>
    <p:sldId id="327" r:id="rId11"/>
    <p:sldId id="328" r:id="rId12"/>
    <p:sldId id="329" r:id="rId13"/>
    <p:sldId id="330" r:id="rId14"/>
    <p:sldId id="331" r:id="rId15"/>
    <p:sldId id="332" r:id="rId16"/>
    <p:sldId id="315" r:id="rId17"/>
    <p:sldId id="313" r:id="rId18"/>
    <p:sldId id="312" r:id="rId19"/>
    <p:sldId id="30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43E646D-7789-475B-A35F-21EA2C1D7FAE}">
          <p14:sldIdLst>
            <p14:sldId id="303"/>
            <p14:sldId id="307"/>
            <p14:sldId id="308"/>
            <p14:sldId id="309"/>
            <p14:sldId id="311"/>
            <p14:sldId id="314"/>
            <p14:sldId id="323"/>
            <p14:sldId id="324"/>
            <p14:sldId id="319"/>
            <p14:sldId id="327"/>
            <p14:sldId id="328"/>
            <p14:sldId id="329"/>
            <p14:sldId id="330"/>
            <p14:sldId id="331"/>
            <p14:sldId id="332"/>
            <p14:sldId id="315"/>
            <p14:sldId id="313"/>
            <p14:sldId id="312"/>
            <p14:sldId id="306"/>
          </p14:sldIdLst>
        </p14:section>
        <p14:section name="Untitled Section" id="{C9151008-1A9F-4785-A411-AEF4BC09685F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3" autoAdjust="0"/>
    <p:restoredTop sz="99664" autoAdjust="0"/>
  </p:normalViewPr>
  <p:slideViewPr>
    <p:cSldViewPr>
      <p:cViewPr varScale="1">
        <p:scale>
          <a:sx n="73" d="100"/>
          <a:sy n="73" d="100"/>
        </p:scale>
        <p:origin x="-12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2BA2C7-3B3D-44F2-AFEA-4B0321DDB005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DD024C-17B6-456A-BFF8-0F7973D0CCC1}">
      <dgm:prSet phldrT="[Tex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as-IN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সংখ্যা পদ্ধতি </a:t>
          </a:r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9F8E0907-F5A4-4646-8498-0BFD29ACCA3D}" type="parTrans" cxnId="{C8B3F1CE-E53F-4D6F-BAF7-1FE20163125F}">
      <dgm:prSet/>
      <dgm:spPr/>
      <dgm:t>
        <a:bodyPr/>
        <a:lstStyle/>
        <a:p>
          <a:endParaRPr lang="en-US"/>
        </a:p>
      </dgm:t>
    </dgm:pt>
    <dgm:pt modelId="{FB59FFC0-AAAB-410E-AA6F-425707FA0A88}" type="sibTrans" cxnId="{C8B3F1CE-E53F-4D6F-BAF7-1FE20163125F}">
      <dgm:prSet/>
      <dgm:spPr/>
      <dgm:t>
        <a:bodyPr/>
        <a:lstStyle/>
        <a:p>
          <a:endParaRPr lang="en-US"/>
        </a:p>
      </dgm:t>
    </dgm:pt>
    <dgm:pt modelId="{AEE8A993-CFE6-4A52-A329-CD15AC40DAC0}">
      <dgm:prSet phldrT="[Tex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চিহ্নের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ভিত্তি</a:t>
          </a:r>
          <a:endParaRPr lang="en-US" sz="1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27F49731-BB07-4D4A-803E-293E49750688}" type="parTrans" cxnId="{E541BCB0-7C0D-49D1-BB95-8C2D9753FFF3}">
      <dgm:prSet/>
      <dgm:spPr/>
      <dgm:t>
        <a:bodyPr/>
        <a:lstStyle/>
        <a:p>
          <a:endParaRPr lang="en-US"/>
        </a:p>
      </dgm:t>
    </dgm:pt>
    <dgm:pt modelId="{53890654-DBA8-4DFD-8BE7-9D723DC6A26F}" type="sibTrans" cxnId="{E541BCB0-7C0D-49D1-BB95-8C2D9753FFF3}">
      <dgm:prSet/>
      <dgm:spPr/>
      <dgm:t>
        <a:bodyPr/>
        <a:lstStyle/>
        <a:p>
          <a:endParaRPr lang="en-US"/>
        </a:p>
      </dgm:t>
    </dgm:pt>
    <dgm:pt modelId="{77CFABE4-31E1-4842-B687-59C905088D19}">
      <dgm:prSet phldrT="[Tex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2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পজিশনাল</a:t>
          </a:r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5F8906A5-CE03-47DD-B4C6-0936C4BC4439}" type="parTrans" cxnId="{F96B3635-02E4-4192-829E-D96839A3BF6E}">
      <dgm:prSet/>
      <dgm:spPr/>
      <dgm:t>
        <a:bodyPr/>
        <a:lstStyle/>
        <a:p>
          <a:endParaRPr lang="en-US"/>
        </a:p>
      </dgm:t>
    </dgm:pt>
    <dgm:pt modelId="{D4C29A4C-4BBC-4EB4-8C23-14AB3A9A7D2D}" type="sibTrans" cxnId="{F96B3635-02E4-4192-829E-D96839A3BF6E}">
      <dgm:prSet/>
      <dgm:spPr/>
      <dgm:t>
        <a:bodyPr/>
        <a:lstStyle/>
        <a:p>
          <a:endParaRPr lang="en-US"/>
        </a:p>
      </dgm:t>
    </dgm:pt>
    <dgm:pt modelId="{D10F819C-5F7F-4C2A-91B6-38EA7FAC6AC1}">
      <dgm:prSet phldrT="[Tex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2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নন-পজিশনাল</a:t>
          </a:r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A00849BB-7DB9-4159-BE77-4A6741767D9D}" type="parTrans" cxnId="{DCB8D7DF-9BB9-436A-90E6-B77D622BDCD3}">
      <dgm:prSet/>
      <dgm:spPr/>
      <dgm:t>
        <a:bodyPr/>
        <a:lstStyle/>
        <a:p>
          <a:endParaRPr lang="en-US"/>
        </a:p>
      </dgm:t>
    </dgm:pt>
    <dgm:pt modelId="{E0233A26-BE7C-4BC8-B29E-13854C79940D}" type="sibTrans" cxnId="{DCB8D7DF-9BB9-436A-90E6-B77D622BDCD3}">
      <dgm:prSet/>
      <dgm:spPr/>
      <dgm:t>
        <a:bodyPr/>
        <a:lstStyle/>
        <a:p>
          <a:endParaRPr lang="en-US"/>
        </a:p>
      </dgm:t>
    </dgm:pt>
    <dgm:pt modelId="{94438FEB-298D-44D9-9604-D47F837270DA}">
      <dgm:prSet phldrT="[Tex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2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ব্যবহারের</a:t>
          </a:r>
          <a:r>
            <a: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ভিত্তি</a:t>
          </a:r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C39A5EA3-6BA7-431B-A8EB-59811F5255F0}" type="parTrans" cxnId="{38592F89-12D1-4BE4-BC16-07929AA6EA44}">
      <dgm:prSet/>
      <dgm:spPr/>
      <dgm:t>
        <a:bodyPr/>
        <a:lstStyle/>
        <a:p>
          <a:endParaRPr lang="en-US"/>
        </a:p>
      </dgm:t>
    </dgm:pt>
    <dgm:pt modelId="{C0F192A0-BF1E-413B-99D6-9EC97A2DF201}" type="sibTrans" cxnId="{38592F89-12D1-4BE4-BC16-07929AA6EA44}">
      <dgm:prSet/>
      <dgm:spPr/>
      <dgm:t>
        <a:bodyPr/>
        <a:lstStyle/>
        <a:p>
          <a:endParaRPr lang="en-US"/>
        </a:p>
      </dgm:t>
    </dgm:pt>
    <dgm:pt modelId="{9D94AFF2-A3ED-4B82-AC91-0D855E4920F3}">
      <dgm:prSet phldrT="[Tex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2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দশমিক</a:t>
          </a:r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8CB3240C-D5F9-4029-8C56-3943FD3A1F6B}" type="parTrans" cxnId="{9D193820-CF2A-40D9-9D4D-5D56CFD2C828}">
      <dgm:prSet/>
      <dgm:spPr/>
      <dgm:t>
        <a:bodyPr/>
        <a:lstStyle/>
        <a:p>
          <a:endParaRPr lang="en-US"/>
        </a:p>
      </dgm:t>
    </dgm:pt>
    <dgm:pt modelId="{60BD5286-F5C3-4243-808B-90AEB572C4DC}" type="sibTrans" cxnId="{9D193820-CF2A-40D9-9D4D-5D56CFD2C828}">
      <dgm:prSet/>
      <dgm:spPr/>
      <dgm:t>
        <a:bodyPr/>
        <a:lstStyle/>
        <a:p>
          <a:endParaRPr lang="en-US"/>
        </a:p>
      </dgm:t>
    </dgm:pt>
    <dgm:pt modelId="{F17E2A39-21F0-468F-8D48-47CB80EE2206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2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বাইনারি</a:t>
          </a:r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488BB4AC-547C-469A-8EE4-7D426755D456}" type="parTrans" cxnId="{5EC6BFB6-A93F-4B55-9A40-7098E8E55DA0}">
      <dgm:prSet/>
      <dgm:spPr/>
      <dgm:t>
        <a:bodyPr/>
        <a:lstStyle/>
        <a:p>
          <a:endParaRPr lang="en-US"/>
        </a:p>
      </dgm:t>
    </dgm:pt>
    <dgm:pt modelId="{5D4FDFAB-4539-46DD-B870-26ACB282EE1D}" type="sibTrans" cxnId="{5EC6BFB6-A93F-4B55-9A40-7098E8E55DA0}">
      <dgm:prSet/>
      <dgm:spPr/>
      <dgm:t>
        <a:bodyPr/>
        <a:lstStyle/>
        <a:p>
          <a:endParaRPr lang="en-US"/>
        </a:p>
      </dgm:t>
    </dgm:pt>
    <dgm:pt modelId="{4FDAF96D-F6CC-4BEC-B885-57C43890AA56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2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হেক্সাডেসিমেল</a:t>
          </a:r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BD335357-D879-4372-B8A2-33479F731817}" type="parTrans" cxnId="{6D6DD67D-874C-4352-8EA4-7CBC75B64E9E}">
      <dgm:prSet/>
      <dgm:spPr/>
      <dgm:t>
        <a:bodyPr/>
        <a:lstStyle/>
        <a:p>
          <a:endParaRPr lang="en-US"/>
        </a:p>
      </dgm:t>
    </dgm:pt>
    <dgm:pt modelId="{4F945EEF-1FA7-4366-8539-0C91BF664371}" type="sibTrans" cxnId="{6D6DD67D-874C-4352-8EA4-7CBC75B64E9E}">
      <dgm:prSet/>
      <dgm:spPr/>
      <dgm:t>
        <a:bodyPr/>
        <a:lstStyle/>
        <a:p>
          <a:endParaRPr lang="en-US"/>
        </a:p>
      </dgm:t>
    </dgm:pt>
    <dgm:pt modelId="{4F0BC278-7DAB-4A61-BA29-05A68CD51517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2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অক্টাল</a:t>
          </a:r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FC6F6AA8-C096-444B-A78C-837A14D5C352}" type="parTrans" cxnId="{B735A870-E7E5-43D5-BD45-33432A387F48}">
      <dgm:prSet/>
      <dgm:spPr/>
      <dgm:t>
        <a:bodyPr/>
        <a:lstStyle/>
        <a:p>
          <a:endParaRPr lang="en-US"/>
        </a:p>
      </dgm:t>
    </dgm:pt>
    <dgm:pt modelId="{017D621C-864E-455D-B285-831B32F5CDEB}" type="sibTrans" cxnId="{B735A870-E7E5-43D5-BD45-33432A387F48}">
      <dgm:prSet/>
      <dgm:spPr/>
      <dgm:t>
        <a:bodyPr/>
        <a:lstStyle/>
        <a:p>
          <a:endParaRPr lang="en-US"/>
        </a:p>
      </dgm:t>
    </dgm:pt>
    <dgm:pt modelId="{600928AD-5C1D-4019-AB5E-AA72F8F3792B}" type="pres">
      <dgm:prSet presAssocID="{352BA2C7-3B3D-44F2-AFEA-4B0321DDB00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68CD7B-C4C1-41E4-B284-346035DC7C30}" type="pres">
      <dgm:prSet presAssocID="{7EDD024C-17B6-456A-BFF8-0F7973D0CCC1}" presName="root1" presStyleCnt="0"/>
      <dgm:spPr/>
    </dgm:pt>
    <dgm:pt modelId="{F2B10D47-BFCB-48D4-A41E-0A84AB95C543}" type="pres">
      <dgm:prSet presAssocID="{7EDD024C-17B6-456A-BFF8-0F7973D0CCC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F3416EE-393A-4613-99EE-FA3FD1670DBF}" type="pres">
      <dgm:prSet presAssocID="{7EDD024C-17B6-456A-BFF8-0F7973D0CCC1}" presName="level2hierChild" presStyleCnt="0"/>
      <dgm:spPr/>
    </dgm:pt>
    <dgm:pt modelId="{3996CDD4-A892-4CB1-98AE-8A392CDB0A1A}" type="pres">
      <dgm:prSet presAssocID="{27F49731-BB07-4D4A-803E-293E49750688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374EE4A2-1456-4150-BF40-6FD2AB54C262}" type="pres">
      <dgm:prSet presAssocID="{27F49731-BB07-4D4A-803E-293E49750688}" presName="connTx" presStyleLbl="parChTrans1D2" presStyleIdx="0" presStyleCnt="2"/>
      <dgm:spPr/>
      <dgm:t>
        <a:bodyPr/>
        <a:lstStyle/>
        <a:p>
          <a:endParaRPr lang="en-US"/>
        </a:p>
      </dgm:t>
    </dgm:pt>
    <dgm:pt modelId="{47C71D19-56FE-42CA-BABA-1647B7EA3D89}" type="pres">
      <dgm:prSet presAssocID="{AEE8A993-CFE6-4A52-A329-CD15AC40DAC0}" presName="root2" presStyleCnt="0"/>
      <dgm:spPr/>
    </dgm:pt>
    <dgm:pt modelId="{E8A6FC0A-A69E-410D-B8C9-9B98F3A353ED}" type="pres">
      <dgm:prSet presAssocID="{AEE8A993-CFE6-4A52-A329-CD15AC40DAC0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2D100C-D4E4-45A2-BA86-54B7D50B222E}" type="pres">
      <dgm:prSet presAssocID="{AEE8A993-CFE6-4A52-A329-CD15AC40DAC0}" presName="level3hierChild" presStyleCnt="0"/>
      <dgm:spPr/>
    </dgm:pt>
    <dgm:pt modelId="{7C18E58E-E93E-482D-838D-2876B5C74D5D}" type="pres">
      <dgm:prSet presAssocID="{5F8906A5-CE03-47DD-B4C6-0936C4BC4439}" presName="conn2-1" presStyleLbl="parChTrans1D3" presStyleIdx="0" presStyleCnt="6"/>
      <dgm:spPr/>
      <dgm:t>
        <a:bodyPr/>
        <a:lstStyle/>
        <a:p>
          <a:endParaRPr lang="en-US"/>
        </a:p>
      </dgm:t>
    </dgm:pt>
    <dgm:pt modelId="{028E4DC6-BC97-43E5-8B17-736F6A310B7F}" type="pres">
      <dgm:prSet presAssocID="{5F8906A5-CE03-47DD-B4C6-0936C4BC4439}" presName="connTx" presStyleLbl="parChTrans1D3" presStyleIdx="0" presStyleCnt="6"/>
      <dgm:spPr/>
      <dgm:t>
        <a:bodyPr/>
        <a:lstStyle/>
        <a:p>
          <a:endParaRPr lang="en-US"/>
        </a:p>
      </dgm:t>
    </dgm:pt>
    <dgm:pt modelId="{BD0AF7B3-BCA2-4698-A3EA-9479BDF2D697}" type="pres">
      <dgm:prSet presAssocID="{77CFABE4-31E1-4842-B687-59C905088D19}" presName="root2" presStyleCnt="0"/>
      <dgm:spPr/>
    </dgm:pt>
    <dgm:pt modelId="{94750DBF-FE73-4C1C-8065-007E97DFFD23}" type="pres">
      <dgm:prSet presAssocID="{77CFABE4-31E1-4842-B687-59C905088D19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1E52A4-58F4-4B4B-89A5-566C539CF184}" type="pres">
      <dgm:prSet presAssocID="{77CFABE4-31E1-4842-B687-59C905088D19}" presName="level3hierChild" presStyleCnt="0"/>
      <dgm:spPr/>
    </dgm:pt>
    <dgm:pt modelId="{74CA965D-B915-46FF-99C8-7CB6FC109B79}" type="pres">
      <dgm:prSet presAssocID="{A00849BB-7DB9-4159-BE77-4A6741767D9D}" presName="conn2-1" presStyleLbl="parChTrans1D3" presStyleIdx="1" presStyleCnt="6"/>
      <dgm:spPr/>
      <dgm:t>
        <a:bodyPr/>
        <a:lstStyle/>
        <a:p>
          <a:endParaRPr lang="en-US"/>
        </a:p>
      </dgm:t>
    </dgm:pt>
    <dgm:pt modelId="{CFB31E31-EFD4-4E37-82DB-999C26582101}" type="pres">
      <dgm:prSet presAssocID="{A00849BB-7DB9-4159-BE77-4A6741767D9D}" presName="connTx" presStyleLbl="parChTrans1D3" presStyleIdx="1" presStyleCnt="6"/>
      <dgm:spPr/>
      <dgm:t>
        <a:bodyPr/>
        <a:lstStyle/>
        <a:p>
          <a:endParaRPr lang="en-US"/>
        </a:p>
      </dgm:t>
    </dgm:pt>
    <dgm:pt modelId="{11C863B1-11FA-4DF6-A71C-07665CFA11D9}" type="pres">
      <dgm:prSet presAssocID="{D10F819C-5F7F-4C2A-91B6-38EA7FAC6AC1}" presName="root2" presStyleCnt="0"/>
      <dgm:spPr/>
    </dgm:pt>
    <dgm:pt modelId="{C9E46512-7024-4AE7-8BBC-CAE1629B32C5}" type="pres">
      <dgm:prSet presAssocID="{D10F819C-5F7F-4C2A-91B6-38EA7FAC6AC1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FBA0C2-933E-4B06-8EF6-B364313E5680}" type="pres">
      <dgm:prSet presAssocID="{D10F819C-5F7F-4C2A-91B6-38EA7FAC6AC1}" presName="level3hierChild" presStyleCnt="0"/>
      <dgm:spPr/>
    </dgm:pt>
    <dgm:pt modelId="{9F1B90F0-3D26-4FAD-B8D0-74F5A89C2443}" type="pres">
      <dgm:prSet presAssocID="{C39A5EA3-6BA7-431B-A8EB-59811F5255F0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407D86C5-7C49-470F-B2C9-34325DF0C6C3}" type="pres">
      <dgm:prSet presAssocID="{C39A5EA3-6BA7-431B-A8EB-59811F5255F0}" presName="connTx" presStyleLbl="parChTrans1D2" presStyleIdx="1" presStyleCnt="2"/>
      <dgm:spPr/>
      <dgm:t>
        <a:bodyPr/>
        <a:lstStyle/>
        <a:p>
          <a:endParaRPr lang="en-US"/>
        </a:p>
      </dgm:t>
    </dgm:pt>
    <dgm:pt modelId="{1DF02A56-5430-4F3E-98EA-CC767A6774C2}" type="pres">
      <dgm:prSet presAssocID="{94438FEB-298D-44D9-9604-D47F837270DA}" presName="root2" presStyleCnt="0"/>
      <dgm:spPr/>
    </dgm:pt>
    <dgm:pt modelId="{1482EB31-7DBA-463F-8E26-BA37860EFC8E}" type="pres">
      <dgm:prSet presAssocID="{94438FEB-298D-44D9-9604-D47F837270DA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DD3503-C3DA-437D-A046-27762B0505D1}" type="pres">
      <dgm:prSet presAssocID="{94438FEB-298D-44D9-9604-D47F837270DA}" presName="level3hierChild" presStyleCnt="0"/>
      <dgm:spPr/>
    </dgm:pt>
    <dgm:pt modelId="{D0EC2800-F3F7-45C9-900D-EE79143707FC}" type="pres">
      <dgm:prSet presAssocID="{8CB3240C-D5F9-4029-8C56-3943FD3A1F6B}" presName="conn2-1" presStyleLbl="parChTrans1D3" presStyleIdx="2" presStyleCnt="6"/>
      <dgm:spPr/>
      <dgm:t>
        <a:bodyPr/>
        <a:lstStyle/>
        <a:p>
          <a:endParaRPr lang="en-US"/>
        </a:p>
      </dgm:t>
    </dgm:pt>
    <dgm:pt modelId="{9BE5E030-FE90-4FFB-9790-010B82D06CB8}" type="pres">
      <dgm:prSet presAssocID="{8CB3240C-D5F9-4029-8C56-3943FD3A1F6B}" presName="connTx" presStyleLbl="parChTrans1D3" presStyleIdx="2" presStyleCnt="6"/>
      <dgm:spPr/>
      <dgm:t>
        <a:bodyPr/>
        <a:lstStyle/>
        <a:p>
          <a:endParaRPr lang="en-US"/>
        </a:p>
      </dgm:t>
    </dgm:pt>
    <dgm:pt modelId="{A91E63AE-FE8C-4D0B-B3F9-3C6EABD594DC}" type="pres">
      <dgm:prSet presAssocID="{9D94AFF2-A3ED-4B82-AC91-0D855E4920F3}" presName="root2" presStyleCnt="0"/>
      <dgm:spPr/>
    </dgm:pt>
    <dgm:pt modelId="{296C0C3F-5DBE-41D1-B940-E39E8467FCFA}" type="pres">
      <dgm:prSet presAssocID="{9D94AFF2-A3ED-4B82-AC91-0D855E4920F3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1191A0-1414-4056-B7FD-2AD596D46B0D}" type="pres">
      <dgm:prSet presAssocID="{9D94AFF2-A3ED-4B82-AC91-0D855E4920F3}" presName="level3hierChild" presStyleCnt="0"/>
      <dgm:spPr/>
    </dgm:pt>
    <dgm:pt modelId="{3D37A865-3553-4AE4-B7BC-F167D706A52F}" type="pres">
      <dgm:prSet presAssocID="{488BB4AC-547C-469A-8EE4-7D426755D456}" presName="conn2-1" presStyleLbl="parChTrans1D3" presStyleIdx="3" presStyleCnt="6"/>
      <dgm:spPr/>
      <dgm:t>
        <a:bodyPr/>
        <a:lstStyle/>
        <a:p>
          <a:endParaRPr lang="en-US"/>
        </a:p>
      </dgm:t>
    </dgm:pt>
    <dgm:pt modelId="{1EEEE81B-7752-444E-AD6D-6743A6D1028C}" type="pres">
      <dgm:prSet presAssocID="{488BB4AC-547C-469A-8EE4-7D426755D456}" presName="connTx" presStyleLbl="parChTrans1D3" presStyleIdx="3" presStyleCnt="6"/>
      <dgm:spPr/>
      <dgm:t>
        <a:bodyPr/>
        <a:lstStyle/>
        <a:p>
          <a:endParaRPr lang="en-US"/>
        </a:p>
      </dgm:t>
    </dgm:pt>
    <dgm:pt modelId="{A23CB47D-CEB4-4A24-B521-22EE56C02F24}" type="pres">
      <dgm:prSet presAssocID="{F17E2A39-21F0-468F-8D48-47CB80EE2206}" presName="root2" presStyleCnt="0"/>
      <dgm:spPr/>
    </dgm:pt>
    <dgm:pt modelId="{F5406B13-EF71-4211-A1AC-43DD37F6117E}" type="pres">
      <dgm:prSet presAssocID="{F17E2A39-21F0-468F-8D48-47CB80EE2206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D55799-3985-492E-9021-3349629A0CDB}" type="pres">
      <dgm:prSet presAssocID="{F17E2A39-21F0-468F-8D48-47CB80EE2206}" presName="level3hierChild" presStyleCnt="0"/>
      <dgm:spPr/>
    </dgm:pt>
    <dgm:pt modelId="{E3EDBE39-5CAE-40B3-A041-19E83C1C38CA}" type="pres">
      <dgm:prSet presAssocID="{FC6F6AA8-C096-444B-A78C-837A14D5C352}" presName="conn2-1" presStyleLbl="parChTrans1D3" presStyleIdx="4" presStyleCnt="6"/>
      <dgm:spPr/>
      <dgm:t>
        <a:bodyPr/>
        <a:lstStyle/>
        <a:p>
          <a:endParaRPr lang="en-US"/>
        </a:p>
      </dgm:t>
    </dgm:pt>
    <dgm:pt modelId="{F201980E-9711-46D7-A69A-4748C34C23D3}" type="pres">
      <dgm:prSet presAssocID="{FC6F6AA8-C096-444B-A78C-837A14D5C352}" presName="connTx" presStyleLbl="parChTrans1D3" presStyleIdx="4" presStyleCnt="6"/>
      <dgm:spPr/>
      <dgm:t>
        <a:bodyPr/>
        <a:lstStyle/>
        <a:p>
          <a:endParaRPr lang="en-US"/>
        </a:p>
      </dgm:t>
    </dgm:pt>
    <dgm:pt modelId="{2E2CB3B3-2134-48E1-930E-4F9DB923D300}" type="pres">
      <dgm:prSet presAssocID="{4F0BC278-7DAB-4A61-BA29-05A68CD51517}" presName="root2" presStyleCnt="0"/>
      <dgm:spPr/>
    </dgm:pt>
    <dgm:pt modelId="{C8DFFCCD-9191-45A9-8101-354A94C129DE}" type="pres">
      <dgm:prSet presAssocID="{4F0BC278-7DAB-4A61-BA29-05A68CD51517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ADDD4A-B285-4320-B0E6-2BCF80F46B72}" type="pres">
      <dgm:prSet presAssocID="{4F0BC278-7DAB-4A61-BA29-05A68CD51517}" presName="level3hierChild" presStyleCnt="0"/>
      <dgm:spPr/>
    </dgm:pt>
    <dgm:pt modelId="{12CF7FB5-BA5F-423F-AB83-1554AC323B9C}" type="pres">
      <dgm:prSet presAssocID="{BD335357-D879-4372-B8A2-33479F731817}" presName="conn2-1" presStyleLbl="parChTrans1D3" presStyleIdx="5" presStyleCnt="6"/>
      <dgm:spPr/>
      <dgm:t>
        <a:bodyPr/>
        <a:lstStyle/>
        <a:p>
          <a:endParaRPr lang="en-US"/>
        </a:p>
      </dgm:t>
    </dgm:pt>
    <dgm:pt modelId="{38BCCE35-700A-495A-B5EA-6208104C362F}" type="pres">
      <dgm:prSet presAssocID="{BD335357-D879-4372-B8A2-33479F731817}" presName="connTx" presStyleLbl="parChTrans1D3" presStyleIdx="5" presStyleCnt="6"/>
      <dgm:spPr/>
      <dgm:t>
        <a:bodyPr/>
        <a:lstStyle/>
        <a:p>
          <a:endParaRPr lang="en-US"/>
        </a:p>
      </dgm:t>
    </dgm:pt>
    <dgm:pt modelId="{7C58948C-D8AB-4B7A-815F-8E4BA9933480}" type="pres">
      <dgm:prSet presAssocID="{4FDAF96D-F6CC-4BEC-B885-57C43890AA56}" presName="root2" presStyleCnt="0"/>
      <dgm:spPr/>
    </dgm:pt>
    <dgm:pt modelId="{B9D1106F-CE12-40D8-8177-5FB96A99178B}" type="pres">
      <dgm:prSet presAssocID="{4FDAF96D-F6CC-4BEC-B885-57C43890AA56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C5D07C-82FD-45C1-8367-6CBFDF058331}" type="pres">
      <dgm:prSet presAssocID="{4FDAF96D-F6CC-4BEC-B885-57C43890AA56}" presName="level3hierChild" presStyleCnt="0"/>
      <dgm:spPr/>
    </dgm:pt>
  </dgm:ptLst>
  <dgm:cxnLst>
    <dgm:cxn modelId="{B735A870-E7E5-43D5-BD45-33432A387F48}" srcId="{94438FEB-298D-44D9-9604-D47F837270DA}" destId="{4F0BC278-7DAB-4A61-BA29-05A68CD51517}" srcOrd="2" destOrd="0" parTransId="{FC6F6AA8-C096-444B-A78C-837A14D5C352}" sibTransId="{017D621C-864E-455D-B285-831B32F5CDEB}"/>
    <dgm:cxn modelId="{84DA9A8F-0457-4BF5-AB7B-BCDCFC2CBE46}" type="presOf" srcId="{94438FEB-298D-44D9-9604-D47F837270DA}" destId="{1482EB31-7DBA-463F-8E26-BA37860EFC8E}" srcOrd="0" destOrd="0" presId="urn:microsoft.com/office/officeart/2005/8/layout/hierarchy2"/>
    <dgm:cxn modelId="{38592F89-12D1-4BE4-BC16-07929AA6EA44}" srcId="{7EDD024C-17B6-456A-BFF8-0F7973D0CCC1}" destId="{94438FEB-298D-44D9-9604-D47F837270DA}" srcOrd="1" destOrd="0" parTransId="{C39A5EA3-6BA7-431B-A8EB-59811F5255F0}" sibTransId="{C0F192A0-BF1E-413B-99D6-9EC97A2DF201}"/>
    <dgm:cxn modelId="{50BDD186-A104-4E57-85B9-9BD85BF1659A}" type="presOf" srcId="{FC6F6AA8-C096-444B-A78C-837A14D5C352}" destId="{E3EDBE39-5CAE-40B3-A041-19E83C1C38CA}" srcOrd="0" destOrd="0" presId="urn:microsoft.com/office/officeart/2005/8/layout/hierarchy2"/>
    <dgm:cxn modelId="{F96B3635-02E4-4192-829E-D96839A3BF6E}" srcId="{AEE8A993-CFE6-4A52-A329-CD15AC40DAC0}" destId="{77CFABE4-31E1-4842-B687-59C905088D19}" srcOrd="0" destOrd="0" parTransId="{5F8906A5-CE03-47DD-B4C6-0936C4BC4439}" sibTransId="{D4C29A4C-4BBC-4EB4-8C23-14AB3A9A7D2D}"/>
    <dgm:cxn modelId="{3DF40DFC-874E-45A2-8EC0-C3F931D61FC2}" type="presOf" srcId="{AEE8A993-CFE6-4A52-A329-CD15AC40DAC0}" destId="{E8A6FC0A-A69E-410D-B8C9-9B98F3A353ED}" srcOrd="0" destOrd="0" presId="urn:microsoft.com/office/officeart/2005/8/layout/hierarchy2"/>
    <dgm:cxn modelId="{9042CBE8-6D20-4A7A-8D8F-E9C80555C133}" type="presOf" srcId="{9D94AFF2-A3ED-4B82-AC91-0D855E4920F3}" destId="{296C0C3F-5DBE-41D1-B940-E39E8467FCFA}" srcOrd="0" destOrd="0" presId="urn:microsoft.com/office/officeart/2005/8/layout/hierarchy2"/>
    <dgm:cxn modelId="{2DA6909B-769B-4670-B9D3-105BFC71789D}" type="presOf" srcId="{4F0BC278-7DAB-4A61-BA29-05A68CD51517}" destId="{C8DFFCCD-9191-45A9-8101-354A94C129DE}" srcOrd="0" destOrd="0" presId="urn:microsoft.com/office/officeart/2005/8/layout/hierarchy2"/>
    <dgm:cxn modelId="{E4F87567-6D56-40C1-A9C6-FE010D157E58}" type="presOf" srcId="{BD335357-D879-4372-B8A2-33479F731817}" destId="{38BCCE35-700A-495A-B5EA-6208104C362F}" srcOrd="1" destOrd="0" presId="urn:microsoft.com/office/officeart/2005/8/layout/hierarchy2"/>
    <dgm:cxn modelId="{514F6F60-AD65-438D-9D87-C04E844155CB}" type="presOf" srcId="{27F49731-BB07-4D4A-803E-293E49750688}" destId="{374EE4A2-1456-4150-BF40-6FD2AB54C262}" srcOrd="1" destOrd="0" presId="urn:microsoft.com/office/officeart/2005/8/layout/hierarchy2"/>
    <dgm:cxn modelId="{E541BCB0-7C0D-49D1-BB95-8C2D9753FFF3}" srcId="{7EDD024C-17B6-456A-BFF8-0F7973D0CCC1}" destId="{AEE8A993-CFE6-4A52-A329-CD15AC40DAC0}" srcOrd="0" destOrd="0" parTransId="{27F49731-BB07-4D4A-803E-293E49750688}" sibTransId="{53890654-DBA8-4DFD-8BE7-9D723DC6A26F}"/>
    <dgm:cxn modelId="{4EC243AC-5A3B-4D67-ABE6-D4535B2D9A89}" type="presOf" srcId="{BD335357-D879-4372-B8A2-33479F731817}" destId="{12CF7FB5-BA5F-423F-AB83-1554AC323B9C}" srcOrd="0" destOrd="0" presId="urn:microsoft.com/office/officeart/2005/8/layout/hierarchy2"/>
    <dgm:cxn modelId="{476BB85C-1C64-40D1-8AC0-9B8B1436A1DC}" type="presOf" srcId="{8CB3240C-D5F9-4029-8C56-3943FD3A1F6B}" destId="{9BE5E030-FE90-4FFB-9790-010B82D06CB8}" srcOrd="1" destOrd="0" presId="urn:microsoft.com/office/officeart/2005/8/layout/hierarchy2"/>
    <dgm:cxn modelId="{A80E5283-290F-4465-B2F8-61E0F785B38A}" type="presOf" srcId="{FC6F6AA8-C096-444B-A78C-837A14D5C352}" destId="{F201980E-9711-46D7-A69A-4748C34C23D3}" srcOrd="1" destOrd="0" presId="urn:microsoft.com/office/officeart/2005/8/layout/hierarchy2"/>
    <dgm:cxn modelId="{77C1EDAC-B1EE-43CF-B59B-4F07EA894FD0}" type="presOf" srcId="{4FDAF96D-F6CC-4BEC-B885-57C43890AA56}" destId="{B9D1106F-CE12-40D8-8177-5FB96A99178B}" srcOrd="0" destOrd="0" presId="urn:microsoft.com/office/officeart/2005/8/layout/hierarchy2"/>
    <dgm:cxn modelId="{C04535DE-AFB8-4343-9A43-547829ED97B2}" type="presOf" srcId="{5F8906A5-CE03-47DD-B4C6-0936C4BC4439}" destId="{7C18E58E-E93E-482D-838D-2876B5C74D5D}" srcOrd="0" destOrd="0" presId="urn:microsoft.com/office/officeart/2005/8/layout/hierarchy2"/>
    <dgm:cxn modelId="{DCB8D7DF-9BB9-436A-90E6-B77D622BDCD3}" srcId="{AEE8A993-CFE6-4A52-A329-CD15AC40DAC0}" destId="{D10F819C-5F7F-4C2A-91B6-38EA7FAC6AC1}" srcOrd="1" destOrd="0" parTransId="{A00849BB-7DB9-4159-BE77-4A6741767D9D}" sibTransId="{E0233A26-BE7C-4BC8-B29E-13854C79940D}"/>
    <dgm:cxn modelId="{ED4C4277-3360-49A5-9AD9-FDCD07A55274}" type="presOf" srcId="{C39A5EA3-6BA7-431B-A8EB-59811F5255F0}" destId="{407D86C5-7C49-470F-B2C9-34325DF0C6C3}" srcOrd="1" destOrd="0" presId="urn:microsoft.com/office/officeart/2005/8/layout/hierarchy2"/>
    <dgm:cxn modelId="{B1AFBD97-8581-4714-92D7-A73C678A306A}" type="presOf" srcId="{A00849BB-7DB9-4159-BE77-4A6741767D9D}" destId="{CFB31E31-EFD4-4E37-82DB-999C26582101}" srcOrd="1" destOrd="0" presId="urn:microsoft.com/office/officeart/2005/8/layout/hierarchy2"/>
    <dgm:cxn modelId="{EEEBDFC5-E81F-4B94-8CA6-9542B47EC52E}" type="presOf" srcId="{352BA2C7-3B3D-44F2-AFEA-4B0321DDB005}" destId="{600928AD-5C1D-4019-AB5E-AA72F8F3792B}" srcOrd="0" destOrd="0" presId="urn:microsoft.com/office/officeart/2005/8/layout/hierarchy2"/>
    <dgm:cxn modelId="{F29D6071-49CE-4468-80FD-AE04B5E1B413}" type="presOf" srcId="{D10F819C-5F7F-4C2A-91B6-38EA7FAC6AC1}" destId="{C9E46512-7024-4AE7-8BBC-CAE1629B32C5}" srcOrd="0" destOrd="0" presId="urn:microsoft.com/office/officeart/2005/8/layout/hierarchy2"/>
    <dgm:cxn modelId="{5EC6BFB6-A93F-4B55-9A40-7098E8E55DA0}" srcId="{94438FEB-298D-44D9-9604-D47F837270DA}" destId="{F17E2A39-21F0-468F-8D48-47CB80EE2206}" srcOrd="1" destOrd="0" parTransId="{488BB4AC-547C-469A-8EE4-7D426755D456}" sibTransId="{5D4FDFAB-4539-46DD-B870-26ACB282EE1D}"/>
    <dgm:cxn modelId="{0612905B-8CF8-40F7-93B8-468E88496F5A}" type="presOf" srcId="{F17E2A39-21F0-468F-8D48-47CB80EE2206}" destId="{F5406B13-EF71-4211-A1AC-43DD37F6117E}" srcOrd="0" destOrd="0" presId="urn:microsoft.com/office/officeart/2005/8/layout/hierarchy2"/>
    <dgm:cxn modelId="{0DF3C846-086A-43B3-BB4E-5442B7AAD190}" type="presOf" srcId="{488BB4AC-547C-469A-8EE4-7D426755D456}" destId="{1EEEE81B-7752-444E-AD6D-6743A6D1028C}" srcOrd="1" destOrd="0" presId="urn:microsoft.com/office/officeart/2005/8/layout/hierarchy2"/>
    <dgm:cxn modelId="{74A8F6C0-A908-438F-A36B-BBAA63CE5F78}" type="presOf" srcId="{488BB4AC-547C-469A-8EE4-7D426755D456}" destId="{3D37A865-3553-4AE4-B7BC-F167D706A52F}" srcOrd="0" destOrd="0" presId="urn:microsoft.com/office/officeart/2005/8/layout/hierarchy2"/>
    <dgm:cxn modelId="{01B567CE-FB07-4FA5-A087-19E178DC5761}" type="presOf" srcId="{77CFABE4-31E1-4842-B687-59C905088D19}" destId="{94750DBF-FE73-4C1C-8065-007E97DFFD23}" srcOrd="0" destOrd="0" presId="urn:microsoft.com/office/officeart/2005/8/layout/hierarchy2"/>
    <dgm:cxn modelId="{DDD3E8F2-21C7-4100-BA8B-D3A37837C5CE}" type="presOf" srcId="{8CB3240C-D5F9-4029-8C56-3943FD3A1F6B}" destId="{D0EC2800-F3F7-45C9-900D-EE79143707FC}" srcOrd="0" destOrd="0" presId="urn:microsoft.com/office/officeart/2005/8/layout/hierarchy2"/>
    <dgm:cxn modelId="{C8B3F1CE-E53F-4D6F-BAF7-1FE20163125F}" srcId="{352BA2C7-3B3D-44F2-AFEA-4B0321DDB005}" destId="{7EDD024C-17B6-456A-BFF8-0F7973D0CCC1}" srcOrd="0" destOrd="0" parTransId="{9F8E0907-F5A4-4646-8498-0BFD29ACCA3D}" sibTransId="{FB59FFC0-AAAB-410E-AA6F-425707FA0A88}"/>
    <dgm:cxn modelId="{85B13587-91FF-4693-BA9B-12EC17463553}" type="presOf" srcId="{7EDD024C-17B6-456A-BFF8-0F7973D0CCC1}" destId="{F2B10D47-BFCB-48D4-A41E-0A84AB95C543}" srcOrd="0" destOrd="0" presId="urn:microsoft.com/office/officeart/2005/8/layout/hierarchy2"/>
    <dgm:cxn modelId="{6A1CC51C-EC0F-4396-9A7A-F4E85A141F79}" type="presOf" srcId="{27F49731-BB07-4D4A-803E-293E49750688}" destId="{3996CDD4-A892-4CB1-98AE-8A392CDB0A1A}" srcOrd="0" destOrd="0" presId="urn:microsoft.com/office/officeart/2005/8/layout/hierarchy2"/>
    <dgm:cxn modelId="{C17CD67C-516A-45E1-AD87-ADAADBA0F129}" type="presOf" srcId="{A00849BB-7DB9-4159-BE77-4A6741767D9D}" destId="{74CA965D-B915-46FF-99C8-7CB6FC109B79}" srcOrd="0" destOrd="0" presId="urn:microsoft.com/office/officeart/2005/8/layout/hierarchy2"/>
    <dgm:cxn modelId="{45C037A4-5E1C-4AE8-8CEB-5AAEA12AA692}" type="presOf" srcId="{C39A5EA3-6BA7-431B-A8EB-59811F5255F0}" destId="{9F1B90F0-3D26-4FAD-B8D0-74F5A89C2443}" srcOrd="0" destOrd="0" presId="urn:microsoft.com/office/officeart/2005/8/layout/hierarchy2"/>
    <dgm:cxn modelId="{01E0F66C-F023-48EC-93E1-DB134CADCDFF}" type="presOf" srcId="{5F8906A5-CE03-47DD-B4C6-0936C4BC4439}" destId="{028E4DC6-BC97-43E5-8B17-736F6A310B7F}" srcOrd="1" destOrd="0" presId="urn:microsoft.com/office/officeart/2005/8/layout/hierarchy2"/>
    <dgm:cxn modelId="{6D6DD67D-874C-4352-8EA4-7CBC75B64E9E}" srcId="{94438FEB-298D-44D9-9604-D47F837270DA}" destId="{4FDAF96D-F6CC-4BEC-B885-57C43890AA56}" srcOrd="3" destOrd="0" parTransId="{BD335357-D879-4372-B8A2-33479F731817}" sibTransId="{4F945EEF-1FA7-4366-8539-0C91BF664371}"/>
    <dgm:cxn modelId="{9D193820-CF2A-40D9-9D4D-5D56CFD2C828}" srcId="{94438FEB-298D-44D9-9604-D47F837270DA}" destId="{9D94AFF2-A3ED-4B82-AC91-0D855E4920F3}" srcOrd="0" destOrd="0" parTransId="{8CB3240C-D5F9-4029-8C56-3943FD3A1F6B}" sibTransId="{60BD5286-F5C3-4243-808B-90AEB572C4DC}"/>
    <dgm:cxn modelId="{BB7B67F9-B087-477B-B6E5-84A256F99FB9}" type="presParOf" srcId="{600928AD-5C1D-4019-AB5E-AA72F8F3792B}" destId="{2268CD7B-C4C1-41E4-B284-346035DC7C30}" srcOrd="0" destOrd="0" presId="urn:microsoft.com/office/officeart/2005/8/layout/hierarchy2"/>
    <dgm:cxn modelId="{7A051993-7C99-429D-8B2C-FD7D1A1699AC}" type="presParOf" srcId="{2268CD7B-C4C1-41E4-B284-346035DC7C30}" destId="{F2B10D47-BFCB-48D4-A41E-0A84AB95C543}" srcOrd="0" destOrd="0" presId="urn:microsoft.com/office/officeart/2005/8/layout/hierarchy2"/>
    <dgm:cxn modelId="{99B8CA65-F6A4-4904-AB64-15EAA860A5B0}" type="presParOf" srcId="{2268CD7B-C4C1-41E4-B284-346035DC7C30}" destId="{3F3416EE-393A-4613-99EE-FA3FD1670DBF}" srcOrd="1" destOrd="0" presId="urn:microsoft.com/office/officeart/2005/8/layout/hierarchy2"/>
    <dgm:cxn modelId="{D27BA30F-7999-4EB8-B1C5-B6DC544E338D}" type="presParOf" srcId="{3F3416EE-393A-4613-99EE-FA3FD1670DBF}" destId="{3996CDD4-A892-4CB1-98AE-8A392CDB0A1A}" srcOrd="0" destOrd="0" presId="urn:microsoft.com/office/officeart/2005/8/layout/hierarchy2"/>
    <dgm:cxn modelId="{EE91DAA2-7639-4291-8F44-FB2009E3EDC4}" type="presParOf" srcId="{3996CDD4-A892-4CB1-98AE-8A392CDB0A1A}" destId="{374EE4A2-1456-4150-BF40-6FD2AB54C262}" srcOrd="0" destOrd="0" presId="urn:microsoft.com/office/officeart/2005/8/layout/hierarchy2"/>
    <dgm:cxn modelId="{29D597EA-2534-48D5-8F98-6125ED3E7F7F}" type="presParOf" srcId="{3F3416EE-393A-4613-99EE-FA3FD1670DBF}" destId="{47C71D19-56FE-42CA-BABA-1647B7EA3D89}" srcOrd="1" destOrd="0" presId="urn:microsoft.com/office/officeart/2005/8/layout/hierarchy2"/>
    <dgm:cxn modelId="{FA19DB9E-F4C5-4865-8211-E918426693FD}" type="presParOf" srcId="{47C71D19-56FE-42CA-BABA-1647B7EA3D89}" destId="{E8A6FC0A-A69E-410D-B8C9-9B98F3A353ED}" srcOrd="0" destOrd="0" presId="urn:microsoft.com/office/officeart/2005/8/layout/hierarchy2"/>
    <dgm:cxn modelId="{B494F9D5-BB43-4C73-ACA1-1D3DCAA1630B}" type="presParOf" srcId="{47C71D19-56FE-42CA-BABA-1647B7EA3D89}" destId="{302D100C-D4E4-45A2-BA86-54B7D50B222E}" srcOrd="1" destOrd="0" presId="urn:microsoft.com/office/officeart/2005/8/layout/hierarchy2"/>
    <dgm:cxn modelId="{80689625-6F52-4410-A7A6-DD11E8F3193D}" type="presParOf" srcId="{302D100C-D4E4-45A2-BA86-54B7D50B222E}" destId="{7C18E58E-E93E-482D-838D-2876B5C74D5D}" srcOrd="0" destOrd="0" presId="urn:microsoft.com/office/officeart/2005/8/layout/hierarchy2"/>
    <dgm:cxn modelId="{D9775AFF-8514-49EE-ADD9-0F0237A16E00}" type="presParOf" srcId="{7C18E58E-E93E-482D-838D-2876B5C74D5D}" destId="{028E4DC6-BC97-43E5-8B17-736F6A310B7F}" srcOrd="0" destOrd="0" presId="urn:microsoft.com/office/officeart/2005/8/layout/hierarchy2"/>
    <dgm:cxn modelId="{61BDE0F9-D2E4-4D6D-93D7-B653EF2D863A}" type="presParOf" srcId="{302D100C-D4E4-45A2-BA86-54B7D50B222E}" destId="{BD0AF7B3-BCA2-4698-A3EA-9479BDF2D697}" srcOrd="1" destOrd="0" presId="urn:microsoft.com/office/officeart/2005/8/layout/hierarchy2"/>
    <dgm:cxn modelId="{A043F9AB-40AB-4316-9BD0-FD3E0F245324}" type="presParOf" srcId="{BD0AF7B3-BCA2-4698-A3EA-9479BDF2D697}" destId="{94750DBF-FE73-4C1C-8065-007E97DFFD23}" srcOrd="0" destOrd="0" presId="urn:microsoft.com/office/officeart/2005/8/layout/hierarchy2"/>
    <dgm:cxn modelId="{813D4659-8107-48FB-89AD-7C0DCD3032AB}" type="presParOf" srcId="{BD0AF7B3-BCA2-4698-A3EA-9479BDF2D697}" destId="{5C1E52A4-58F4-4B4B-89A5-566C539CF184}" srcOrd="1" destOrd="0" presId="urn:microsoft.com/office/officeart/2005/8/layout/hierarchy2"/>
    <dgm:cxn modelId="{D41BFA77-14C7-4457-BBA8-9608167594FA}" type="presParOf" srcId="{302D100C-D4E4-45A2-BA86-54B7D50B222E}" destId="{74CA965D-B915-46FF-99C8-7CB6FC109B79}" srcOrd="2" destOrd="0" presId="urn:microsoft.com/office/officeart/2005/8/layout/hierarchy2"/>
    <dgm:cxn modelId="{3ADDF63A-6C8C-469F-BB75-DBB62FAA92C9}" type="presParOf" srcId="{74CA965D-B915-46FF-99C8-7CB6FC109B79}" destId="{CFB31E31-EFD4-4E37-82DB-999C26582101}" srcOrd="0" destOrd="0" presId="urn:microsoft.com/office/officeart/2005/8/layout/hierarchy2"/>
    <dgm:cxn modelId="{38C89769-7D5C-4314-81CD-02385F08FAEE}" type="presParOf" srcId="{302D100C-D4E4-45A2-BA86-54B7D50B222E}" destId="{11C863B1-11FA-4DF6-A71C-07665CFA11D9}" srcOrd="3" destOrd="0" presId="urn:microsoft.com/office/officeart/2005/8/layout/hierarchy2"/>
    <dgm:cxn modelId="{C8D1176E-1972-4DD9-9419-FE373B01C279}" type="presParOf" srcId="{11C863B1-11FA-4DF6-A71C-07665CFA11D9}" destId="{C9E46512-7024-4AE7-8BBC-CAE1629B32C5}" srcOrd="0" destOrd="0" presId="urn:microsoft.com/office/officeart/2005/8/layout/hierarchy2"/>
    <dgm:cxn modelId="{8F793008-D584-4B82-AE20-E619748FCC0D}" type="presParOf" srcId="{11C863B1-11FA-4DF6-A71C-07665CFA11D9}" destId="{D1FBA0C2-933E-4B06-8EF6-B364313E5680}" srcOrd="1" destOrd="0" presId="urn:microsoft.com/office/officeart/2005/8/layout/hierarchy2"/>
    <dgm:cxn modelId="{9DCC71E6-F2AB-4752-B3D9-71308B3F6F6C}" type="presParOf" srcId="{3F3416EE-393A-4613-99EE-FA3FD1670DBF}" destId="{9F1B90F0-3D26-4FAD-B8D0-74F5A89C2443}" srcOrd="2" destOrd="0" presId="urn:microsoft.com/office/officeart/2005/8/layout/hierarchy2"/>
    <dgm:cxn modelId="{F7583353-3A72-4CE0-BD16-2E69D5B77BE4}" type="presParOf" srcId="{9F1B90F0-3D26-4FAD-B8D0-74F5A89C2443}" destId="{407D86C5-7C49-470F-B2C9-34325DF0C6C3}" srcOrd="0" destOrd="0" presId="urn:microsoft.com/office/officeart/2005/8/layout/hierarchy2"/>
    <dgm:cxn modelId="{D96FB6DF-9FF5-4620-AFD2-3C7EBE7EEC2F}" type="presParOf" srcId="{3F3416EE-393A-4613-99EE-FA3FD1670DBF}" destId="{1DF02A56-5430-4F3E-98EA-CC767A6774C2}" srcOrd="3" destOrd="0" presId="urn:microsoft.com/office/officeart/2005/8/layout/hierarchy2"/>
    <dgm:cxn modelId="{7DD82C15-CE67-46F9-95FF-725EB1192C6E}" type="presParOf" srcId="{1DF02A56-5430-4F3E-98EA-CC767A6774C2}" destId="{1482EB31-7DBA-463F-8E26-BA37860EFC8E}" srcOrd="0" destOrd="0" presId="urn:microsoft.com/office/officeart/2005/8/layout/hierarchy2"/>
    <dgm:cxn modelId="{C63F37B3-AF50-4820-BF63-5588715F16FD}" type="presParOf" srcId="{1DF02A56-5430-4F3E-98EA-CC767A6774C2}" destId="{DDDD3503-C3DA-437D-A046-27762B0505D1}" srcOrd="1" destOrd="0" presId="urn:microsoft.com/office/officeart/2005/8/layout/hierarchy2"/>
    <dgm:cxn modelId="{23EE1BF0-EC34-43D9-A5F5-C1714AA96C8D}" type="presParOf" srcId="{DDDD3503-C3DA-437D-A046-27762B0505D1}" destId="{D0EC2800-F3F7-45C9-900D-EE79143707FC}" srcOrd="0" destOrd="0" presId="urn:microsoft.com/office/officeart/2005/8/layout/hierarchy2"/>
    <dgm:cxn modelId="{D31A5B7C-7FEA-4516-92B0-AB989EC6446E}" type="presParOf" srcId="{D0EC2800-F3F7-45C9-900D-EE79143707FC}" destId="{9BE5E030-FE90-4FFB-9790-010B82D06CB8}" srcOrd="0" destOrd="0" presId="urn:microsoft.com/office/officeart/2005/8/layout/hierarchy2"/>
    <dgm:cxn modelId="{3CF3D322-87EE-4873-BAC1-551A7BDFB4A3}" type="presParOf" srcId="{DDDD3503-C3DA-437D-A046-27762B0505D1}" destId="{A91E63AE-FE8C-4D0B-B3F9-3C6EABD594DC}" srcOrd="1" destOrd="0" presId="urn:microsoft.com/office/officeart/2005/8/layout/hierarchy2"/>
    <dgm:cxn modelId="{ABD7AF04-3AA0-4506-BAA0-EE3455D8DC1F}" type="presParOf" srcId="{A91E63AE-FE8C-4D0B-B3F9-3C6EABD594DC}" destId="{296C0C3F-5DBE-41D1-B940-E39E8467FCFA}" srcOrd="0" destOrd="0" presId="urn:microsoft.com/office/officeart/2005/8/layout/hierarchy2"/>
    <dgm:cxn modelId="{37124479-C5A5-40E3-8BDB-99EB4C66009C}" type="presParOf" srcId="{A91E63AE-FE8C-4D0B-B3F9-3C6EABD594DC}" destId="{641191A0-1414-4056-B7FD-2AD596D46B0D}" srcOrd="1" destOrd="0" presId="urn:microsoft.com/office/officeart/2005/8/layout/hierarchy2"/>
    <dgm:cxn modelId="{C31DE426-CB82-4151-9BE4-6480EF94E6FD}" type="presParOf" srcId="{DDDD3503-C3DA-437D-A046-27762B0505D1}" destId="{3D37A865-3553-4AE4-B7BC-F167D706A52F}" srcOrd="2" destOrd="0" presId="urn:microsoft.com/office/officeart/2005/8/layout/hierarchy2"/>
    <dgm:cxn modelId="{00FC7C3E-4461-48BA-BDC8-CCF8D2752670}" type="presParOf" srcId="{3D37A865-3553-4AE4-B7BC-F167D706A52F}" destId="{1EEEE81B-7752-444E-AD6D-6743A6D1028C}" srcOrd="0" destOrd="0" presId="urn:microsoft.com/office/officeart/2005/8/layout/hierarchy2"/>
    <dgm:cxn modelId="{47045DF8-1A48-4FB1-B245-2E67A13D77D3}" type="presParOf" srcId="{DDDD3503-C3DA-437D-A046-27762B0505D1}" destId="{A23CB47D-CEB4-4A24-B521-22EE56C02F24}" srcOrd="3" destOrd="0" presId="urn:microsoft.com/office/officeart/2005/8/layout/hierarchy2"/>
    <dgm:cxn modelId="{A0C9F88C-4E33-4880-A365-F5E6F69D1FA1}" type="presParOf" srcId="{A23CB47D-CEB4-4A24-B521-22EE56C02F24}" destId="{F5406B13-EF71-4211-A1AC-43DD37F6117E}" srcOrd="0" destOrd="0" presId="urn:microsoft.com/office/officeart/2005/8/layout/hierarchy2"/>
    <dgm:cxn modelId="{C53109CE-205E-468B-8124-D961FB7757E6}" type="presParOf" srcId="{A23CB47D-CEB4-4A24-B521-22EE56C02F24}" destId="{12D55799-3985-492E-9021-3349629A0CDB}" srcOrd="1" destOrd="0" presId="urn:microsoft.com/office/officeart/2005/8/layout/hierarchy2"/>
    <dgm:cxn modelId="{921D4680-12BC-4145-BF02-57CCA6B3D66A}" type="presParOf" srcId="{DDDD3503-C3DA-437D-A046-27762B0505D1}" destId="{E3EDBE39-5CAE-40B3-A041-19E83C1C38CA}" srcOrd="4" destOrd="0" presId="urn:microsoft.com/office/officeart/2005/8/layout/hierarchy2"/>
    <dgm:cxn modelId="{01EB539B-D622-43A2-994B-1C1C63B3B133}" type="presParOf" srcId="{E3EDBE39-5CAE-40B3-A041-19E83C1C38CA}" destId="{F201980E-9711-46D7-A69A-4748C34C23D3}" srcOrd="0" destOrd="0" presId="urn:microsoft.com/office/officeart/2005/8/layout/hierarchy2"/>
    <dgm:cxn modelId="{1C29E6BE-E372-4F8F-8AB6-863AFE3A42B1}" type="presParOf" srcId="{DDDD3503-C3DA-437D-A046-27762B0505D1}" destId="{2E2CB3B3-2134-48E1-930E-4F9DB923D300}" srcOrd="5" destOrd="0" presId="urn:microsoft.com/office/officeart/2005/8/layout/hierarchy2"/>
    <dgm:cxn modelId="{65C08388-AAD5-4525-99BC-0D678DBA3FCF}" type="presParOf" srcId="{2E2CB3B3-2134-48E1-930E-4F9DB923D300}" destId="{C8DFFCCD-9191-45A9-8101-354A94C129DE}" srcOrd="0" destOrd="0" presId="urn:microsoft.com/office/officeart/2005/8/layout/hierarchy2"/>
    <dgm:cxn modelId="{38DA214A-BF0C-4B32-82EF-A5DDFE59DACF}" type="presParOf" srcId="{2E2CB3B3-2134-48E1-930E-4F9DB923D300}" destId="{B3ADDD4A-B285-4320-B0E6-2BCF80F46B72}" srcOrd="1" destOrd="0" presId="urn:microsoft.com/office/officeart/2005/8/layout/hierarchy2"/>
    <dgm:cxn modelId="{21D24DBE-DC5D-43EB-94F1-7CC4BEEF15CF}" type="presParOf" srcId="{DDDD3503-C3DA-437D-A046-27762B0505D1}" destId="{12CF7FB5-BA5F-423F-AB83-1554AC323B9C}" srcOrd="6" destOrd="0" presId="urn:microsoft.com/office/officeart/2005/8/layout/hierarchy2"/>
    <dgm:cxn modelId="{B2E8CBA2-4C43-4651-9FEC-8FDC9F25F62C}" type="presParOf" srcId="{12CF7FB5-BA5F-423F-AB83-1554AC323B9C}" destId="{38BCCE35-700A-495A-B5EA-6208104C362F}" srcOrd="0" destOrd="0" presId="urn:microsoft.com/office/officeart/2005/8/layout/hierarchy2"/>
    <dgm:cxn modelId="{F4528B1E-B3F5-4F88-AEF2-8C33B595F28A}" type="presParOf" srcId="{DDDD3503-C3DA-437D-A046-27762B0505D1}" destId="{7C58948C-D8AB-4B7A-815F-8E4BA9933480}" srcOrd="7" destOrd="0" presId="urn:microsoft.com/office/officeart/2005/8/layout/hierarchy2"/>
    <dgm:cxn modelId="{7DFCCDD5-2B39-42BF-AF65-85D18C2F561C}" type="presParOf" srcId="{7C58948C-D8AB-4B7A-815F-8E4BA9933480}" destId="{B9D1106F-CE12-40D8-8177-5FB96A99178B}" srcOrd="0" destOrd="0" presId="urn:microsoft.com/office/officeart/2005/8/layout/hierarchy2"/>
    <dgm:cxn modelId="{9C344482-E9D9-4E1E-BBE0-E7AB9CC6CA56}" type="presParOf" srcId="{7C58948C-D8AB-4B7A-815F-8E4BA9933480}" destId="{E2C5D07C-82FD-45C1-8367-6CBFDF05833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B10D47-BFCB-48D4-A41E-0A84AB95C543}">
      <dsp:nvSpPr>
        <dsp:cNvPr id="0" name=""/>
        <dsp:cNvSpPr/>
      </dsp:nvSpPr>
      <dsp:spPr>
        <a:xfrm>
          <a:off x="763190" y="1385639"/>
          <a:ext cx="1202531" cy="6012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noFill/>
          <a:prstDash val="sysDash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0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সংখ্যা পদ্ধতি </a:t>
          </a:r>
          <a:endParaRPr lang="en-US" sz="2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780800" y="1403249"/>
        <a:ext cx="1167311" cy="566045"/>
      </dsp:txXfrm>
    </dsp:sp>
    <dsp:sp modelId="{3996CDD4-A892-4CB1-98AE-8A392CDB0A1A}">
      <dsp:nvSpPr>
        <dsp:cNvPr id="0" name=""/>
        <dsp:cNvSpPr/>
      </dsp:nvSpPr>
      <dsp:spPr>
        <a:xfrm rot="17692822">
          <a:off x="1634580" y="1154365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77645" y="1139098"/>
        <a:ext cx="57164" cy="57164"/>
      </dsp:txXfrm>
    </dsp:sp>
    <dsp:sp modelId="{E8A6FC0A-A69E-410D-B8C9-9B98F3A353ED}">
      <dsp:nvSpPr>
        <dsp:cNvPr id="0" name=""/>
        <dsp:cNvSpPr/>
      </dsp:nvSpPr>
      <dsp:spPr>
        <a:xfrm>
          <a:off x="2446734" y="348456"/>
          <a:ext cx="1202531" cy="6012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noFill/>
          <a:prstDash val="sysDash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চিহ্নের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ভিত্তি</a:t>
          </a:r>
          <a:endParaRPr lang="en-US" sz="18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2464344" y="366066"/>
        <a:ext cx="1167311" cy="566045"/>
      </dsp:txXfrm>
    </dsp:sp>
    <dsp:sp modelId="{7C18E58E-E93E-482D-838D-2876B5C74D5D}">
      <dsp:nvSpPr>
        <dsp:cNvPr id="0" name=""/>
        <dsp:cNvSpPr/>
      </dsp:nvSpPr>
      <dsp:spPr>
        <a:xfrm rot="19457599">
          <a:off x="3593587" y="462909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874962" y="461415"/>
        <a:ext cx="29618" cy="29618"/>
      </dsp:txXfrm>
    </dsp:sp>
    <dsp:sp modelId="{94750DBF-FE73-4C1C-8065-007E97DFFD23}">
      <dsp:nvSpPr>
        <dsp:cNvPr id="0" name=""/>
        <dsp:cNvSpPr/>
      </dsp:nvSpPr>
      <dsp:spPr>
        <a:xfrm>
          <a:off x="4130278" y="2728"/>
          <a:ext cx="1202531" cy="6012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noFill/>
          <a:prstDash val="sysDash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পজিশনাল</a:t>
          </a:r>
          <a:endParaRPr lang="en-US" sz="2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4147888" y="20338"/>
        <a:ext cx="1167311" cy="566045"/>
      </dsp:txXfrm>
    </dsp:sp>
    <dsp:sp modelId="{74CA965D-B915-46FF-99C8-7CB6FC109B79}">
      <dsp:nvSpPr>
        <dsp:cNvPr id="0" name=""/>
        <dsp:cNvSpPr/>
      </dsp:nvSpPr>
      <dsp:spPr>
        <a:xfrm rot="2142401">
          <a:off x="3593587" y="808637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874962" y="807143"/>
        <a:ext cx="29618" cy="29618"/>
      </dsp:txXfrm>
    </dsp:sp>
    <dsp:sp modelId="{C9E46512-7024-4AE7-8BBC-CAE1629B32C5}">
      <dsp:nvSpPr>
        <dsp:cNvPr id="0" name=""/>
        <dsp:cNvSpPr/>
      </dsp:nvSpPr>
      <dsp:spPr>
        <a:xfrm>
          <a:off x="4130278" y="694183"/>
          <a:ext cx="1202531" cy="6012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noFill/>
          <a:prstDash val="sysDash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নন-পজিশনাল</a:t>
          </a:r>
          <a:endParaRPr lang="en-US" sz="2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4147888" y="711793"/>
        <a:ext cx="1167311" cy="566045"/>
      </dsp:txXfrm>
    </dsp:sp>
    <dsp:sp modelId="{9F1B90F0-3D26-4FAD-B8D0-74F5A89C2443}">
      <dsp:nvSpPr>
        <dsp:cNvPr id="0" name=""/>
        <dsp:cNvSpPr/>
      </dsp:nvSpPr>
      <dsp:spPr>
        <a:xfrm rot="3907178">
          <a:off x="1634580" y="2191548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77645" y="2176281"/>
        <a:ext cx="57164" cy="57164"/>
      </dsp:txXfrm>
    </dsp:sp>
    <dsp:sp modelId="{1482EB31-7DBA-463F-8E26-BA37860EFC8E}">
      <dsp:nvSpPr>
        <dsp:cNvPr id="0" name=""/>
        <dsp:cNvSpPr/>
      </dsp:nvSpPr>
      <dsp:spPr>
        <a:xfrm>
          <a:off x="2446734" y="2422822"/>
          <a:ext cx="1202531" cy="6012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noFill/>
          <a:prstDash val="sysDash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ব্যবহারের</a:t>
          </a:r>
          <a:r>
            <a:rPr lang="en-US" sz="20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ভিত্তি</a:t>
          </a:r>
          <a:endParaRPr lang="en-US" sz="2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2464344" y="2440432"/>
        <a:ext cx="1167311" cy="566045"/>
      </dsp:txXfrm>
    </dsp:sp>
    <dsp:sp modelId="{D0EC2800-F3F7-45C9-900D-EE79143707FC}">
      <dsp:nvSpPr>
        <dsp:cNvPr id="0" name=""/>
        <dsp:cNvSpPr/>
      </dsp:nvSpPr>
      <dsp:spPr>
        <a:xfrm rot="17692822">
          <a:off x="3318124" y="2191548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861189" y="2176281"/>
        <a:ext cx="57164" cy="57164"/>
      </dsp:txXfrm>
    </dsp:sp>
    <dsp:sp modelId="{296C0C3F-5DBE-41D1-B940-E39E8467FCFA}">
      <dsp:nvSpPr>
        <dsp:cNvPr id="0" name=""/>
        <dsp:cNvSpPr/>
      </dsp:nvSpPr>
      <dsp:spPr>
        <a:xfrm>
          <a:off x="4130278" y="1385639"/>
          <a:ext cx="1202531" cy="6012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noFill/>
          <a:prstDash val="sysDash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দশমিক</a:t>
          </a:r>
          <a:endParaRPr lang="en-US" sz="2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4147888" y="1403249"/>
        <a:ext cx="1167311" cy="566045"/>
      </dsp:txXfrm>
    </dsp:sp>
    <dsp:sp modelId="{3D37A865-3553-4AE4-B7BC-F167D706A52F}">
      <dsp:nvSpPr>
        <dsp:cNvPr id="0" name=""/>
        <dsp:cNvSpPr/>
      </dsp:nvSpPr>
      <dsp:spPr>
        <a:xfrm rot="19457599">
          <a:off x="3593587" y="2537276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874962" y="2535782"/>
        <a:ext cx="29618" cy="29618"/>
      </dsp:txXfrm>
    </dsp:sp>
    <dsp:sp modelId="{F5406B13-EF71-4211-A1AC-43DD37F6117E}">
      <dsp:nvSpPr>
        <dsp:cNvPr id="0" name=""/>
        <dsp:cNvSpPr/>
      </dsp:nvSpPr>
      <dsp:spPr>
        <a:xfrm>
          <a:off x="4130278" y="2077094"/>
          <a:ext cx="1202531" cy="6012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noFill/>
          <a:prstDash val="sysDash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বাইনারি</a:t>
          </a:r>
          <a:endParaRPr lang="en-US" sz="2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4147888" y="2094704"/>
        <a:ext cx="1167311" cy="566045"/>
      </dsp:txXfrm>
    </dsp:sp>
    <dsp:sp modelId="{E3EDBE39-5CAE-40B3-A041-19E83C1C38CA}">
      <dsp:nvSpPr>
        <dsp:cNvPr id="0" name=""/>
        <dsp:cNvSpPr/>
      </dsp:nvSpPr>
      <dsp:spPr>
        <a:xfrm rot="2142401">
          <a:off x="3593587" y="2883003"/>
          <a:ext cx="5923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92368" y="1331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874962" y="2881510"/>
        <a:ext cx="29618" cy="29618"/>
      </dsp:txXfrm>
    </dsp:sp>
    <dsp:sp modelId="{C8DFFCCD-9191-45A9-8101-354A94C129DE}">
      <dsp:nvSpPr>
        <dsp:cNvPr id="0" name=""/>
        <dsp:cNvSpPr/>
      </dsp:nvSpPr>
      <dsp:spPr>
        <a:xfrm>
          <a:off x="4130278" y="2768550"/>
          <a:ext cx="1202531" cy="6012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noFill/>
          <a:prstDash val="sysDash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অক্টাল</a:t>
          </a:r>
          <a:endParaRPr lang="en-US" sz="2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4147888" y="2786160"/>
        <a:ext cx="1167311" cy="566045"/>
      </dsp:txXfrm>
    </dsp:sp>
    <dsp:sp modelId="{12CF7FB5-BA5F-423F-AB83-1554AC323B9C}">
      <dsp:nvSpPr>
        <dsp:cNvPr id="0" name=""/>
        <dsp:cNvSpPr/>
      </dsp:nvSpPr>
      <dsp:spPr>
        <a:xfrm rot="3907178">
          <a:off x="3318124" y="3228731"/>
          <a:ext cx="114329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43294" y="1331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861189" y="3213464"/>
        <a:ext cx="57164" cy="57164"/>
      </dsp:txXfrm>
    </dsp:sp>
    <dsp:sp modelId="{B9D1106F-CE12-40D8-8177-5FB96A99178B}">
      <dsp:nvSpPr>
        <dsp:cNvPr id="0" name=""/>
        <dsp:cNvSpPr/>
      </dsp:nvSpPr>
      <dsp:spPr>
        <a:xfrm>
          <a:off x="4130278" y="3460005"/>
          <a:ext cx="1202531" cy="6012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noFill/>
          <a:prstDash val="sysDash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হেক্সাডেসিমেল</a:t>
          </a:r>
          <a:endParaRPr lang="en-US" sz="2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4147888" y="3477615"/>
        <a:ext cx="1167311" cy="566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77909-FF85-442D-A19B-24CC5AD96BC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02688-4838-46F1-B72F-F9DD5A106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0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Friday, October 25, 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943100"/>
            <a:ext cx="3962400" cy="2971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62200" y="762000"/>
            <a:ext cx="4038600" cy="707886"/>
          </a:xfrm>
          <a:prstGeom prst="rect">
            <a:avLst/>
          </a:prstGeom>
          <a:solidFill>
            <a:srgbClr val="0070C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94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5105400" cy="1754326"/>
          </a:xfrm>
          <a:prstGeom prst="rect">
            <a:avLst/>
          </a:prstGeom>
          <a:effectLst>
            <a:outerShdw blurRad="508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সুব্রত কুমার কুন্ডু</a:t>
            </a: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প্রভাষক (আইসিটি)</a:t>
            </a: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সরকারি ভাংগুড়া ইউনিয়ন উচ্চ বিদ্যালয় ও কলেজ</a:t>
            </a: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মোবা নং :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০১৭২২-৪০৩৪১০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ইমেইল </a:t>
            </a:r>
            <a:r>
              <a:rPr lang="bn-BD" dirty="0" smtClean="0">
                <a:latin typeface="Times New Roman" pitchFamily="18" charset="0"/>
                <a:cs typeface="NikoshBAN" pitchFamily="2" charset="0"/>
              </a:rPr>
              <a:t>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subrato066@gmail.com</a:t>
            </a:r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04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990600"/>
            <a:ext cx="744855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একাদশ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তথ্য ও যোগাযোগ প্রযুক্তি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তৃতীয়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অধ্যায়ের নামঃ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০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মিনিট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05/09/2019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ইং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10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600200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u="sng" dirty="0">
                <a:latin typeface="NikoshBAN" pitchFamily="2" charset="0"/>
                <a:cs typeface="NikoshBAN" pitchFamily="2" charset="0"/>
              </a:rPr>
              <a:t>সংখ্যা পদ্ধতি </a:t>
            </a:r>
            <a:endParaRPr lang="en-US" sz="5400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762001"/>
            <a:ext cx="5257800" cy="646331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19812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এই পাঠ শেষে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…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3048000"/>
            <a:ext cx="556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অঙ্ক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কি তা বলতে পারবে;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as-IN" sz="2400" dirty="0">
                <a:latin typeface="NikoshBAN" pitchFamily="2" charset="0"/>
                <a:cs typeface="NikoshBAN" pitchFamily="2" charset="0"/>
              </a:rPr>
              <a:t>সংখ্যা পদ্ধতি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কি তা বলতে পারবে;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as-IN" sz="2400" dirty="0">
                <a:latin typeface="NikoshBAN" pitchFamily="2" charset="0"/>
                <a:cs typeface="NikoshBAN" pitchFamily="2" charset="0"/>
              </a:rPr>
              <a:t>সংখ্যা পদ্ধতি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প্রকারভেদ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bn-IN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69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76600" y="471055"/>
            <a:ext cx="1690571" cy="584775"/>
          </a:xfrm>
          <a:prstGeom prst="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অঙ্ক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143000" y="1371601"/>
            <a:ext cx="6858000" cy="1384995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সাংকেতিক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চিহ্ন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চিহ্ন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অঙ্ক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76400" y="3200400"/>
            <a:ext cx="5791200" cy="954107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s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অঙ্ক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দশটি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যথা-০,১,২,৩,৪,৫,৬,৭,৮,৯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97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7463" y="1027609"/>
            <a:ext cx="1896673" cy="584775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 পদ্ধতি </a:t>
            </a:r>
          </a:p>
        </p:txBody>
      </p:sp>
      <p:sp>
        <p:nvSpPr>
          <p:cNvPr id="3" name="Rectangle 2"/>
          <p:cNvSpPr/>
          <p:nvPr/>
        </p:nvSpPr>
        <p:spPr>
          <a:xfrm>
            <a:off x="1676400" y="2008910"/>
            <a:ext cx="5638800" cy="954107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s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 পদ্ধতি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bn-BD" sz="2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6600" y="3148148"/>
            <a:ext cx="1905000" cy="584775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বেজ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87136" y="4093811"/>
            <a:ext cx="6185263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as-IN" sz="2400" dirty="0">
                <a:latin typeface="NikoshBAN" pitchFamily="2" charset="0"/>
                <a:cs typeface="NikoshBAN" pitchFamily="2" charset="0"/>
              </a:rPr>
              <a:t>কোন সংখ্যা পদ্ধতিতে যতগুলো অঙ্ক ব্যবহৃত হয় তার সমষ্টিকে ঐ সংখ্যা পদ্ধতির বেজ বা ভিত্তি বলে।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16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914400"/>
            <a:ext cx="3200400" cy="646331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29718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সংখ্যা পদ্ধতি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কাকে বলে?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10300" y="1872734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 ২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42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337202"/>
            <a:ext cx="5257800" cy="646331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 পদ্ধতি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প্রকারভেদ</a:t>
            </a:r>
            <a:endParaRPr lang="bn-BD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48964011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107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B10D47-BFCB-48D4-A41E-0A84AB95C5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996CDD4-A892-4CB1-98AE-8A392CDB0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8A6FC0A-A69E-410D-B8C9-9B98F3A353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C18E58E-E93E-482D-838D-2876B5C74D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4750DBF-FE73-4C1C-8065-007E97DFFD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CA965D-B915-46FF-99C8-7CB6FC109B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9E46512-7024-4AE7-8BBC-CAE1629B32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F1B90F0-3D26-4FAD-B8D0-74F5A89C24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482EB31-7DBA-463F-8E26-BA37860EF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0EC2800-F3F7-45C9-900D-EE79143707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96C0C3F-5DBE-41D1-B940-E39E8467F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D37A865-3553-4AE4-B7BC-F167D706A5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5406B13-EF71-4211-A1AC-43DD37F611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3EDBE39-5CAE-40B3-A041-19E83C1C38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8DFFCCD-9191-45A9-8101-354A94C129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2CF7FB5-BA5F-423F-AB83-1554AC323B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9D1106F-CE12-40D8-8177-5FB96A9917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762000"/>
            <a:ext cx="4038600" cy="70788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পজিশনাল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99457" y="1741714"/>
            <a:ext cx="7086600" cy="830997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2400" dirty="0">
                <a:latin typeface="NikoshBAN" pitchFamily="2" charset="0"/>
                <a:cs typeface="NikoshBAN" pitchFamily="2" charset="0"/>
              </a:rPr>
              <a:t>যে সংখ্যা পদ্ধতিতে কোনো সংখ্যায় ব্যবহৃত অংকগুলোর নিজস্ব স্থানীয় মান ,অংকগুলোর নিজস্ব  মান থাকে  তাকে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পজিশনাল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সংখ্যা পদ্ধতি বলে।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52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0" y="685800"/>
            <a:ext cx="4953000" cy="646331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outerShdw blurRad="50800" dist="254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as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পজিশনাল </a:t>
            </a:r>
            <a:r>
              <a:rPr lang="as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 পদ্ধতি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4400" y="1828800"/>
            <a:ext cx="723900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as-IN" sz="2400" dirty="0">
                <a:latin typeface="NikoshBAN" pitchFamily="2" charset="0"/>
                <a:cs typeface="NikoshBAN" pitchFamily="2" charset="0"/>
              </a:rPr>
              <a:t>যে সংখ্যা পদ্ধতিতে কোনো সংখ্যায় ব্যবহৃত অংকগুলোর নিজস্ব কোনো স্থানীয় মান নেই ,শুধুমাত্র অংকগুলোর নিজস্ব  মান থাকে তাকে নন-পজিশনাল সংখ্যা পদ্ধতি বলে।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19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685800"/>
            <a:ext cx="3886200" cy="9233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দশমিক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 পদ্ধতি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90600" y="1981200"/>
            <a:ext cx="6858000" cy="156966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as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যে </a:t>
            </a:r>
            <a:r>
              <a:rPr lang="as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সংখ্যা পদ্ধতিতে গণনার কাজে দশটি অংক ব্যবহৃত হয় তাকে দশমিক সংখ্যা পদ্ধতি বলে</a:t>
            </a:r>
            <a:r>
              <a:rPr lang="as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as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অংকগুলো হল ০,১,২,৩,৪,৫,৬,৭,৮ ও ৯।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as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এই </a:t>
            </a:r>
            <a:r>
              <a:rPr lang="as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সংখ্যা পদ্ধতির বেস বা ভিত্তি হল ১০।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43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779416"/>
            <a:ext cx="4724400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বাইনারি</a:t>
            </a:r>
            <a:r>
              <a:rPr lang="as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সংখ্যা পদ্ধতি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0600" y="2057400"/>
            <a:ext cx="6781800" cy="1200329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2400" dirty="0">
                <a:latin typeface="NikoshBAN" pitchFamily="2" charset="0"/>
                <a:cs typeface="NikoshBAN" pitchFamily="2" charset="0"/>
              </a:rPr>
              <a:t>যে সংখ্যা পদ্ধতিতে দুটি অংক ০ ও ১ ব্যবহার করা হয় তাকে বাইনারী সংখ্যা পদ্ধতি বলে।। 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এই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সংখ্যা পদ্ধতির বেস বা ভিত্তি হল ২।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81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1905000"/>
            <a:ext cx="7010400" cy="156966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s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যে সংখ্যা পদ্ধতিতে গণনার কাজে আটটি অংক ব্যবহৃত হয় তাকে অক্টাল সংখ্যা পদ্ধতি বলে</a:t>
            </a:r>
            <a:r>
              <a:rPr lang="as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as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অংকগুলো হল ০,১,২,৩,৪,৫,৬ ও ৭।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as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এই </a:t>
            </a:r>
            <a:r>
              <a:rPr lang="as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সংখ্যা পদ্ধতির বেস বা ভিত্তি হল ৮।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686544"/>
            <a:ext cx="2895600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s-I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অক্টাল সংখ্যা পদ্ধতি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06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990600"/>
            <a:ext cx="381000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s-I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হেক্সাডেসিমেল সংখ্যা পদ্ধতি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2057400"/>
            <a:ext cx="6705600" cy="1569660"/>
          </a:xfrm>
          <a:prstGeom prst="rect">
            <a:avLst/>
          </a:prstGeom>
          <a:solidFill>
            <a:srgbClr val="00B0F0"/>
          </a:solidFill>
          <a:effectLst>
            <a:outerShdw blurRad="50800" dist="25400" dir="5400000" rotWithShape="0">
              <a:srgbClr val="000000">
                <a:alpha val="4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s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যে সংখ্যা পদ্ধতিতে গণনার কাজে ষোলটি অংক ব্যবহৃত হয় তাকে হেক্সাডেসিমেল সংখ্যা পদ্ধতি বলে</a:t>
            </a:r>
            <a:r>
              <a:rPr lang="as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as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অংকগুলো হল ০,১,২,৩,৪,৫,৬,৭,৮,৯ </a:t>
            </a:r>
            <a:r>
              <a:rPr lang="as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A,B,C,D,E</a:t>
            </a:r>
            <a:r>
              <a:rPr lang="as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F</a:t>
            </a:r>
            <a:r>
              <a:rPr lang="as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as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এই </a:t>
            </a:r>
            <a:r>
              <a:rPr lang="as-I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সংখ্যা পদ্ধতির বেস বা ভিত্তি হল ১৬।</a:t>
            </a:r>
          </a:p>
        </p:txBody>
      </p:sp>
    </p:spTree>
    <p:extLst>
      <p:ext uri="{BB962C8B-B14F-4D97-AF65-F5344CB8AC3E}">
        <p14:creationId xmlns:p14="http://schemas.microsoft.com/office/powerpoint/2010/main" val="351557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685800"/>
            <a:ext cx="4419600" cy="646331"/>
          </a:xfrm>
          <a:prstGeom prst="rect">
            <a:avLst/>
          </a:prstGeom>
          <a:solidFill>
            <a:srgbClr val="0070C0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2133600"/>
            <a:ext cx="662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দশমিক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বাইনারি,অক্টাল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হেক্সাডেসিমেল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সংখ্যা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সমূহের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পাথর্ক্য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47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81000"/>
            <a:ext cx="5181600" cy="830997"/>
          </a:xfrm>
          <a:prstGeom prst="rect">
            <a:avLst/>
          </a:prstGeom>
          <a:solidFill>
            <a:srgbClr val="0070C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মূল্যায়ন 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1856509"/>
            <a:ext cx="6400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সংখ্যা পদ্ধতির বিচারে ১০ হলো?</a:t>
            </a:r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   i. বাইনারি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ii. 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অক্টাল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iii. হেক্টাডেসিমেল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   (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ক)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i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		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	(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খ)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i ও ii</a:t>
            </a:r>
            <a:endParaRPr lang="bn-BD" sz="2000" dirty="0">
              <a:latin typeface="NikoshBAN" pitchFamily="2" charset="0"/>
              <a:cs typeface="NikoshBAN" pitchFamily="2" charset="0"/>
            </a:endParaRPr>
          </a:p>
          <a:p>
            <a:r>
              <a:rPr lang="bn-BD" sz="2000" dirty="0">
                <a:latin typeface="NikoshBAN" pitchFamily="2" charset="0"/>
                <a:cs typeface="NikoshBAN" pitchFamily="2" charset="0"/>
              </a:rPr>
              <a:t>    (গ) i ও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iii		(ঘ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)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i,i iও 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iii </a:t>
            </a:r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বেজ এর উপর ভিত্তি করে সংখ্যা পদ্ধতি সাধারণত কত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প্রকার?</a:t>
            </a:r>
          </a:p>
          <a:p>
            <a:r>
              <a:rPr lang="bn-BD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  (ক)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চার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ছয়</a:t>
            </a:r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  (গ) 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আট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	           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(ঘ) 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দশ 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। পজিশনাল সংখ্যা পদ্ধতিতে সংখ্যার নাম বের করার জন্য দরকার?</a:t>
            </a:r>
          </a:p>
          <a:p>
            <a:r>
              <a:rPr lang="bn-BD" sz="2000" dirty="0">
                <a:latin typeface="NikoshBAN" pitchFamily="2" charset="0"/>
                <a:cs typeface="NikoshBAN" pitchFamily="2" charset="0"/>
              </a:rPr>
              <a:t>    i. সংখ্যা পদ্ধতির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ii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. সংখ্যা পদ্ধতির ভিত্তি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	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iii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. সংখ্যা পদ্ধতিতে ব্যবহৃত অঙ্কগুলোর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মান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(ক) i			(খ) i ও ii</a:t>
            </a:r>
          </a:p>
          <a:p>
            <a:r>
              <a:rPr lang="bn-BD" sz="2000" dirty="0">
                <a:latin typeface="NikoshBAN" pitchFamily="2" charset="0"/>
                <a:cs typeface="NikoshBAN" pitchFamily="2" charset="0"/>
              </a:rPr>
              <a:t>    (গ) i ও iii		(ঘ) i,i iও iii </a:t>
            </a:r>
          </a:p>
        </p:txBody>
      </p:sp>
    </p:spTree>
    <p:extLst>
      <p:ext uri="{BB962C8B-B14F-4D97-AF65-F5344CB8AC3E}">
        <p14:creationId xmlns:p14="http://schemas.microsoft.com/office/powerpoint/2010/main" val="139785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914400"/>
            <a:ext cx="5791200" cy="707886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2360023"/>
            <a:ext cx="6896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59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62000" y="1106252"/>
            <a:ext cx="7010400" cy="4258663"/>
            <a:chOff x="914400" y="1114961"/>
            <a:chExt cx="7010400" cy="42586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2500" b="86905" l="0" r="9733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" y="1447800"/>
              <a:ext cx="7010400" cy="3925824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438400" y="1114961"/>
              <a:ext cx="4267200" cy="1323439"/>
            </a:xfrm>
            <a:prstGeom prst="rect">
              <a:avLst/>
            </a:prstGeom>
            <a:solidFill>
              <a:srgbClr val="00B0F0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8000" dirty="0" smtClean="0"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8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702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1937</TotalTime>
  <Words>388</Words>
  <Application>Microsoft Office PowerPoint</Application>
  <PresentationFormat>On-screen Show (4:3)</PresentationFormat>
  <Paragraphs>78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Civic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 Mahabubul Alam</dc:creator>
  <cp:lastModifiedBy>Subroto</cp:lastModifiedBy>
  <cp:revision>313</cp:revision>
  <dcterms:created xsi:type="dcterms:W3CDTF">2006-08-16T00:00:00Z</dcterms:created>
  <dcterms:modified xsi:type="dcterms:W3CDTF">2019-10-25T09:59:54Z</dcterms:modified>
</cp:coreProperties>
</file>