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4"/>
  </p:notesMasterIdLst>
  <p:sldIdLst>
    <p:sldId id="303" r:id="rId2"/>
    <p:sldId id="307" r:id="rId3"/>
    <p:sldId id="308" r:id="rId4"/>
    <p:sldId id="309" r:id="rId5"/>
    <p:sldId id="311" r:id="rId6"/>
    <p:sldId id="314" r:id="rId7"/>
    <p:sldId id="323" r:id="rId8"/>
    <p:sldId id="332" r:id="rId9"/>
    <p:sldId id="333" r:id="rId10"/>
    <p:sldId id="334" r:id="rId11"/>
    <p:sldId id="335" r:id="rId12"/>
    <p:sldId id="336" r:id="rId13"/>
    <p:sldId id="330" r:id="rId14"/>
    <p:sldId id="327" r:id="rId15"/>
    <p:sldId id="328" r:id="rId16"/>
    <p:sldId id="329" r:id="rId17"/>
    <p:sldId id="338" r:id="rId18"/>
    <p:sldId id="339" r:id="rId19"/>
    <p:sldId id="340" r:id="rId20"/>
    <p:sldId id="315" r:id="rId21"/>
    <p:sldId id="313" r:id="rId22"/>
    <p:sldId id="30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3E646D-7789-475B-A35F-21EA2C1D7FAE}">
          <p14:sldIdLst>
            <p14:sldId id="303"/>
            <p14:sldId id="307"/>
            <p14:sldId id="308"/>
            <p14:sldId id="309"/>
            <p14:sldId id="311"/>
            <p14:sldId id="314"/>
            <p14:sldId id="323"/>
            <p14:sldId id="332"/>
            <p14:sldId id="333"/>
            <p14:sldId id="334"/>
            <p14:sldId id="335"/>
            <p14:sldId id="336"/>
            <p14:sldId id="330"/>
            <p14:sldId id="327"/>
            <p14:sldId id="328"/>
            <p14:sldId id="329"/>
            <p14:sldId id="338"/>
            <p14:sldId id="339"/>
            <p14:sldId id="340"/>
            <p14:sldId id="315"/>
            <p14:sldId id="313"/>
            <p14:sldId id="306"/>
          </p14:sldIdLst>
        </p14:section>
        <p14:section name="Untitled Section" id="{C9151008-1A9F-4785-A411-AEF4BC09685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99664" autoAdjust="0"/>
  </p:normalViewPr>
  <p:slideViewPr>
    <p:cSldViewPr>
      <p:cViewPr varScale="1">
        <p:scale>
          <a:sx n="73" d="100"/>
          <a:sy n="73" d="100"/>
        </p:scale>
        <p:origin x="-71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2AABC-63CB-4530-AC0D-61ACB30AA57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E45E65BE-C574-4551-A7D8-5B748D038746}">
      <dgm:prSet phldrT="[Text]" custT="1"/>
      <dgm:spPr>
        <a:ln>
          <a:solidFill>
            <a:srgbClr val="FF0000"/>
          </a:solidFill>
        </a:ln>
      </dgm:spPr>
      <dgm:t>
        <a:bodyPr/>
        <a:lstStyle/>
        <a:p>
          <a:r>
            <a:rPr lang="en-US" sz="2800" dirty="0" err="1" smtClean="0">
              <a:solidFill>
                <a:schemeClr val="tx1"/>
              </a:solidFill>
              <a:latin typeface="NikoshBAN" pitchFamily="2" charset="0"/>
              <a:cs typeface="NikoshBAN" pitchFamily="2" charset="0"/>
            </a:rPr>
            <a:t>কুয়েরি</a:t>
          </a:r>
          <a:endParaRPr lang="en-US" sz="2800" dirty="0">
            <a:solidFill>
              <a:schemeClr val="tx1"/>
            </a:solidFill>
            <a:latin typeface="NikoshBAN" pitchFamily="2" charset="0"/>
            <a:cs typeface="NikoshBAN" pitchFamily="2" charset="0"/>
          </a:endParaRPr>
        </a:p>
      </dgm:t>
    </dgm:pt>
    <dgm:pt modelId="{B2116A0C-A9C1-4AEE-8CB6-6095FDFAAAA3}" type="parTrans" cxnId="{F7B36D27-D100-4019-9F20-B6C3995A9B94}">
      <dgm:prSet/>
      <dgm:spPr/>
      <dgm:t>
        <a:bodyPr/>
        <a:lstStyle/>
        <a:p>
          <a:endParaRPr lang="en-US"/>
        </a:p>
      </dgm:t>
    </dgm:pt>
    <dgm:pt modelId="{27CF0788-368B-43D7-90B4-C7B6163A47F2}" type="sibTrans" cxnId="{F7B36D27-D100-4019-9F20-B6C3995A9B94}">
      <dgm:prSet/>
      <dgm:spPr/>
      <dgm:t>
        <a:bodyPr/>
        <a:lstStyle/>
        <a:p>
          <a:endParaRPr lang="en-US"/>
        </a:p>
      </dgm:t>
    </dgm:pt>
    <dgm:pt modelId="{C183E5A6-CB1C-4AAF-81FC-4CF586B84E68}">
      <dgm:prSet phldrT="[Text]"/>
      <dgm:spPr>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as-IN" dirty="0" smtClean="0">
              <a:solidFill>
                <a:schemeClr val="tx1"/>
              </a:solidFill>
              <a:latin typeface="NikoshBAN" pitchFamily="2" charset="0"/>
              <a:cs typeface="NikoshBAN" pitchFamily="2" charset="0"/>
            </a:rPr>
            <a:t>সিলেক্ট কুয়েরি</a:t>
          </a:r>
          <a:endParaRPr lang="en-US" dirty="0">
            <a:solidFill>
              <a:schemeClr val="tx1"/>
            </a:solidFill>
            <a:latin typeface="NikoshBAN" pitchFamily="2" charset="0"/>
            <a:cs typeface="NikoshBAN" pitchFamily="2" charset="0"/>
          </a:endParaRPr>
        </a:p>
      </dgm:t>
    </dgm:pt>
    <dgm:pt modelId="{087CA210-8B5C-4B46-A1E6-536D483970B4}" type="parTrans" cxnId="{C17545D1-7260-41FD-87B6-0A556D1834BB}">
      <dgm:prSet/>
      <dgm:spPr/>
      <dgm:t>
        <a:bodyPr/>
        <a:lstStyle/>
        <a:p>
          <a:endParaRPr lang="en-US">
            <a:solidFill>
              <a:schemeClr val="tx1"/>
            </a:solidFill>
          </a:endParaRPr>
        </a:p>
      </dgm:t>
    </dgm:pt>
    <dgm:pt modelId="{18AED92A-0521-4CDB-AF8B-A2592F4934F1}" type="sibTrans" cxnId="{C17545D1-7260-41FD-87B6-0A556D1834BB}">
      <dgm:prSet/>
      <dgm:spPr/>
      <dgm:t>
        <a:bodyPr/>
        <a:lstStyle/>
        <a:p>
          <a:endParaRPr lang="en-US"/>
        </a:p>
      </dgm:t>
    </dgm:pt>
    <dgm:pt modelId="{AAE55AA6-C474-432F-9BCF-EB2EA76A5ACA}">
      <dgm:prSet phldrT="[Text]"/>
      <dgm:spPr>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as-IN" dirty="0" smtClean="0">
              <a:solidFill>
                <a:schemeClr val="tx1"/>
              </a:solidFill>
              <a:latin typeface="NikoshBAN" pitchFamily="2" charset="0"/>
              <a:cs typeface="NikoshBAN" pitchFamily="2" charset="0"/>
            </a:rPr>
            <a:t>প্যারামিটার কুয়েরি</a:t>
          </a:r>
          <a:endParaRPr lang="en-US" dirty="0">
            <a:solidFill>
              <a:schemeClr val="tx1"/>
            </a:solidFill>
            <a:latin typeface="NikoshBAN" pitchFamily="2" charset="0"/>
            <a:cs typeface="NikoshBAN" pitchFamily="2" charset="0"/>
          </a:endParaRPr>
        </a:p>
      </dgm:t>
    </dgm:pt>
    <dgm:pt modelId="{7038A849-079D-4051-9BB8-44B233CC962B}" type="parTrans" cxnId="{6EAEEA98-CC3F-4CAA-B7F8-6D73DE2E9E0A}">
      <dgm:prSet/>
      <dgm:spPr/>
      <dgm:t>
        <a:bodyPr/>
        <a:lstStyle/>
        <a:p>
          <a:endParaRPr lang="en-US">
            <a:solidFill>
              <a:schemeClr val="tx1"/>
            </a:solidFill>
          </a:endParaRPr>
        </a:p>
      </dgm:t>
    </dgm:pt>
    <dgm:pt modelId="{0A1D9798-1037-4873-8AEE-0BAD7D7B633C}" type="sibTrans" cxnId="{6EAEEA98-CC3F-4CAA-B7F8-6D73DE2E9E0A}">
      <dgm:prSet/>
      <dgm:spPr/>
      <dgm:t>
        <a:bodyPr/>
        <a:lstStyle/>
        <a:p>
          <a:endParaRPr lang="en-US"/>
        </a:p>
      </dgm:t>
    </dgm:pt>
    <dgm:pt modelId="{9103E0B7-356B-4B35-A07F-8A7EA698CE26}">
      <dgm:prSet phldrT="[Text]"/>
      <dgm:spPr>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as-IN" dirty="0" smtClean="0">
              <a:solidFill>
                <a:schemeClr val="tx1"/>
              </a:solidFill>
              <a:latin typeface="NikoshBAN" pitchFamily="2" charset="0"/>
              <a:cs typeface="NikoshBAN" pitchFamily="2" charset="0"/>
            </a:rPr>
            <a:t>ক্রসট্যাব কুয়েরি</a:t>
          </a:r>
          <a:endParaRPr lang="en-US" dirty="0">
            <a:solidFill>
              <a:schemeClr val="tx1"/>
            </a:solidFill>
            <a:latin typeface="NikoshBAN" pitchFamily="2" charset="0"/>
            <a:cs typeface="NikoshBAN" pitchFamily="2" charset="0"/>
          </a:endParaRPr>
        </a:p>
      </dgm:t>
    </dgm:pt>
    <dgm:pt modelId="{05D90866-1677-4FBF-BC50-5C10C156F0D7}" type="parTrans" cxnId="{D519F0AB-F1C7-48C5-B6FB-2DAE22A7FC10}">
      <dgm:prSet/>
      <dgm:spPr/>
      <dgm:t>
        <a:bodyPr/>
        <a:lstStyle/>
        <a:p>
          <a:endParaRPr lang="en-US">
            <a:solidFill>
              <a:schemeClr val="tx1"/>
            </a:solidFill>
          </a:endParaRPr>
        </a:p>
      </dgm:t>
    </dgm:pt>
    <dgm:pt modelId="{9CA03B21-861B-473A-83D5-AA08C2686009}" type="sibTrans" cxnId="{D519F0AB-F1C7-48C5-B6FB-2DAE22A7FC10}">
      <dgm:prSet/>
      <dgm:spPr/>
      <dgm:t>
        <a:bodyPr/>
        <a:lstStyle/>
        <a:p>
          <a:endParaRPr lang="en-US"/>
        </a:p>
      </dgm:t>
    </dgm:pt>
    <dgm:pt modelId="{D4F5F4E3-FAD0-4995-B1A2-96D1BCCB9427}">
      <dgm:prSet/>
      <dgm:spPr>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as-IN" dirty="0" smtClean="0">
              <a:solidFill>
                <a:schemeClr val="tx1"/>
              </a:solidFill>
              <a:latin typeface="NikoshBAN" pitchFamily="2" charset="0"/>
              <a:cs typeface="NikoshBAN" pitchFamily="2" charset="0"/>
            </a:rPr>
            <a:t>অ্যাকশন কুয়েরি</a:t>
          </a:r>
          <a:endParaRPr lang="en-US" dirty="0">
            <a:solidFill>
              <a:schemeClr val="tx1"/>
            </a:solidFill>
            <a:latin typeface="NikoshBAN" pitchFamily="2" charset="0"/>
            <a:cs typeface="NikoshBAN" pitchFamily="2" charset="0"/>
          </a:endParaRPr>
        </a:p>
      </dgm:t>
    </dgm:pt>
    <dgm:pt modelId="{29E85BB6-4D34-4F0B-94FA-65CFBA5AA526}" type="parTrans" cxnId="{08BE0110-11C7-47A8-9054-9A3A64F0CFA9}">
      <dgm:prSet/>
      <dgm:spPr/>
      <dgm:t>
        <a:bodyPr/>
        <a:lstStyle/>
        <a:p>
          <a:endParaRPr lang="en-US">
            <a:solidFill>
              <a:schemeClr val="tx1"/>
            </a:solidFill>
          </a:endParaRPr>
        </a:p>
      </dgm:t>
    </dgm:pt>
    <dgm:pt modelId="{1A8F88A2-702C-4E61-AC19-D709A12C12F0}" type="sibTrans" cxnId="{08BE0110-11C7-47A8-9054-9A3A64F0CFA9}">
      <dgm:prSet/>
      <dgm:spPr/>
      <dgm:t>
        <a:bodyPr/>
        <a:lstStyle/>
        <a:p>
          <a:endParaRPr lang="en-US"/>
        </a:p>
      </dgm:t>
    </dgm:pt>
    <dgm:pt modelId="{50847FF9-D80C-4528-8DA1-1BD3C6BB077F}">
      <dgm:prSet/>
      <dgm:spPr>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as-IN" dirty="0" smtClean="0">
              <a:solidFill>
                <a:schemeClr val="tx1"/>
              </a:solidFill>
              <a:latin typeface="NikoshBAN" pitchFamily="2" charset="0"/>
              <a:cs typeface="NikoshBAN" pitchFamily="2" charset="0"/>
            </a:rPr>
            <a:t>অ্যানম্যাচড কুয়েরি</a:t>
          </a:r>
          <a:endParaRPr lang="en-US" dirty="0">
            <a:solidFill>
              <a:schemeClr val="tx1"/>
            </a:solidFill>
            <a:latin typeface="NikoshBAN" pitchFamily="2" charset="0"/>
            <a:cs typeface="NikoshBAN" pitchFamily="2" charset="0"/>
          </a:endParaRPr>
        </a:p>
      </dgm:t>
    </dgm:pt>
    <dgm:pt modelId="{340A70FC-AF08-4556-951F-CEF76591E7A1}" type="parTrans" cxnId="{4E83092D-5BD1-496E-8E90-37C138D06CE6}">
      <dgm:prSet/>
      <dgm:spPr/>
      <dgm:t>
        <a:bodyPr/>
        <a:lstStyle/>
        <a:p>
          <a:endParaRPr lang="en-US">
            <a:solidFill>
              <a:schemeClr val="tx1"/>
            </a:solidFill>
          </a:endParaRPr>
        </a:p>
      </dgm:t>
    </dgm:pt>
    <dgm:pt modelId="{5A9FFDEE-6C52-45E0-93A5-044AC1D3D055}" type="sibTrans" cxnId="{4E83092D-5BD1-496E-8E90-37C138D06CE6}">
      <dgm:prSet/>
      <dgm:spPr/>
      <dgm:t>
        <a:bodyPr/>
        <a:lstStyle/>
        <a:p>
          <a:endParaRPr lang="en-US"/>
        </a:p>
      </dgm:t>
    </dgm:pt>
    <dgm:pt modelId="{67CF7AA2-E28D-4838-82F1-AF79274D209A}" type="pres">
      <dgm:prSet presAssocID="{4552AABC-63CB-4530-AC0D-61ACB30AA571}" presName="Name0" presStyleCnt="0">
        <dgm:presLayoutVars>
          <dgm:chPref val="1"/>
          <dgm:dir/>
          <dgm:animOne val="branch"/>
          <dgm:animLvl val="lvl"/>
          <dgm:resizeHandles val="exact"/>
        </dgm:presLayoutVars>
      </dgm:prSet>
      <dgm:spPr/>
    </dgm:pt>
    <dgm:pt modelId="{DF933C9C-0DE7-4118-9E96-79817142EC7F}" type="pres">
      <dgm:prSet presAssocID="{E45E65BE-C574-4551-A7D8-5B748D038746}" presName="root1" presStyleCnt="0"/>
      <dgm:spPr/>
    </dgm:pt>
    <dgm:pt modelId="{5EF5B4E4-56A2-447C-87BB-4D4128D5C445}" type="pres">
      <dgm:prSet presAssocID="{E45E65BE-C574-4551-A7D8-5B748D038746}" presName="LevelOneTextNode" presStyleLbl="node0" presStyleIdx="0" presStyleCnt="1" custLinFactNeighborX="-50768" custLinFactNeighborY="7728">
        <dgm:presLayoutVars>
          <dgm:chPref val="3"/>
        </dgm:presLayoutVars>
      </dgm:prSet>
      <dgm:spPr/>
      <dgm:t>
        <a:bodyPr/>
        <a:lstStyle/>
        <a:p>
          <a:endParaRPr lang="en-US"/>
        </a:p>
      </dgm:t>
    </dgm:pt>
    <dgm:pt modelId="{6D52D565-3F0D-4CF7-BEC9-54BC84BDB1C2}" type="pres">
      <dgm:prSet presAssocID="{E45E65BE-C574-4551-A7D8-5B748D038746}" presName="level2hierChild" presStyleCnt="0"/>
      <dgm:spPr/>
    </dgm:pt>
    <dgm:pt modelId="{241D784F-947B-485B-968C-9FA9E0D7C84C}" type="pres">
      <dgm:prSet presAssocID="{087CA210-8B5C-4B46-A1E6-536D483970B4}" presName="conn2-1" presStyleLbl="parChTrans1D2" presStyleIdx="0" presStyleCnt="5"/>
      <dgm:spPr/>
    </dgm:pt>
    <dgm:pt modelId="{E7305CCE-D4FD-4D59-B67E-1EE8F5F51B32}" type="pres">
      <dgm:prSet presAssocID="{087CA210-8B5C-4B46-A1E6-536D483970B4}" presName="connTx" presStyleLbl="parChTrans1D2" presStyleIdx="0" presStyleCnt="5"/>
      <dgm:spPr/>
    </dgm:pt>
    <dgm:pt modelId="{2A569AE0-E809-4A7F-B38D-E4D3635BC876}" type="pres">
      <dgm:prSet presAssocID="{C183E5A6-CB1C-4AAF-81FC-4CF586B84E68}" presName="root2" presStyleCnt="0"/>
      <dgm:spPr/>
    </dgm:pt>
    <dgm:pt modelId="{0943669F-0738-4140-97E3-BB4674547490}" type="pres">
      <dgm:prSet presAssocID="{C183E5A6-CB1C-4AAF-81FC-4CF586B84E68}" presName="LevelTwoTextNode" presStyleLbl="node2" presStyleIdx="0" presStyleCnt="5" custLinFactNeighborX="740" custLinFactNeighborY="1876">
        <dgm:presLayoutVars>
          <dgm:chPref val="3"/>
        </dgm:presLayoutVars>
      </dgm:prSet>
      <dgm:spPr/>
      <dgm:t>
        <a:bodyPr/>
        <a:lstStyle/>
        <a:p>
          <a:endParaRPr lang="en-US"/>
        </a:p>
      </dgm:t>
    </dgm:pt>
    <dgm:pt modelId="{92B9A938-FF74-423E-BD08-1F9FE449A80B}" type="pres">
      <dgm:prSet presAssocID="{C183E5A6-CB1C-4AAF-81FC-4CF586B84E68}" presName="level3hierChild" presStyleCnt="0"/>
      <dgm:spPr/>
    </dgm:pt>
    <dgm:pt modelId="{7CB30B89-E2EC-40A7-A782-07164E605AEE}" type="pres">
      <dgm:prSet presAssocID="{7038A849-079D-4051-9BB8-44B233CC962B}" presName="conn2-1" presStyleLbl="parChTrans1D2" presStyleIdx="1" presStyleCnt="5"/>
      <dgm:spPr/>
    </dgm:pt>
    <dgm:pt modelId="{F985145D-4838-4513-8D90-63DE8F4E55B7}" type="pres">
      <dgm:prSet presAssocID="{7038A849-079D-4051-9BB8-44B233CC962B}" presName="connTx" presStyleLbl="parChTrans1D2" presStyleIdx="1" presStyleCnt="5"/>
      <dgm:spPr/>
    </dgm:pt>
    <dgm:pt modelId="{71AA5519-66CB-423C-8680-898274EF180E}" type="pres">
      <dgm:prSet presAssocID="{AAE55AA6-C474-432F-9BCF-EB2EA76A5ACA}" presName="root2" presStyleCnt="0"/>
      <dgm:spPr/>
    </dgm:pt>
    <dgm:pt modelId="{12F0B63D-9618-4594-9F1B-5EC9A0AC4922}" type="pres">
      <dgm:prSet presAssocID="{AAE55AA6-C474-432F-9BCF-EB2EA76A5ACA}" presName="LevelTwoTextNode" presStyleLbl="node2" presStyleIdx="1" presStyleCnt="5">
        <dgm:presLayoutVars>
          <dgm:chPref val="3"/>
        </dgm:presLayoutVars>
      </dgm:prSet>
      <dgm:spPr/>
      <dgm:t>
        <a:bodyPr/>
        <a:lstStyle/>
        <a:p>
          <a:endParaRPr lang="en-US"/>
        </a:p>
      </dgm:t>
    </dgm:pt>
    <dgm:pt modelId="{9745817E-F7BA-45C1-B173-2A27289A8B00}" type="pres">
      <dgm:prSet presAssocID="{AAE55AA6-C474-432F-9BCF-EB2EA76A5ACA}" presName="level3hierChild" presStyleCnt="0"/>
      <dgm:spPr/>
    </dgm:pt>
    <dgm:pt modelId="{C65886FA-5AD2-467A-B94C-816F3BC77E3A}" type="pres">
      <dgm:prSet presAssocID="{05D90866-1677-4FBF-BC50-5C10C156F0D7}" presName="conn2-1" presStyleLbl="parChTrans1D2" presStyleIdx="2" presStyleCnt="5"/>
      <dgm:spPr/>
    </dgm:pt>
    <dgm:pt modelId="{1DE25085-4569-45EE-A429-8F29DE7BE80F}" type="pres">
      <dgm:prSet presAssocID="{05D90866-1677-4FBF-BC50-5C10C156F0D7}" presName="connTx" presStyleLbl="parChTrans1D2" presStyleIdx="2" presStyleCnt="5"/>
      <dgm:spPr/>
    </dgm:pt>
    <dgm:pt modelId="{E2B88433-F97B-432B-BB94-5701485D3E19}" type="pres">
      <dgm:prSet presAssocID="{9103E0B7-356B-4B35-A07F-8A7EA698CE26}" presName="root2" presStyleCnt="0"/>
      <dgm:spPr/>
    </dgm:pt>
    <dgm:pt modelId="{196D93B4-A5C4-4053-9B80-C83DD3296116}" type="pres">
      <dgm:prSet presAssocID="{9103E0B7-356B-4B35-A07F-8A7EA698CE26}" presName="LevelTwoTextNode" presStyleLbl="node2" presStyleIdx="2" presStyleCnt="5">
        <dgm:presLayoutVars>
          <dgm:chPref val="3"/>
        </dgm:presLayoutVars>
      </dgm:prSet>
      <dgm:spPr/>
      <dgm:t>
        <a:bodyPr/>
        <a:lstStyle/>
        <a:p>
          <a:endParaRPr lang="en-US"/>
        </a:p>
      </dgm:t>
    </dgm:pt>
    <dgm:pt modelId="{3BC627C7-156C-4CFB-8329-8A97681A65D5}" type="pres">
      <dgm:prSet presAssocID="{9103E0B7-356B-4B35-A07F-8A7EA698CE26}" presName="level3hierChild" presStyleCnt="0"/>
      <dgm:spPr/>
    </dgm:pt>
    <dgm:pt modelId="{4E09CC22-FABD-4869-8552-0A3B4FA69DC9}" type="pres">
      <dgm:prSet presAssocID="{29E85BB6-4D34-4F0B-94FA-65CFBA5AA526}" presName="conn2-1" presStyleLbl="parChTrans1D2" presStyleIdx="3" presStyleCnt="5"/>
      <dgm:spPr/>
    </dgm:pt>
    <dgm:pt modelId="{5F4FF59E-B3B1-4097-BC5B-7C97C2F3FE00}" type="pres">
      <dgm:prSet presAssocID="{29E85BB6-4D34-4F0B-94FA-65CFBA5AA526}" presName="connTx" presStyleLbl="parChTrans1D2" presStyleIdx="3" presStyleCnt="5"/>
      <dgm:spPr/>
    </dgm:pt>
    <dgm:pt modelId="{743B932C-61E8-45D2-ADF9-AB4CF6122DC3}" type="pres">
      <dgm:prSet presAssocID="{D4F5F4E3-FAD0-4995-B1A2-96D1BCCB9427}" presName="root2" presStyleCnt="0"/>
      <dgm:spPr/>
    </dgm:pt>
    <dgm:pt modelId="{DE8F15BE-D400-40A2-A3A1-A5F56B1CBA54}" type="pres">
      <dgm:prSet presAssocID="{D4F5F4E3-FAD0-4995-B1A2-96D1BCCB9427}" presName="LevelTwoTextNode" presStyleLbl="node2" presStyleIdx="3" presStyleCnt="5">
        <dgm:presLayoutVars>
          <dgm:chPref val="3"/>
        </dgm:presLayoutVars>
      </dgm:prSet>
      <dgm:spPr/>
      <dgm:t>
        <a:bodyPr/>
        <a:lstStyle/>
        <a:p>
          <a:endParaRPr lang="en-US"/>
        </a:p>
      </dgm:t>
    </dgm:pt>
    <dgm:pt modelId="{36C7757A-7DEE-4584-967D-20E3B8B7A432}" type="pres">
      <dgm:prSet presAssocID="{D4F5F4E3-FAD0-4995-B1A2-96D1BCCB9427}" presName="level3hierChild" presStyleCnt="0"/>
      <dgm:spPr/>
    </dgm:pt>
    <dgm:pt modelId="{BC8CFF75-46A2-43FD-BE2E-CFD39A591AB3}" type="pres">
      <dgm:prSet presAssocID="{340A70FC-AF08-4556-951F-CEF76591E7A1}" presName="conn2-1" presStyleLbl="parChTrans1D2" presStyleIdx="4" presStyleCnt="5"/>
      <dgm:spPr/>
    </dgm:pt>
    <dgm:pt modelId="{991E573A-6B5D-49C5-AACD-837226DD0AFC}" type="pres">
      <dgm:prSet presAssocID="{340A70FC-AF08-4556-951F-CEF76591E7A1}" presName="connTx" presStyleLbl="parChTrans1D2" presStyleIdx="4" presStyleCnt="5"/>
      <dgm:spPr/>
    </dgm:pt>
    <dgm:pt modelId="{68DA8CF3-5A54-4CF1-94F6-46A265493130}" type="pres">
      <dgm:prSet presAssocID="{50847FF9-D80C-4528-8DA1-1BD3C6BB077F}" presName="root2" presStyleCnt="0"/>
      <dgm:spPr/>
    </dgm:pt>
    <dgm:pt modelId="{8BE0F09E-0EF1-4987-85D2-B22B83D9B28D}" type="pres">
      <dgm:prSet presAssocID="{50847FF9-D80C-4528-8DA1-1BD3C6BB077F}" presName="LevelTwoTextNode" presStyleLbl="node2" presStyleIdx="4" presStyleCnt="5">
        <dgm:presLayoutVars>
          <dgm:chPref val="3"/>
        </dgm:presLayoutVars>
      </dgm:prSet>
      <dgm:spPr/>
      <dgm:t>
        <a:bodyPr/>
        <a:lstStyle/>
        <a:p>
          <a:endParaRPr lang="en-US"/>
        </a:p>
      </dgm:t>
    </dgm:pt>
    <dgm:pt modelId="{CC951299-788A-48B9-BB9C-DBA338087B60}" type="pres">
      <dgm:prSet presAssocID="{50847FF9-D80C-4528-8DA1-1BD3C6BB077F}" presName="level3hierChild" presStyleCnt="0"/>
      <dgm:spPr/>
    </dgm:pt>
  </dgm:ptLst>
  <dgm:cxnLst>
    <dgm:cxn modelId="{E2F1D12D-9306-4ADB-8099-6D2A36BB2373}" type="presOf" srcId="{7038A849-079D-4051-9BB8-44B233CC962B}" destId="{7CB30B89-E2EC-40A7-A782-07164E605AEE}" srcOrd="0" destOrd="0" presId="urn:microsoft.com/office/officeart/2008/layout/HorizontalMultiLevelHierarchy"/>
    <dgm:cxn modelId="{6EAEEA98-CC3F-4CAA-B7F8-6D73DE2E9E0A}" srcId="{E45E65BE-C574-4551-A7D8-5B748D038746}" destId="{AAE55AA6-C474-432F-9BCF-EB2EA76A5ACA}" srcOrd="1" destOrd="0" parTransId="{7038A849-079D-4051-9BB8-44B233CC962B}" sibTransId="{0A1D9798-1037-4873-8AEE-0BAD7D7B633C}"/>
    <dgm:cxn modelId="{F253485B-425B-4DEA-81B7-595E2281FA93}" type="presOf" srcId="{340A70FC-AF08-4556-951F-CEF76591E7A1}" destId="{BC8CFF75-46A2-43FD-BE2E-CFD39A591AB3}" srcOrd="0" destOrd="0" presId="urn:microsoft.com/office/officeart/2008/layout/HorizontalMultiLevelHierarchy"/>
    <dgm:cxn modelId="{5FCA55FC-B893-464C-8134-B14E811893D2}" type="presOf" srcId="{D4F5F4E3-FAD0-4995-B1A2-96D1BCCB9427}" destId="{DE8F15BE-D400-40A2-A3A1-A5F56B1CBA54}" srcOrd="0" destOrd="0" presId="urn:microsoft.com/office/officeart/2008/layout/HorizontalMultiLevelHierarchy"/>
    <dgm:cxn modelId="{2F1469A9-4DBA-4CA8-A2EF-1541E4236E90}" type="presOf" srcId="{E45E65BE-C574-4551-A7D8-5B748D038746}" destId="{5EF5B4E4-56A2-447C-87BB-4D4128D5C445}" srcOrd="0" destOrd="0" presId="urn:microsoft.com/office/officeart/2008/layout/HorizontalMultiLevelHierarchy"/>
    <dgm:cxn modelId="{57B1AF33-7079-4F04-96CB-C27CDAD37B2B}" type="presOf" srcId="{29E85BB6-4D34-4F0B-94FA-65CFBA5AA526}" destId="{5F4FF59E-B3B1-4097-BC5B-7C97C2F3FE00}" srcOrd="1" destOrd="0" presId="urn:microsoft.com/office/officeart/2008/layout/HorizontalMultiLevelHierarchy"/>
    <dgm:cxn modelId="{22FDF79E-E8C2-4179-870D-A591CC06CBB6}" type="presOf" srcId="{AAE55AA6-C474-432F-9BCF-EB2EA76A5ACA}" destId="{12F0B63D-9618-4594-9F1B-5EC9A0AC4922}" srcOrd="0" destOrd="0" presId="urn:microsoft.com/office/officeart/2008/layout/HorizontalMultiLevelHierarchy"/>
    <dgm:cxn modelId="{904220B2-8347-4D59-8C88-CEC28FA39B8A}" type="presOf" srcId="{7038A849-079D-4051-9BB8-44B233CC962B}" destId="{F985145D-4838-4513-8D90-63DE8F4E55B7}" srcOrd="1" destOrd="0" presId="urn:microsoft.com/office/officeart/2008/layout/HorizontalMultiLevelHierarchy"/>
    <dgm:cxn modelId="{B820FA9F-3612-441F-AD9A-64D10329CD90}" type="presOf" srcId="{50847FF9-D80C-4528-8DA1-1BD3C6BB077F}" destId="{8BE0F09E-0EF1-4987-85D2-B22B83D9B28D}" srcOrd="0" destOrd="0" presId="urn:microsoft.com/office/officeart/2008/layout/HorizontalMultiLevelHierarchy"/>
    <dgm:cxn modelId="{09EF04AD-BE7F-473A-8B2F-D1C51D6F597C}" type="presOf" srcId="{087CA210-8B5C-4B46-A1E6-536D483970B4}" destId="{241D784F-947B-485B-968C-9FA9E0D7C84C}" srcOrd="0" destOrd="0" presId="urn:microsoft.com/office/officeart/2008/layout/HorizontalMultiLevelHierarchy"/>
    <dgm:cxn modelId="{68CF56B4-5D57-4074-AEA2-45437FE202E7}" type="presOf" srcId="{340A70FC-AF08-4556-951F-CEF76591E7A1}" destId="{991E573A-6B5D-49C5-AACD-837226DD0AFC}" srcOrd="1" destOrd="0" presId="urn:microsoft.com/office/officeart/2008/layout/HorizontalMultiLevelHierarchy"/>
    <dgm:cxn modelId="{4E83092D-5BD1-496E-8E90-37C138D06CE6}" srcId="{E45E65BE-C574-4551-A7D8-5B748D038746}" destId="{50847FF9-D80C-4528-8DA1-1BD3C6BB077F}" srcOrd="4" destOrd="0" parTransId="{340A70FC-AF08-4556-951F-CEF76591E7A1}" sibTransId="{5A9FFDEE-6C52-45E0-93A5-044AC1D3D055}"/>
    <dgm:cxn modelId="{C17545D1-7260-41FD-87B6-0A556D1834BB}" srcId="{E45E65BE-C574-4551-A7D8-5B748D038746}" destId="{C183E5A6-CB1C-4AAF-81FC-4CF586B84E68}" srcOrd="0" destOrd="0" parTransId="{087CA210-8B5C-4B46-A1E6-536D483970B4}" sibTransId="{18AED92A-0521-4CDB-AF8B-A2592F4934F1}"/>
    <dgm:cxn modelId="{08BE0110-11C7-47A8-9054-9A3A64F0CFA9}" srcId="{E45E65BE-C574-4551-A7D8-5B748D038746}" destId="{D4F5F4E3-FAD0-4995-B1A2-96D1BCCB9427}" srcOrd="3" destOrd="0" parTransId="{29E85BB6-4D34-4F0B-94FA-65CFBA5AA526}" sibTransId="{1A8F88A2-702C-4E61-AC19-D709A12C12F0}"/>
    <dgm:cxn modelId="{1B6F48DC-9CFE-4879-8BD0-E97825AAAC96}" type="presOf" srcId="{4552AABC-63CB-4530-AC0D-61ACB30AA571}" destId="{67CF7AA2-E28D-4838-82F1-AF79274D209A}" srcOrd="0" destOrd="0" presId="urn:microsoft.com/office/officeart/2008/layout/HorizontalMultiLevelHierarchy"/>
    <dgm:cxn modelId="{146CB08B-B8ED-444F-8996-24C396416C04}" type="presOf" srcId="{9103E0B7-356B-4B35-A07F-8A7EA698CE26}" destId="{196D93B4-A5C4-4053-9B80-C83DD3296116}" srcOrd="0" destOrd="0" presId="urn:microsoft.com/office/officeart/2008/layout/HorizontalMultiLevelHierarchy"/>
    <dgm:cxn modelId="{327CB776-7541-40DC-B162-9FE3F691BB1B}" type="presOf" srcId="{29E85BB6-4D34-4F0B-94FA-65CFBA5AA526}" destId="{4E09CC22-FABD-4869-8552-0A3B4FA69DC9}" srcOrd="0" destOrd="0" presId="urn:microsoft.com/office/officeart/2008/layout/HorizontalMultiLevelHierarchy"/>
    <dgm:cxn modelId="{C10C8356-C31A-41EB-9B7E-14026607B36D}" type="presOf" srcId="{05D90866-1677-4FBF-BC50-5C10C156F0D7}" destId="{1DE25085-4569-45EE-A429-8F29DE7BE80F}" srcOrd="1" destOrd="0" presId="urn:microsoft.com/office/officeart/2008/layout/HorizontalMultiLevelHierarchy"/>
    <dgm:cxn modelId="{47265B4D-F856-461C-8954-6AA521FDD725}" type="presOf" srcId="{087CA210-8B5C-4B46-A1E6-536D483970B4}" destId="{E7305CCE-D4FD-4D59-B67E-1EE8F5F51B32}" srcOrd="1" destOrd="0" presId="urn:microsoft.com/office/officeart/2008/layout/HorizontalMultiLevelHierarchy"/>
    <dgm:cxn modelId="{D519F0AB-F1C7-48C5-B6FB-2DAE22A7FC10}" srcId="{E45E65BE-C574-4551-A7D8-5B748D038746}" destId="{9103E0B7-356B-4B35-A07F-8A7EA698CE26}" srcOrd="2" destOrd="0" parTransId="{05D90866-1677-4FBF-BC50-5C10C156F0D7}" sibTransId="{9CA03B21-861B-473A-83D5-AA08C2686009}"/>
    <dgm:cxn modelId="{D770EB0D-67C8-4A33-9C51-05C3F437F270}" type="presOf" srcId="{C183E5A6-CB1C-4AAF-81FC-4CF586B84E68}" destId="{0943669F-0738-4140-97E3-BB4674547490}" srcOrd="0" destOrd="0" presId="urn:microsoft.com/office/officeart/2008/layout/HorizontalMultiLevelHierarchy"/>
    <dgm:cxn modelId="{F7B36D27-D100-4019-9F20-B6C3995A9B94}" srcId="{4552AABC-63CB-4530-AC0D-61ACB30AA571}" destId="{E45E65BE-C574-4551-A7D8-5B748D038746}" srcOrd="0" destOrd="0" parTransId="{B2116A0C-A9C1-4AEE-8CB6-6095FDFAAAA3}" sibTransId="{27CF0788-368B-43D7-90B4-C7B6163A47F2}"/>
    <dgm:cxn modelId="{8502E7EE-7CE3-4FA8-9F53-8236BA538936}" type="presOf" srcId="{05D90866-1677-4FBF-BC50-5C10C156F0D7}" destId="{C65886FA-5AD2-467A-B94C-816F3BC77E3A}" srcOrd="0" destOrd="0" presId="urn:microsoft.com/office/officeart/2008/layout/HorizontalMultiLevelHierarchy"/>
    <dgm:cxn modelId="{993A4FEA-01FC-4598-972E-62C4584CC54D}" type="presParOf" srcId="{67CF7AA2-E28D-4838-82F1-AF79274D209A}" destId="{DF933C9C-0DE7-4118-9E96-79817142EC7F}" srcOrd="0" destOrd="0" presId="urn:microsoft.com/office/officeart/2008/layout/HorizontalMultiLevelHierarchy"/>
    <dgm:cxn modelId="{EC0C198E-CB66-4C99-A328-BBBF39946E37}" type="presParOf" srcId="{DF933C9C-0DE7-4118-9E96-79817142EC7F}" destId="{5EF5B4E4-56A2-447C-87BB-4D4128D5C445}" srcOrd="0" destOrd="0" presId="urn:microsoft.com/office/officeart/2008/layout/HorizontalMultiLevelHierarchy"/>
    <dgm:cxn modelId="{92D2B610-6FB6-4D06-AF82-F6FAF35C403D}" type="presParOf" srcId="{DF933C9C-0DE7-4118-9E96-79817142EC7F}" destId="{6D52D565-3F0D-4CF7-BEC9-54BC84BDB1C2}" srcOrd="1" destOrd="0" presId="urn:microsoft.com/office/officeart/2008/layout/HorizontalMultiLevelHierarchy"/>
    <dgm:cxn modelId="{598CCE10-7F1C-4E5E-93D0-2656698DF884}" type="presParOf" srcId="{6D52D565-3F0D-4CF7-BEC9-54BC84BDB1C2}" destId="{241D784F-947B-485B-968C-9FA9E0D7C84C}" srcOrd="0" destOrd="0" presId="urn:microsoft.com/office/officeart/2008/layout/HorizontalMultiLevelHierarchy"/>
    <dgm:cxn modelId="{D798ED55-21E6-459E-8679-38AEFE331CC3}" type="presParOf" srcId="{241D784F-947B-485B-968C-9FA9E0D7C84C}" destId="{E7305CCE-D4FD-4D59-B67E-1EE8F5F51B32}" srcOrd="0" destOrd="0" presId="urn:microsoft.com/office/officeart/2008/layout/HorizontalMultiLevelHierarchy"/>
    <dgm:cxn modelId="{2CE95777-681F-43FF-B3D5-00A057C79378}" type="presParOf" srcId="{6D52D565-3F0D-4CF7-BEC9-54BC84BDB1C2}" destId="{2A569AE0-E809-4A7F-B38D-E4D3635BC876}" srcOrd="1" destOrd="0" presId="urn:microsoft.com/office/officeart/2008/layout/HorizontalMultiLevelHierarchy"/>
    <dgm:cxn modelId="{97BF619B-36BA-468A-A8C1-9352DB604105}" type="presParOf" srcId="{2A569AE0-E809-4A7F-B38D-E4D3635BC876}" destId="{0943669F-0738-4140-97E3-BB4674547490}" srcOrd="0" destOrd="0" presId="urn:microsoft.com/office/officeart/2008/layout/HorizontalMultiLevelHierarchy"/>
    <dgm:cxn modelId="{8FF9BE8D-3517-451A-916A-A8F5D2C6822C}" type="presParOf" srcId="{2A569AE0-E809-4A7F-B38D-E4D3635BC876}" destId="{92B9A938-FF74-423E-BD08-1F9FE449A80B}" srcOrd="1" destOrd="0" presId="urn:microsoft.com/office/officeart/2008/layout/HorizontalMultiLevelHierarchy"/>
    <dgm:cxn modelId="{AF351886-9288-498C-8E6B-EA92E753C98B}" type="presParOf" srcId="{6D52D565-3F0D-4CF7-BEC9-54BC84BDB1C2}" destId="{7CB30B89-E2EC-40A7-A782-07164E605AEE}" srcOrd="2" destOrd="0" presId="urn:microsoft.com/office/officeart/2008/layout/HorizontalMultiLevelHierarchy"/>
    <dgm:cxn modelId="{DF8FD6A6-3E09-4111-85D6-AC9A58F3EB22}" type="presParOf" srcId="{7CB30B89-E2EC-40A7-A782-07164E605AEE}" destId="{F985145D-4838-4513-8D90-63DE8F4E55B7}" srcOrd="0" destOrd="0" presId="urn:microsoft.com/office/officeart/2008/layout/HorizontalMultiLevelHierarchy"/>
    <dgm:cxn modelId="{C6E2B7E2-CF38-4E53-8332-FA9D090EB5F2}" type="presParOf" srcId="{6D52D565-3F0D-4CF7-BEC9-54BC84BDB1C2}" destId="{71AA5519-66CB-423C-8680-898274EF180E}" srcOrd="3" destOrd="0" presId="urn:microsoft.com/office/officeart/2008/layout/HorizontalMultiLevelHierarchy"/>
    <dgm:cxn modelId="{69AED6DB-D93A-462D-9678-BCC2361A168C}" type="presParOf" srcId="{71AA5519-66CB-423C-8680-898274EF180E}" destId="{12F0B63D-9618-4594-9F1B-5EC9A0AC4922}" srcOrd="0" destOrd="0" presId="urn:microsoft.com/office/officeart/2008/layout/HorizontalMultiLevelHierarchy"/>
    <dgm:cxn modelId="{622290ED-7ECB-48F0-B14F-987F6763392A}" type="presParOf" srcId="{71AA5519-66CB-423C-8680-898274EF180E}" destId="{9745817E-F7BA-45C1-B173-2A27289A8B00}" srcOrd="1" destOrd="0" presId="urn:microsoft.com/office/officeart/2008/layout/HorizontalMultiLevelHierarchy"/>
    <dgm:cxn modelId="{10174BF2-E591-4BAE-9879-5314A2E892EB}" type="presParOf" srcId="{6D52D565-3F0D-4CF7-BEC9-54BC84BDB1C2}" destId="{C65886FA-5AD2-467A-B94C-816F3BC77E3A}" srcOrd="4" destOrd="0" presId="urn:microsoft.com/office/officeart/2008/layout/HorizontalMultiLevelHierarchy"/>
    <dgm:cxn modelId="{C181FA4B-81BE-4BA7-BE44-2836B27D0D14}" type="presParOf" srcId="{C65886FA-5AD2-467A-B94C-816F3BC77E3A}" destId="{1DE25085-4569-45EE-A429-8F29DE7BE80F}" srcOrd="0" destOrd="0" presId="urn:microsoft.com/office/officeart/2008/layout/HorizontalMultiLevelHierarchy"/>
    <dgm:cxn modelId="{3B098294-2896-4537-A175-B01A15E21945}" type="presParOf" srcId="{6D52D565-3F0D-4CF7-BEC9-54BC84BDB1C2}" destId="{E2B88433-F97B-432B-BB94-5701485D3E19}" srcOrd="5" destOrd="0" presId="urn:microsoft.com/office/officeart/2008/layout/HorizontalMultiLevelHierarchy"/>
    <dgm:cxn modelId="{38CDE00B-BA62-43D4-A254-4A2A7F584971}" type="presParOf" srcId="{E2B88433-F97B-432B-BB94-5701485D3E19}" destId="{196D93B4-A5C4-4053-9B80-C83DD3296116}" srcOrd="0" destOrd="0" presId="urn:microsoft.com/office/officeart/2008/layout/HorizontalMultiLevelHierarchy"/>
    <dgm:cxn modelId="{04B6896C-A2D2-4938-970E-BCF11944EF58}" type="presParOf" srcId="{E2B88433-F97B-432B-BB94-5701485D3E19}" destId="{3BC627C7-156C-4CFB-8329-8A97681A65D5}" srcOrd="1" destOrd="0" presId="urn:microsoft.com/office/officeart/2008/layout/HorizontalMultiLevelHierarchy"/>
    <dgm:cxn modelId="{1D9C0DBB-438F-4AE4-B04E-17EC3338D117}" type="presParOf" srcId="{6D52D565-3F0D-4CF7-BEC9-54BC84BDB1C2}" destId="{4E09CC22-FABD-4869-8552-0A3B4FA69DC9}" srcOrd="6" destOrd="0" presId="urn:microsoft.com/office/officeart/2008/layout/HorizontalMultiLevelHierarchy"/>
    <dgm:cxn modelId="{CA95D963-DB32-4465-BB67-33054BB588C8}" type="presParOf" srcId="{4E09CC22-FABD-4869-8552-0A3B4FA69DC9}" destId="{5F4FF59E-B3B1-4097-BC5B-7C97C2F3FE00}" srcOrd="0" destOrd="0" presId="urn:microsoft.com/office/officeart/2008/layout/HorizontalMultiLevelHierarchy"/>
    <dgm:cxn modelId="{5699CDAB-8BB1-427B-8BE8-684444788282}" type="presParOf" srcId="{6D52D565-3F0D-4CF7-BEC9-54BC84BDB1C2}" destId="{743B932C-61E8-45D2-ADF9-AB4CF6122DC3}" srcOrd="7" destOrd="0" presId="urn:microsoft.com/office/officeart/2008/layout/HorizontalMultiLevelHierarchy"/>
    <dgm:cxn modelId="{0428CDAA-0AAC-437A-866D-34D7AE6AFAB6}" type="presParOf" srcId="{743B932C-61E8-45D2-ADF9-AB4CF6122DC3}" destId="{DE8F15BE-D400-40A2-A3A1-A5F56B1CBA54}" srcOrd="0" destOrd="0" presId="urn:microsoft.com/office/officeart/2008/layout/HorizontalMultiLevelHierarchy"/>
    <dgm:cxn modelId="{3CDA3D1F-0BDF-4032-8A79-C02D7FF4827E}" type="presParOf" srcId="{743B932C-61E8-45D2-ADF9-AB4CF6122DC3}" destId="{36C7757A-7DEE-4584-967D-20E3B8B7A432}" srcOrd="1" destOrd="0" presId="urn:microsoft.com/office/officeart/2008/layout/HorizontalMultiLevelHierarchy"/>
    <dgm:cxn modelId="{9D1DDEBB-18AA-4F38-8F98-B249967DFE45}" type="presParOf" srcId="{6D52D565-3F0D-4CF7-BEC9-54BC84BDB1C2}" destId="{BC8CFF75-46A2-43FD-BE2E-CFD39A591AB3}" srcOrd="8" destOrd="0" presId="urn:microsoft.com/office/officeart/2008/layout/HorizontalMultiLevelHierarchy"/>
    <dgm:cxn modelId="{C757D7C2-6E2D-4B28-B9FB-A8327DAF44AF}" type="presParOf" srcId="{BC8CFF75-46A2-43FD-BE2E-CFD39A591AB3}" destId="{991E573A-6B5D-49C5-AACD-837226DD0AFC}" srcOrd="0" destOrd="0" presId="urn:microsoft.com/office/officeart/2008/layout/HorizontalMultiLevelHierarchy"/>
    <dgm:cxn modelId="{7FF9C66A-310E-4EEF-8150-F43AFB1571C8}" type="presParOf" srcId="{6D52D565-3F0D-4CF7-BEC9-54BC84BDB1C2}" destId="{68DA8CF3-5A54-4CF1-94F6-46A265493130}" srcOrd="9" destOrd="0" presId="urn:microsoft.com/office/officeart/2008/layout/HorizontalMultiLevelHierarchy"/>
    <dgm:cxn modelId="{E451B51A-CCDE-449D-85CF-3B18C0A397AB}" type="presParOf" srcId="{68DA8CF3-5A54-4CF1-94F6-46A265493130}" destId="{8BE0F09E-0EF1-4987-85D2-B22B83D9B28D}" srcOrd="0" destOrd="0" presId="urn:microsoft.com/office/officeart/2008/layout/HorizontalMultiLevelHierarchy"/>
    <dgm:cxn modelId="{EF7FF7B7-D777-4107-B2E8-4CC19487D4C0}" type="presParOf" srcId="{68DA8CF3-5A54-4CF1-94F6-46A265493130}" destId="{CC951299-788A-48B9-BB9C-DBA338087B6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CE4323-9C29-4F2C-8BEE-C762731BC88B}" type="doc">
      <dgm:prSet loTypeId="urn:microsoft.com/office/officeart/2008/layout/HalfCircleOrganizationChart" loCatId="hierarchy" qsTypeId="urn:microsoft.com/office/officeart/2005/8/quickstyle/3d1" qsCatId="3D" csTypeId="urn:microsoft.com/office/officeart/2005/8/colors/accent1_2" csCatId="accent1" phldr="1"/>
      <dgm:spPr/>
      <dgm:t>
        <a:bodyPr/>
        <a:lstStyle/>
        <a:p>
          <a:endParaRPr lang="en-US"/>
        </a:p>
      </dgm:t>
    </dgm:pt>
    <dgm:pt modelId="{8B10CC73-8F78-42D8-AF82-147764DFD245}">
      <dgm:prSet phldrT="[Text]" custT="1"/>
      <dgm:spPr/>
      <dgm:t>
        <a:bodyPr/>
        <a:lstStyle/>
        <a:p>
          <a:r>
            <a:rPr lang="en-US" sz="2400" dirty="0" smtClean="0">
              <a:latin typeface="NikoshBAN" pitchFamily="2" charset="0"/>
              <a:cs typeface="NikoshBAN" pitchFamily="2" charset="0"/>
            </a:rPr>
            <a:t>Action Query</a:t>
          </a:r>
          <a:endParaRPr lang="en-US" sz="2400" dirty="0">
            <a:latin typeface="NikoshBAN" pitchFamily="2" charset="0"/>
            <a:cs typeface="NikoshBAN" pitchFamily="2" charset="0"/>
          </a:endParaRPr>
        </a:p>
      </dgm:t>
    </dgm:pt>
    <dgm:pt modelId="{97509A0A-92E3-4E5D-B55C-D1DCCE0412CD}" type="parTrans" cxnId="{FA248109-EEC9-4B26-AEAB-2E1CC37B11C4}">
      <dgm:prSet/>
      <dgm:spPr/>
      <dgm:t>
        <a:bodyPr/>
        <a:lstStyle/>
        <a:p>
          <a:endParaRPr lang="en-US"/>
        </a:p>
      </dgm:t>
    </dgm:pt>
    <dgm:pt modelId="{C2E0E75C-1EEB-48BA-8988-C32B750DF39E}" type="sibTrans" cxnId="{FA248109-EEC9-4B26-AEAB-2E1CC37B11C4}">
      <dgm:prSet/>
      <dgm:spPr/>
      <dgm:t>
        <a:bodyPr/>
        <a:lstStyle/>
        <a:p>
          <a:endParaRPr lang="en-US"/>
        </a:p>
      </dgm:t>
    </dgm:pt>
    <dgm:pt modelId="{A2B1BDEA-C6B4-4B6F-B846-9FAA4048A34F}">
      <dgm:prSet phldrT="[Text]"/>
      <dgm:spPr/>
      <dgm:t>
        <a:bodyPr/>
        <a:lstStyle/>
        <a:p>
          <a:r>
            <a:rPr lang="en-US" dirty="0" smtClean="0"/>
            <a:t>Make Table Query</a:t>
          </a:r>
          <a:endParaRPr lang="en-US" dirty="0"/>
        </a:p>
      </dgm:t>
    </dgm:pt>
    <dgm:pt modelId="{4582349C-C340-4659-8D00-B42E841843E3}" type="parTrans" cxnId="{AD871BE7-E27C-479E-BEA3-71634F2779FC}">
      <dgm:prSet/>
      <dgm:spPr/>
      <dgm:t>
        <a:bodyPr/>
        <a:lstStyle/>
        <a:p>
          <a:endParaRPr lang="en-US"/>
        </a:p>
      </dgm:t>
    </dgm:pt>
    <dgm:pt modelId="{6743D742-289D-4229-9870-C2661951C1A6}" type="sibTrans" cxnId="{AD871BE7-E27C-479E-BEA3-71634F2779FC}">
      <dgm:prSet/>
      <dgm:spPr/>
      <dgm:t>
        <a:bodyPr/>
        <a:lstStyle/>
        <a:p>
          <a:endParaRPr lang="en-US"/>
        </a:p>
      </dgm:t>
    </dgm:pt>
    <dgm:pt modelId="{4FE77C9C-BFB7-4743-9DCF-95836140B449}">
      <dgm:prSet phldrT="[Text]"/>
      <dgm:spPr/>
      <dgm:t>
        <a:bodyPr/>
        <a:lstStyle/>
        <a:p>
          <a:r>
            <a:rPr lang="en-US" dirty="0" smtClean="0"/>
            <a:t>Append Query</a:t>
          </a:r>
          <a:endParaRPr lang="en-US" dirty="0"/>
        </a:p>
      </dgm:t>
    </dgm:pt>
    <dgm:pt modelId="{F24C7368-87EB-41D5-AF95-839CE8B1AF2F}" type="parTrans" cxnId="{3241E375-A4F0-4E84-9EDB-C3DB75255061}">
      <dgm:prSet/>
      <dgm:spPr/>
      <dgm:t>
        <a:bodyPr/>
        <a:lstStyle/>
        <a:p>
          <a:endParaRPr lang="en-US"/>
        </a:p>
      </dgm:t>
    </dgm:pt>
    <dgm:pt modelId="{5B02A7DF-A30A-4138-87E4-C2FB52816EEB}" type="sibTrans" cxnId="{3241E375-A4F0-4E84-9EDB-C3DB75255061}">
      <dgm:prSet/>
      <dgm:spPr/>
      <dgm:t>
        <a:bodyPr/>
        <a:lstStyle/>
        <a:p>
          <a:endParaRPr lang="en-US"/>
        </a:p>
      </dgm:t>
    </dgm:pt>
    <dgm:pt modelId="{60FF6194-985C-42F8-A498-0B58E943AA1B}">
      <dgm:prSet phldrT="[Text]"/>
      <dgm:spPr/>
      <dgm:t>
        <a:bodyPr/>
        <a:lstStyle/>
        <a:p>
          <a:r>
            <a:rPr lang="en-US" dirty="0" smtClean="0"/>
            <a:t>Update Query</a:t>
          </a:r>
          <a:endParaRPr lang="en-US" dirty="0"/>
        </a:p>
      </dgm:t>
    </dgm:pt>
    <dgm:pt modelId="{6CD55443-A803-4560-986A-5A1253E8B15A}" type="parTrans" cxnId="{5605C69D-7678-42AB-924C-7E9A3E2900F0}">
      <dgm:prSet/>
      <dgm:spPr/>
      <dgm:t>
        <a:bodyPr/>
        <a:lstStyle/>
        <a:p>
          <a:endParaRPr lang="en-US"/>
        </a:p>
      </dgm:t>
    </dgm:pt>
    <dgm:pt modelId="{8B797840-2B17-465F-8852-AF35DD99D10D}" type="sibTrans" cxnId="{5605C69D-7678-42AB-924C-7E9A3E2900F0}">
      <dgm:prSet/>
      <dgm:spPr/>
      <dgm:t>
        <a:bodyPr/>
        <a:lstStyle/>
        <a:p>
          <a:endParaRPr lang="en-US"/>
        </a:p>
      </dgm:t>
    </dgm:pt>
    <dgm:pt modelId="{6367B89F-E191-4563-BA2F-5B69F5B3E93B}">
      <dgm:prSet/>
      <dgm:spPr/>
      <dgm:t>
        <a:bodyPr/>
        <a:lstStyle/>
        <a:p>
          <a:r>
            <a:rPr lang="en-US" dirty="0" smtClean="0"/>
            <a:t>Delete Query</a:t>
          </a:r>
          <a:endParaRPr lang="en-US" dirty="0"/>
        </a:p>
      </dgm:t>
    </dgm:pt>
    <dgm:pt modelId="{96D37307-6502-4039-B399-79F514FAB37E}" type="parTrans" cxnId="{A2E5F776-D45A-46BA-BB3F-78DBF4D3FA40}">
      <dgm:prSet/>
      <dgm:spPr/>
      <dgm:t>
        <a:bodyPr/>
        <a:lstStyle/>
        <a:p>
          <a:endParaRPr lang="en-US"/>
        </a:p>
      </dgm:t>
    </dgm:pt>
    <dgm:pt modelId="{42756BBA-5869-428D-82EF-E9DC70C3E9E0}" type="sibTrans" cxnId="{A2E5F776-D45A-46BA-BB3F-78DBF4D3FA40}">
      <dgm:prSet/>
      <dgm:spPr/>
      <dgm:t>
        <a:bodyPr/>
        <a:lstStyle/>
        <a:p>
          <a:endParaRPr lang="en-US"/>
        </a:p>
      </dgm:t>
    </dgm:pt>
    <dgm:pt modelId="{8A04E76F-25C7-4DBB-8935-B0E1772C3BF8}" type="pres">
      <dgm:prSet presAssocID="{D5CE4323-9C29-4F2C-8BEE-C762731BC88B}" presName="Name0" presStyleCnt="0">
        <dgm:presLayoutVars>
          <dgm:orgChart val="1"/>
          <dgm:chPref val="1"/>
          <dgm:dir/>
          <dgm:animOne val="branch"/>
          <dgm:animLvl val="lvl"/>
          <dgm:resizeHandles/>
        </dgm:presLayoutVars>
      </dgm:prSet>
      <dgm:spPr/>
    </dgm:pt>
    <dgm:pt modelId="{06F53895-4CA3-4E53-9D0B-1D3DA59907AC}" type="pres">
      <dgm:prSet presAssocID="{8B10CC73-8F78-42D8-AF82-147764DFD245}" presName="hierRoot1" presStyleCnt="0">
        <dgm:presLayoutVars>
          <dgm:hierBranch val="init"/>
        </dgm:presLayoutVars>
      </dgm:prSet>
      <dgm:spPr/>
    </dgm:pt>
    <dgm:pt modelId="{DB545571-513F-4B0C-BBFA-FBD4D262359D}" type="pres">
      <dgm:prSet presAssocID="{8B10CC73-8F78-42D8-AF82-147764DFD245}" presName="rootComposite1" presStyleCnt="0"/>
      <dgm:spPr/>
    </dgm:pt>
    <dgm:pt modelId="{8DDB482C-5C64-4F8F-B138-843379ACCC25}" type="pres">
      <dgm:prSet presAssocID="{8B10CC73-8F78-42D8-AF82-147764DFD245}" presName="rootText1" presStyleLbl="alignAcc1" presStyleIdx="0" presStyleCnt="0">
        <dgm:presLayoutVars>
          <dgm:chPref val="3"/>
        </dgm:presLayoutVars>
      </dgm:prSet>
      <dgm:spPr/>
      <dgm:t>
        <a:bodyPr/>
        <a:lstStyle/>
        <a:p>
          <a:endParaRPr lang="en-US"/>
        </a:p>
      </dgm:t>
    </dgm:pt>
    <dgm:pt modelId="{618F0E9E-257E-444D-93C1-ED2EF657966C}" type="pres">
      <dgm:prSet presAssocID="{8B10CC73-8F78-42D8-AF82-147764DFD245}" presName="topArc1" presStyleLbl="parChTrans1D1" presStyleIdx="0" presStyleCnt="10"/>
      <dgm:spPr/>
    </dgm:pt>
    <dgm:pt modelId="{C06EA262-1731-4E26-8024-E9FF41C7C8F3}" type="pres">
      <dgm:prSet presAssocID="{8B10CC73-8F78-42D8-AF82-147764DFD245}" presName="bottomArc1" presStyleLbl="parChTrans1D1" presStyleIdx="1" presStyleCnt="10"/>
      <dgm:spPr/>
    </dgm:pt>
    <dgm:pt modelId="{4F17B38E-C030-4076-8AFD-277ECE72EF69}" type="pres">
      <dgm:prSet presAssocID="{8B10CC73-8F78-42D8-AF82-147764DFD245}" presName="topConnNode1" presStyleLbl="node1" presStyleIdx="0" presStyleCnt="0"/>
      <dgm:spPr/>
    </dgm:pt>
    <dgm:pt modelId="{AB6073AF-ADFA-451B-9F8B-0BCF5C2192DD}" type="pres">
      <dgm:prSet presAssocID="{8B10CC73-8F78-42D8-AF82-147764DFD245}" presName="hierChild2" presStyleCnt="0"/>
      <dgm:spPr/>
    </dgm:pt>
    <dgm:pt modelId="{CB048E92-1E4D-408C-8BC1-8802953D84B8}" type="pres">
      <dgm:prSet presAssocID="{4582349C-C340-4659-8D00-B42E841843E3}" presName="Name28" presStyleLbl="parChTrans1D2" presStyleIdx="0" presStyleCnt="4"/>
      <dgm:spPr/>
    </dgm:pt>
    <dgm:pt modelId="{13D88F11-9FCF-4083-AFB5-82262AF25402}" type="pres">
      <dgm:prSet presAssocID="{A2B1BDEA-C6B4-4B6F-B846-9FAA4048A34F}" presName="hierRoot2" presStyleCnt="0">
        <dgm:presLayoutVars>
          <dgm:hierBranch val="init"/>
        </dgm:presLayoutVars>
      </dgm:prSet>
      <dgm:spPr/>
    </dgm:pt>
    <dgm:pt modelId="{F93D3867-CA8C-4C13-9857-4C8D5DFEAF2F}" type="pres">
      <dgm:prSet presAssocID="{A2B1BDEA-C6B4-4B6F-B846-9FAA4048A34F}" presName="rootComposite2" presStyleCnt="0"/>
      <dgm:spPr/>
    </dgm:pt>
    <dgm:pt modelId="{BEF72116-5920-4787-9661-4C56D43A4C20}" type="pres">
      <dgm:prSet presAssocID="{A2B1BDEA-C6B4-4B6F-B846-9FAA4048A34F}" presName="rootText2" presStyleLbl="alignAcc1" presStyleIdx="0" presStyleCnt="0">
        <dgm:presLayoutVars>
          <dgm:chPref val="3"/>
        </dgm:presLayoutVars>
      </dgm:prSet>
      <dgm:spPr/>
      <dgm:t>
        <a:bodyPr/>
        <a:lstStyle/>
        <a:p>
          <a:endParaRPr lang="en-US"/>
        </a:p>
      </dgm:t>
    </dgm:pt>
    <dgm:pt modelId="{7E137131-3A34-4E29-83CC-48F14863B980}" type="pres">
      <dgm:prSet presAssocID="{A2B1BDEA-C6B4-4B6F-B846-9FAA4048A34F}" presName="topArc2" presStyleLbl="parChTrans1D1" presStyleIdx="2" presStyleCnt="10"/>
      <dgm:spPr/>
    </dgm:pt>
    <dgm:pt modelId="{96E4E279-B268-4083-83D4-A0AA83861E0D}" type="pres">
      <dgm:prSet presAssocID="{A2B1BDEA-C6B4-4B6F-B846-9FAA4048A34F}" presName="bottomArc2" presStyleLbl="parChTrans1D1" presStyleIdx="3" presStyleCnt="10"/>
      <dgm:spPr/>
    </dgm:pt>
    <dgm:pt modelId="{4CEB5681-09EA-4F83-9821-A614F1299CD5}" type="pres">
      <dgm:prSet presAssocID="{A2B1BDEA-C6B4-4B6F-B846-9FAA4048A34F}" presName="topConnNode2" presStyleLbl="node2" presStyleIdx="0" presStyleCnt="0"/>
      <dgm:spPr/>
    </dgm:pt>
    <dgm:pt modelId="{EAB0A15C-2271-4729-80C8-C15834D0B5CB}" type="pres">
      <dgm:prSet presAssocID="{A2B1BDEA-C6B4-4B6F-B846-9FAA4048A34F}" presName="hierChild4" presStyleCnt="0"/>
      <dgm:spPr/>
    </dgm:pt>
    <dgm:pt modelId="{63D95C43-11CF-48E9-84E3-2BAD4832ED3B}" type="pres">
      <dgm:prSet presAssocID="{A2B1BDEA-C6B4-4B6F-B846-9FAA4048A34F}" presName="hierChild5" presStyleCnt="0"/>
      <dgm:spPr/>
    </dgm:pt>
    <dgm:pt modelId="{CBC0E687-F7C4-4FB4-8D63-BB84C29C284C}" type="pres">
      <dgm:prSet presAssocID="{F24C7368-87EB-41D5-AF95-839CE8B1AF2F}" presName="Name28" presStyleLbl="parChTrans1D2" presStyleIdx="1" presStyleCnt="4"/>
      <dgm:spPr/>
    </dgm:pt>
    <dgm:pt modelId="{C54590BC-72B9-4836-A191-60A6B1E38065}" type="pres">
      <dgm:prSet presAssocID="{4FE77C9C-BFB7-4743-9DCF-95836140B449}" presName="hierRoot2" presStyleCnt="0">
        <dgm:presLayoutVars>
          <dgm:hierBranch val="init"/>
        </dgm:presLayoutVars>
      </dgm:prSet>
      <dgm:spPr/>
    </dgm:pt>
    <dgm:pt modelId="{A89DEA75-0AF6-4B2B-BE3D-5AAB42353BDF}" type="pres">
      <dgm:prSet presAssocID="{4FE77C9C-BFB7-4743-9DCF-95836140B449}" presName="rootComposite2" presStyleCnt="0"/>
      <dgm:spPr/>
    </dgm:pt>
    <dgm:pt modelId="{B7EEE32A-B715-4A76-9C6E-5072BCA6D405}" type="pres">
      <dgm:prSet presAssocID="{4FE77C9C-BFB7-4743-9DCF-95836140B449}" presName="rootText2" presStyleLbl="alignAcc1" presStyleIdx="0" presStyleCnt="0">
        <dgm:presLayoutVars>
          <dgm:chPref val="3"/>
        </dgm:presLayoutVars>
      </dgm:prSet>
      <dgm:spPr/>
      <dgm:t>
        <a:bodyPr/>
        <a:lstStyle/>
        <a:p>
          <a:endParaRPr lang="en-US"/>
        </a:p>
      </dgm:t>
    </dgm:pt>
    <dgm:pt modelId="{3FC8198E-AF65-4073-996D-8FFE9F9C4992}" type="pres">
      <dgm:prSet presAssocID="{4FE77C9C-BFB7-4743-9DCF-95836140B449}" presName="topArc2" presStyleLbl="parChTrans1D1" presStyleIdx="4" presStyleCnt="10"/>
      <dgm:spPr/>
    </dgm:pt>
    <dgm:pt modelId="{05F32DAB-EDEF-44C4-A1DC-18086DDF78E5}" type="pres">
      <dgm:prSet presAssocID="{4FE77C9C-BFB7-4743-9DCF-95836140B449}" presName="bottomArc2" presStyleLbl="parChTrans1D1" presStyleIdx="5" presStyleCnt="10"/>
      <dgm:spPr/>
    </dgm:pt>
    <dgm:pt modelId="{90976FBA-BF49-4625-8715-D0CA34486906}" type="pres">
      <dgm:prSet presAssocID="{4FE77C9C-BFB7-4743-9DCF-95836140B449}" presName="topConnNode2" presStyleLbl="node2" presStyleIdx="0" presStyleCnt="0"/>
      <dgm:spPr/>
    </dgm:pt>
    <dgm:pt modelId="{B0A5F24B-9AAB-4978-9452-E4C4E1EA7FA0}" type="pres">
      <dgm:prSet presAssocID="{4FE77C9C-BFB7-4743-9DCF-95836140B449}" presName="hierChild4" presStyleCnt="0"/>
      <dgm:spPr/>
    </dgm:pt>
    <dgm:pt modelId="{D4728100-2AF9-48A4-8CAD-C0E9639F831D}" type="pres">
      <dgm:prSet presAssocID="{4FE77C9C-BFB7-4743-9DCF-95836140B449}" presName="hierChild5" presStyleCnt="0"/>
      <dgm:spPr/>
    </dgm:pt>
    <dgm:pt modelId="{41EDDC13-DEC9-40DF-894D-5BB23DAAFA41}" type="pres">
      <dgm:prSet presAssocID="{96D37307-6502-4039-B399-79F514FAB37E}" presName="Name28" presStyleLbl="parChTrans1D2" presStyleIdx="2" presStyleCnt="4"/>
      <dgm:spPr/>
    </dgm:pt>
    <dgm:pt modelId="{EA9E5AAF-5FE4-4AF9-9542-37F82B0F0D09}" type="pres">
      <dgm:prSet presAssocID="{6367B89F-E191-4563-BA2F-5B69F5B3E93B}" presName="hierRoot2" presStyleCnt="0">
        <dgm:presLayoutVars>
          <dgm:hierBranch val="init"/>
        </dgm:presLayoutVars>
      </dgm:prSet>
      <dgm:spPr/>
    </dgm:pt>
    <dgm:pt modelId="{D599C8A9-7560-46B2-A606-0CA8F2D84087}" type="pres">
      <dgm:prSet presAssocID="{6367B89F-E191-4563-BA2F-5B69F5B3E93B}" presName="rootComposite2" presStyleCnt="0"/>
      <dgm:spPr/>
    </dgm:pt>
    <dgm:pt modelId="{346BF94E-E9CF-44A3-89C2-02C0C65C42FB}" type="pres">
      <dgm:prSet presAssocID="{6367B89F-E191-4563-BA2F-5B69F5B3E93B}" presName="rootText2" presStyleLbl="alignAcc1" presStyleIdx="0" presStyleCnt="0">
        <dgm:presLayoutVars>
          <dgm:chPref val="3"/>
        </dgm:presLayoutVars>
      </dgm:prSet>
      <dgm:spPr/>
    </dgm:pt>
    <dgm:pt modelId="{4809E956-1A80-4E12-870E-499F539288B6}" type="pres">
      <dgm:prSet presAssocID="{6367B89F-E191-4563-BA2F-5B69F5B3E93B}" presName="topArc2" presStyleLbl="parChTrans1D1" presStyleIdx="6" presStyleCnt="10"/>
      <dgm:spPr/>
    </dgm:pt>
    <dgm:pt modelId="{A016F97A-3E73-40E1-8AC6-B56D97506103}" type="pres">
      <dgm:prSet presAssocID="{6367B89F-E191-4563-BA2F-5B69F5B3E93B}" presName="bottomArc2" presStyleLbl="parChTrans1D1" presStyleIdx="7" presStyleCnt="10"/>
      <dgm:spPr/>
    </dgm:pt>
    <dgm:pt modelId="{7B4A1D5E-26BB-4EBD-8F85-1AEFC6E42ED9}" type="pres">
      <dgm:prSet presAssocID="{6367B89F-E191-4563-BA2F-5B69F5B3E93B}" presName="topConnNode2" presStyleLbl="node2" presStyleIdx="0" presStyleCnt="0"/>
      <dgm:spPr/>
    </dgm:pt>
    <dgm:pt modelId="{29E41155-909A-4612-8116-34DB08592A53}" type="pres">
      <dgm:prSet presAssocID="{6367B89F-E191-4563-BA2F-5B69F5B3E93B}" presName="hierChild4" presStyleCnt="0"/>
      <dgm:spPr/>
    </dgm:pt>
    <dgm:pt modelId="{09984F1E-1C3F-4228-8556-79F4731F1E8E}" type="pres">
      <dgm:prSet presAssocID="{6367B89F-E191-4563-BA2F-5B69F5B3E93B}" presName="hierChild5" presStyleCnt="0"/>
      <dgm:spPr/>
    </dgm:pt>
    <dgm:pt modelId="{7A79AB0F-5A17-43A4-814D-4C23601BF7AD}" type="pres">
      <dgm:prSet presAssocID="{6CD55443-A803-4560-986A-5A1253E8B15A}" presName="Name28" presStyleLbl="parChTrans1D2" presStyleIdx="3" presStyleCnt="4"/>
      <dgm:spPr/>
    </dgm:pt>
    <dgm:pt modelId="{391EF690-0218-4870-91F4-54B04A82C5AC}" type="pres">
      <dgm:prSet presAssocID="{60FF6194-985C-42F8-A498-0B58E943AA1B}" presName="hierRoot2" presStyleCnt="0">
        <dgm:presLayoutVars>
          <dgm:hierBranch val="init"/>
        </dgm:presLayoutVars>
      </dgm:prSet>
      <dgm:spPr/>
    </dgm:pt>
    <dgm:pt modelId="{04717C4E-CFD2-4518-8671-72D2D80F0F82}" type="pres">
      <dgm:prSet presAssocID="{60FF6194-985C-42F8-A498-0B58E943AA1B}" presName="rootComposite2" presStyleCnt="0"/>
      <dgm:spPr/>
    </dgm:pt>
    <dgm:pt modelId="{77872796-4D68-4C97-BAFC-6F5D9C861676}" type="pres">
      <dgm:prSet presAssocID="{60FF6194-985C-42F8-A498-0B58E943AA1B}" presName="rootText2" presStyleLbl="alignAcc1" presStyleIdx="0" presStyleCnt="0">
        <dgm:presLayoutVars>
          <dgm:chPref val="3"/>
        </dgm:presLayoutVars>
      </dgm:prSet>
      <dgm:spPr/>
    </dgm:pt>
    <dgm:pt modelId="{E7D0C333-B59A-48A7-8524-B0CF587F6301}" type="pres">
      <dgm:prSet presAssocID="{60FF6194-985C-42F8-A498-0B58E943AA1B}" presName="topArc2" presStyleLbl="parChTrans1D1" presStyleIdx="8" presStyleCnt="10"/>
      <dgm:spPr/>
    </dgm:pt>
    <dgm:pt modelId="{5CFB7599-6CE7-4CD1-93D4-C157FE05DFFD}" type="pres">
      <dgm:prSet presAssocID="{60FF6194-985C-42F8-A498-0B58E943AA1B}" presName="bottomArc2" presStyleLbl="parChTrans1D1" presStyleIdx="9" presStyleCnt="10"/>
      <dgm:spPr/>
    </dgm:pt>
    <dgm:pt modelId="{5076C583-29C5-4523-B115-801E208BF75B}" type="pres">
      <dgm:prSet presAssocID="{60FF6194-985C-42F8-A498-0B58E943AA1B}" presName="topConnNode2" presStyleLbl="node2" presStyleIdx="0" presStyleCnt="0"/>
      <dgm:spPr/>
    </dgm:pt>
    <dgm:pt modelId="{3BBB1B13-8F63-4DA4-A299-EA953CE7244A}" type="pres">
      <dgm:prSet presAssocID="{60FF6194-985C-42F8-A498-0B58E943AA1B}" presName="hierChild4" presStyleCnt="0"/>
      <dgm:spPr/>
    </dgm:pt>
    <dgm:pt modelId="{64E30592-CA2F-41BD-987B-1E538D5E274E}" type="pres">
      <dgm:prSet presAssocID="{60FF6194-985C-42F8-A498-0B58E943AA1B}" presName="hierChild5" presStyleCnt="0"/>
      <dgm:spPr/>
    </dgm:pt>
    <dgm:pt modelId="{03004D29-B52F-4890-9994-BF011D651F5C}" type="pres">
      <dgm:prSet presAssocID="{8B10CC73-8F78-42D8-AF82-147764DFD245}" presName="hierChild3" presStyleCnt="0"/>
      <dgm:spPr/>
    </dgm:pt>
  </dgm:ptLst>
  <dgm:cxnLst>
    <dgm:cxn modelId="{C951DAFF-3C17-4972-95A2-D3886E3D22F6}" type="presOf" srcId="{A2B1BDEA-C6B4-4B6F-B846-9FAA4048A34F}" destId="{4CEB5681-09EA-4F83-9821-A614F1299CD5}" srcOrd="1" destOrd="0" presId="urn:microsoft.com/office/officeart/2008/layout/HalfCircleOrganizationChart"/>
    <dgm:cxn modelId="{5605C69D-7678-42AB-924C-7E9A3E2900F0}" srcId="{8B10CC73-8F78-42D8-AF82-147764DFD245}" destId="{60FF6194-985C-42F8-A498-0B58E943AA1B}" srcOrd="3" destOrd="0" parTransId="{6CD55443-A803-4560-986A-5A1253E8B15A}" sibTransId="{8B797840-2B17-465F-8852-AF35DD99D10D}"/>
    <dgm:cxn modelId="{3241E375-A4F0-4E84-9EDB-C3DB75255061}" srcId="{8B10CC73-8F78-42D8-AF82-147764DFD245}" destId="{4FE77C9C-BFB7-4743-9DCF-95836140B449}" srcOrd="1" destOrd="0" parTransId="{F24C7368-87EB-41D5-AF95-839CE8B1AF2F}" sibTransId="{5B02A7DF-A30A-4138-87E4-C2FB52816EEB}"/>
    <dgm:cxn modelId="{B85EEA57-B099-47FC-81B0-6979B5BBA26C}" type="presOf" srcId="{4582349C-C340-4659-8D00-B42E841843E3}" destId="{CB048E92-1E4D-408C-8BC1-8802953D84B8}" srcOrd="0" destOrd="0" presId="urn:microsoft.com/office/officeart/2008/layout/HalfCircleOrganizationChart"/>
    <dgm:cxn modelId="{FA248109-EEC9-4B26-AEAB-2E1CC37B11C4}" srcId="{D5CE4323-9C29-4F2C-8BEE-C762731BC88B}" destId="{8B10CC73-8F78-42D8-AF82-147764DFD245}" srcOrd="0" destOrd="0" parTransId="{97509A0A-92E3-4E5D-B55C-D1DCCE0412CD}" sibTransId="{C2E0E75C-1EEB-48BA-8988-C32B750DF39E}"/>
    <dgm:cxn modelId="{E5E0C00F-86BD-4A75-A2E2-3FA0AC871B9D}" type="presOf" srcId="{8B10CC73-8F78-42D8-AF82-147764DFD245}" destId="{8DDB482C-5C64-4F8F-B138-843379ACCC25}" srcOrd="0" destOrd="0" presId="urn:microsoft.com/office/officeart/2008/layout/HalfCircleOrganizationChart"/>
    <dgm:cxn modelId="{DF386048-076B-4AA1-92DC-5EA8BCDA9BA0}" type="presOf" srcId="{60FF6194-985C-42F8-A498-0B58E943AA1B}" destId="{5076C583-29C5-4523-B115-801E208BF75B}" srcOrd="1" destOrd="0" presId="urn:microsoft.com/office/officeart/2008/layout/HalfCircleOrganizationChart"/>
    <dgm:cxn modelId="{459BDF45-A726-4AC5-92EF-3ED9774E6399}" type="presOf" srcId="{6367B89F-E191-4563-BA2F-5B69F5B3E93B}" destId="{7B4A1D5E-26BB-4EBD-8F85-1AEFC6E42ED9}" srcOrd="1" destOrd="0" presId="urn:microsoft.com/office/officeart/2008/layout/HalfCircleOrganizationChart"/>
    <dgm:cxn modelId="{098F3375-6B4B-4936-B979-837E90283412}" type="presOf" srcId="{60FF6194-985C-42F8-A498-0B58E943AA1B}" destId="{77872796-4D68-4C97-BAFC-6F5D9C861676}" srcOrd="0" destOrd="0" presId="urn:microsoft.com/office/officeart/2008/layout/HalfCircleOrganizationChart"/>
    <dgm:cxn modelId="{A2E5F776-D45A-46BA-BB3F-78DBF4D3FA40}" srcId="{8B10CC73-8F78-42D8-AF82-147764DFD245}" destId="{6367B89F-E191-4563-BA2F-5B69F5B3E93B}" srcOrd="2" destOrd="0" parTransId="{96D37307-6502-4039-B399-79F514FAB37E}" sibTransId="{42756BBA-5869-428D-82EF-E9DC70C3E9E0}"/>
    <dgm:cxn modelId="{BA02073E-A421-43EE-B916-178E07B922CF}" type="presOf" srcId="{4FE77C9C-BFB7-4743-9DCF-95836140B449}" destId="{B7EEE32A-B715-4A76-9C6E-5072BCA6D405}" srcOrd="0" destOrd="0" presId="urn:microsoft.com/office/officeart/2008/layout/HalfCircleOrganizationChart"/>
    <dgm:cxn modelId="{CBF911D5-691E-4AD0-907B-7D348132DB3C}" type="presOf" srcId="{D5CE4323-9C29-4F2C-8BEE-C762731BC88B}" destId="{8A04E76F-25C7-4DBB-8935-B0E1772C3BF8}" srcOrd="0" destOrd="0" presId="urn:microsoft.com/office/officeart/2008/layout/HalfCircleOrganizationChart"/>
    <dgm:cxn modelId="{AD871BE7-E27C-479E-BEA3-71634F2779FC}" srcId="{8B10CC73-8F78-42D8-AF82-147764DFD245}" destId="{A2B1BDEA-C6B4-4B6F-B846-9FAA4048A34F}" srcOrd="0" destOrd="0" parTransId="{4582349C-C340-4659-8D00-B42E841843E3}" sibTransId="{6743D742-289D-4229-9870-C2661951C1A6}"/>
    <dgm:cxn modelId="{BDEF8C6A-345F-48EF-8CB4-130B3A01DC93}" type="presOf" srcId="{A2B1BDEA-C6B4-4B6F-B846-9FAA4048A34F}" destId="{BEF72116-5920-4787-9661-4C56D43A4C20}" srcOrd="0" destOrd="0" presId="urn:microsoft.com/office/officeart/2008/layout/HalfCircleOrganizationChart"/>
    <dgm:cxn modelId="{D543706D-1F14-4121-9237-AB06ECF579E3}" type="presOf" srcId="{F24C7368-87EB-41D5-AF95-839CE8B1AF2F}" destId="{CBC0E687-F7C4-4FB4-8D63-BB84C29C284C}" srcOrd="0" destOrd="0" presId="urn:microsoft.com/office/officeart/2008/layout/HalfCircleOrganizationChart"/>
    <dgm:cxn modelId="{BC5D23E1-6714-4BED-A83C-53FC500CD599}" type="presOf" srcId="{8B10CC73-8F78-42D8-AF82-147764DFD245}" destId="{4F17B38E-C030-4076-8AFD-277ECE72EF69}" srcOrd="1" destOrd="0" presId="urn:microsoft.com/office/officeart/2008/layout/HalfCircleOrganizationChart"/>
    <dgm:cxn modelId="{15F5C6C4-7ECF-4638-9AA2-4380D65F0B5F}" type="presOf" srcId="{4FE77C9C-BFB7-4743-9DCF-95836140B449}" destId="{90976FBA-BF49-4625-8715-D0CA34486906}" srcOrd="1" destOrd="0" presId="urn:microsoft.com/office/officeart/2008/layout/HalfCircleOrganizationChart"/>
    <dgm:cxn modelId="{F8540A83-C2E4-42FB-BCB7-B3B9CD17EE94}" type="presOf" srcId="{96D37307-6502-4039-B399-79F514FAB37E}" destId="{41EDDC13-DEC9-40DF-894D-5BB23DAAFA41}" srcOrd="0" destOrd="0" presId="urn:microsoft.com/office/officeart/2008/layout/HalfCircleOrganizationChart"/>
    <dgm:cxn modelId="{12A19B5C-4875-46A8-B379-138EC39386DF}" type="presOf" srcId="{6367B89F-E191-4563-BA2F-5B69F5B3E93B}" destId="{346BF94E-E9CF-44A3-89C2-02C0C65C42FB}" srcOrd="0" destOrd="0" presId="urn:microsoft.com/office/officeart/2008/layout/HalfCircleOrganizationChart"/>
    <dgm:cxn modelId="{D2B063A8-35FD-4B4A-BFD7-1DAF2550536C}" type="presOf" srcId="{6CD55443-A803-4560-986A-5A1253E8B15A}" destId="{7A79AB0F-5A17-43A4-814D-4C23601BF7AD}" srcOrd="0" destOrd="0" presId="urn:microsoft.com/office/officeart/2008/layout/HalfCircleOrganizationChart"/>
    <dgm:cxn modelId="{33217496-D724-40F0-A2FF-DB3C49235B70}" type="presParOf" srcId="{8A04E76F-25C7-4DBB-8935-B0E1772C3BF8}" destId="{06F53895-4CA3-4E53-9D0B-1D3DA59907AC}" srcOrd="0" destOrd="0" presId="urn:microsoft.com/office/officeart/2008/layout/HalfCircleOrganizationChart"/>
    <dgm:cxn modelId="{72966C36-D1F6-45A4-BD92-8B8AAD416F43}" type="presParOf" srcId="{06F53895-4CA3-4E53-9D0B-1D3DA59907AC}" destId="{DB545571-513F-4B0C-BBFA-FBD4D262359D}" srcOrd="0" destOrd="0" presId="urn:microsoft.com/office/officeart/2008/layout/HalfCircleOrganizationChart"/>
    <dgm:cxn modelId="{59B8AD55-3CA8-4853-819E-B61E81A867C7}" type="presParOf" srcId="{DB545571-513F-4B0C-BBFA-FBD4D262359D}" destId="{8DDB482C-5C64-4F8F-B138-843379ACCC25}" srcOrd="0" destOrd="0" presId="urn:microsoft.com/office/officeart/2008/layout/HalfCircleOrganizationChart"/>
    <dgm:cxn modelId="{0DD4DD8A-1FB9-4BD5-9467-798EF7826234}" type="presParOf" srcId="{DB545571-513F-4B0C-BBFA-FBD4D262359D}" destId="{618F0E9E-257E-444D-93C1-ED2EF657966C}" srcOrd="1" destOrd="0" presId="urn:microsoft.com/office/officeart/2008/layout/HalfCircleOrganizationChart"/>
    <dgm:cxn modelId="{E691428C-5D73-4589-80D2-6B7CA78F27B0}" type="presParOf" srcId="{DB545571-513F-4B0C-BBFA-FBD4D262359D}" destId="{C06EA262-1731-4E26-8024-E9FF41C7C8F3}" srcOrd="2" destOrd="0" presId="urn:microsoft.com/office/officeart/2008/layout/HalfCircleOrganizationChart"/>
    <dgm:cxn modelId="{5AA6A632-4913-43B7-AAD6-78845ACAD181}" type="presParOf" srcId="{DB545571-513F-4B0C-BBFA-FBD4D262359D}" destId="{4F17B38E-C030-4076-8AFD-277ECE72EF69}" srcOrd="3" destOrd="0" presId="urn:microsoft.com/office/officeart/2008/layout/HalfCircleOrganizationChart"/>
    <dgm:cxn modelId="{D528F091-2AAA-4B68-AB26-2EF205584D6F}" type="presParOf" srcId="{06F53895-4CA3-4E53-9D0B-1D3DA59907AC}" destId="{AB6073AF-ADFA-451B-9F8B-0BCF5C2192DD}" srcOrd="1" destOrd="0" presId="urn:microsoft.com/office/officeart/2008/layout/HalfCircleOrganizationChart"/>
    <dgm:cxn modelId="{52DDC9D1-5F2C-48E0-9696-64E81EB61D43}" type="presParOf" srcId="{AB6073AF-ADFA-451B-9F8B-0BCF5C2192DD}" destId="{CB048E92-1E4D-408C-8BC1-8802953D84B8}" srcOrd="0" destOrd="0" presId="urn:microsoft.com/office/officeart/2008/layout/HalfCircleOrganizationChart"/>
    <dgm:cxn modelId="{19EF69B4-D231-4CE6-8CDF-B728DDAD74B7}" type="presParOf" srcId="{AB6073AF-ADFA-451B-9F8B-0BCF5C2192DD}" destId="{13D88F11-9FCF-4083-AFB5-82262AF25402}" srcOrd="1" destOrd="0" presId="urn:microsoft.com/office/officeart/2008/layout/HalfCircleOrganizationChart"/>
    <dgm:cxn modelId="{FE530854-6D86-4C03-973D-07F83F8F167B}" type="presParOf" srcId="{13D88F11-9FCF-4083-AFB5-82262AF25402}" destId="{F93D3867-CA8C-4C13-9857-4C8D5DFEAF2F}" srcOrd="0" destOrd="0" presId="urn:microsoft.com/office/officeart/2008/layout/HalfCircleOrganizationChart"/>
    <dgm:cxn modelId="{AB5333AF-CBF3-40BE-9515-06B6F5DD643E}" type="presParOf" srcId="{F93D3867-CA8C-4C13-9857-4C8D5DFEAF2F}" destId="{BEF72116-5920-4787-9661-4C56D43A4C20}" srcOrd="0" destOrd="0" presId="urn:microsoft.com/office/officeart/2008/layout/HalfCircleOrganizationChart"/>
    <dgm:cxn modelId="{27CD1CAB-C570-4D95-A1DA-7BE434315CD1}" type="presParOf" srcId="{F93D3867-CA8C-4C13-9857-4C8D5DFEAF2F}" destId="{7E137131-3A34-4E29-83CC-48F14863B980}" srcOrd="1" destOrd="0" presId="urn:microsoft.com/office/officeart/2008/layout/HalfCircleOrganizationChart"/>
    <dgm:cxn modelId="{661A0A31-A35E-49CF-B9B5-19F70CC4953F}" type="presParOf" srcId="{F93D3867-CA8C-4C13-9857-4C8D5DFEAF2F}" destId="{96E4E279-B268-4083-83D4-A0AA83861E0D}" srcOrd="2" destOrd="0" presId="urn:microsoft.com/office/officeart/2008/layout/HalfCircleOrganizationChart"/>
    <dgm:cxn modelId="{9E65A9B1-A8B5-4B53-9E68-34DC2058C347}" type="presParOf" srcId="{F93D3867-CA8C-4C13-9857-4C8D5DFEAF2F}" destId="{4CEB5681-09EA-4F83-9821-A614F1299CD5}" srcOrd="3" destOrd="0" presId="urn:microsoft.com/office/officeart/2008/layout/HalfCircleOrganizationChart"/>
    <dgm:cxn modelId="{39446F6F-9FB4-4EEE-ACE0-7D738A50A5AD}" type="presParOf" srcId="{13D88F11-9FCF-4083-AFB5-82262AF25402}" destId="{EAB0A15C-2271-4729-80C8-C15834D0B5CB}" srcOrd="1" destOrd="0" presId="urn:microsoft.com/office/officeart/2008/layout/HalfCircleOrganizationChart"/>
    <dgm:cxn modelId="{94AC2543-68EF-4900-9F21-09BFBB8BBCFD}" type="presParOf" srcId="{13D88F11-9FCF-4083-AFB5-82262AF25402}" destId="{63D95C43-11CF-48E9-84E3-2BAD4832ED3B}" srcOrd="2" destOrd="0" presId="urn:microsoft.com/office/officeart/2008/layout/HalfCircleOrganizationChart"/>
    <dgm:cxn modelId="{38BD4DB4-3698-4203-8C85-0177446B14B6}" type="presParOf" srcId="{AB6073AF-ADFA-451B-9F8B-0BCF5C2192DD}" destId="{CBC0E687-F7C4-4FB4-8D63-BB84C29C284C}" srcOrd="2" destOrd="0" presId="urn:microsoft.com/office/officeart/2008/layout/HalfCircleOrganizationChart"/>
    <dgm:cxn modelId="{3CD520BB-7477-43B3-A428-3287DB9A437D}" type="presParOf" srcId="{AB6073AF-ADFA-451B-9F8B-0BCF5C2192DD}" destId="{C54590BC-72B9-4836-A191-60A6B1E38065}" srcOrd="3" destOrd="0" presId="urn:microsoft.com/office/officeart/2008/layout/HalfCircleOrganizationChart"/>
    <dgm:cxn modelId="{EBBD872E-920A-45E6-B73E-9512F912693C}" type="presParOf" srcId="{C54590BC-72B9-4836-A191-60A6B1E38065}" destId="{A89DEA75-0AF6-4B2B-BE3D-5AAB42353BDF}" srcOrd="0" destOrd="0" presId="urn:microsoft.com/office/officeart/2008/layout/HalfCircleOrganizationChart"/>
    <dgm:cxn modelId="{E5435A9A-1538-4E1E-99EA-A50B5AE1B927}" type="presParOf" srcId="{A89DEA75-0AF6-4B2B-BE3D-5AAB42353BDF}" destId="{B7EEE32A-B715-4A76-9C6E-5072BCA6D405}" srcOrd="0" destOrd="0" presId="urn:microsoft.com/office/officeart/2008/layout/HalfCircleOrganizationChart"/>
    <dgm:cxn modelId="{D2B42810-0F20-4776-A607-5F3119055920}" type="presParOf" srcId="{A89DEA75-0AF6-4B2B-BE3D-5AAB42353BDF}" destId="{3FC8198E-AF65-4073-996D-8FFE9F9C4992}" srcOrd="1" destOrd="0" presId="urn:microsoft.com/office/officeart/2008/layout/HalfCircleOrganizationChart"/>
    <dgm:cxn modelId="{8C71A68C-42BC-4AFA-BDEC-552F3B1381BD}" type="presParOf" srcId="{A89DEA75-0AF6-4B2B-BE3D-5AAB42353BDF}" destId="{05F32DAB-EDEF-44C4-A1DC-18086DDF78E5}" srcOrd="2" destOrd="0" presId="urn:microsoft.com/office/officeart/2008/layout/HalfCircleOrganizationChart"/>
    <dgm:cxn modelId="{1CB218B5-BA66-4B25-8978-B0829780B8D3}" type="presParOf" srcId="{A89DEA75-0AF6-4B2B-BE3D-5AAB42353BDF}" destId="{90976FBA-BF49-4625-8715-D0CA34486906}" srcOrd="3" destOrd="0" presId="urn:microsoft.com/office/officeart/2008/layout/HalfCircleOrganizationChart"/>
    <dgm:cxn modelId="{A44F98D8-E14F-483B-80EC-8322BF385E0C}" type="presParOf" srcId="{C54590BC-72B9-4836-A191-60A6B1E38065}" destId="{B0A5F24B-9AAB-4978-9452-E4C4E1EA7FA0}" srcOrd="1" destOrd="0" presId="urn:microsoft.com/office/officeart/2008/layout/HalfCircleOrganizationChart"/>
    <dgm:cxn modelId="{5EAF13C6-5359-47C0-A3D2-D557564E7C15}" type="presParOf" srcId="{C54590BC-72B9-4836-A191-60A6B1E38065}" destId="{D4728100-2AF9-48A4-8CAD-C0E9639F831D}" srcOrd="2" destOrd="0" presId="urn:microsoft.com/office/officeart/2008/layout/HalfCircleOrganizationChart"/>
    <dgm:cxn modelId="{C882609C-F7A6-456D-855F-52C86D956D13}" type="presParOf" srcId="{AB6073AF-ADFA-451B-9F8B-0BCF5C2192DD}" destId="{41EDDC13-DEC9-40DF-894D-5BB23DAAFA41}" srcOrd="4" destOrd="0" presId="urn:microsoft.com/office/officeart/2008/layout/HalfCircleOrganizationChart"/>
    <dgm:cxn modelId="{A76A1D33-EDD9-4339-917A-D2A48F6A57D1}" type="presParOf" srcId="{AB6073AF-ADFA-451B-9F8B-0BCF5C2192DD}" destId="{EA9E5AAF-5FE4-4AF9-9542-37F82B0F0D09}" srcOrd="5" destOrd="0" presId="urn:microsoft.com/office/officeart/2008/layout/HalfCircleOrganizationChart"/>
    <dgm:cxn modelId="{4E072691-22B9-4833-B2D8-F4E0FCA9C135}" type="presParOf" srcId="{EA9E5AAF-5FE4-4AF9-9542-37F82B0F0D09}" destId="{D599C8A9-7560-46B2-A606-0CA8F2D84087}" srcOrd="0" destOrd="0" presId="urn:microsoft.com/office/officeart/2008/layout/HalfCircleOrganizationChart"/>
    <dgm:cxn modelId="{56F8B0DA-924D-48C1-8E91-E5C3CE8C1917}" type="presParOf" srcId="{D599C8A9-7560-46B2-A606-0CA8F2D84087}" destId="{346BF94E-E9CF-44A3-89C2-02C0C65C42FB}" srcOrd="0" destOrd="0" presId="urn:microsoft.com/office/officeart/2008/layout/HalfCircleOrganizationChart"/>
    <dgm:cxn modelId="{BCA9CD3D-2DF5-4FEF-B6E1-01418BD69D5D}" type="presParOf" srcId="{D599C8A9-7560-46B2-A606-0CA8F2D84087}" destId="{4809E956-1A80-4E12-870E-499F539288B6}" srcOrd="1" destOrd="0" presId="urn:microsoft.com/office/officeart/2008/layout/HalfCircleOrganizationChart"/>
    <dgm:cxn modelId="{06755CFF-6BBA-4020-A973-ECABECAD52B8}" type="presParOf" srcId="{D599C8A9-7560-46B2-A606-0CA8F2D84087}" destId="{A016F97A-3E73-40E1-8AC6-B56D97506103}" srcOrd="2" destOrd="0" presId="urn:microsoft.com/office/officeart/2008/layout/HalfCircleOrganizationChart"/>
    <dgm:cxn modelId="{4C36ED86-1C41-4C14-BE01-35C29C12AA98}" type="presParOf" srcId="{D599C8A9-7560-46B2-A606-0CA8F2D84087}" destId="{7B4A1D5E-26BB-4EBD-8F85-1AEFC6E42ED9}" srcOrd="3" destOrd="0" presId="urn:microsoft.com/office/officeart/2008/layout/HalfCircleOrganizationChart"/>
    <dgm:cxn modelId="{585681C8-CDCD-4396-9846-9B15C1EFBDA1}" type="presParOf" srcId="{EA9E5AAF-5FE4-4AF9-9542-37F82B0F0D09}" destId="{29E41155-909A-4612-8116-34DB08592A53}" srcOrd="1" destOrd="0" presId="urn:microsoft.com/office/officeart/2008/layout/HalfCircleOrganizationChart"/>
    <dgm:cxn modelId="{5DE7C8EC-DBFD-4F9D-AC58-E9198184CEA4}" type="presParOf" srcId="{EA9E5AAF-5FE4-4AF9-9542-37F82B0F0D09}" destId="{09984F1E-1C3F-4228-8556-79F4731F1E8E}" srcOrd="2" destOrd="0" presId="urn:microsoft.com/office/officeart/2008/layout/HalfCircleOrganizationChart"/>
    <dgm:cxn modelId="{D8D914FF-A64D-432A-9E3C-5344AB9C57DE}" type="presParOf" srcId="{AB6073AF-ADFA-451B-9F8B-0BCF5C2192DD}" destId="{7A79AB0F-5A17-43A4-814D-4C23601BF7AD}" srcOrd="6" destOrd="0" presId="urn:microsoft.com/office/officeart/2008/layout/HalfCircleOrganizationChart"/>
    <dgm:cxn modelId="{3874C6DB-999E-4D1A-BDA5-6AC263361793}" type="presParOf" srcId="{AB6073AF-ADFA-451B-9F8B-0BCF5C2192DD}" destId="{391EF690-0218-4870-91F4-54B04A82C5AC}" srcOrd="7" destOrd="0" presId="urn:microsoft.com/office/officeart/2008/layout/HalfCircleOrganizationChart"/>
    <dgm:cxn modelId="{987647B9-06B5-4ABB-8E3C-777FAF28F891}" type="presParOf" srcId="{391EF690-0218-4870-91F4-54B04A82C5AC}" destId="{04717C4E-CFD2-4518-8671-72D2D80F0F82}" srcOrd="0" destOrd="0" presId="urn:microsoft.com/office/officeart/2008/layout/HalfCircleOrganizationChart"/>
    <dgm:cxn modelId="{88515BA4-5C52-4BB1-9A1B-41F13AAAE99A}" type="presParOf" srcId="{04717C4E-CFD2-4518-8671-72D2D80F0F82}" destId="{77872796-4D68-4C97-BAFC-6F5D9C861676}" srcOrd="0" destOrd="0" presId="urn:microsoft.com/office/officeart/2008/layout/HalfCircleOrganizationChart"/>
    <dgm:cxn modelId="{2BB2AF33-0582-478F-B00E-7D42184C010C}" type="presParOf" srcId="{04717C4E-CFD2-4518-8671-72D2D80F0F82}" destId="{E7D0C333-B59A-48A7-8524-B0CF587F6301}" srcOrd="1" destOrd="0" presId="urn:microsoft.com/office/officeart/2008/layout/HalfCircleOrganizationChart"/>
    <dgm:cxn modelId="{62E4445B-5F40-4AC5-A0A9-B8FA76342FA8}" type="presParOf" srcId="{04717C4E-CFD2-4518-8671-72D2D80F0F82}" destId="{5CFB7599-6CE7-4CD1-93D4-C157FE05DFFD}" srcOrd="2" destOrd="0" presId="urn:microsoft.com/office/officeart/2008/layout/HalfCircleOrganizationChart"/>
    <dgm:cxn modelId="{FEFEDA5F-9232-4CC0-89D5-BA53FD565D50}" type="presParOf" srcId="{04717C4E-CFD2-4518-8671-72D2D80F0F82}" destId="{5076C583-29C5-4523-B115-801E208BF75B}" srcOrd="3" destOrd="0" presId="urn:microsoft.com/office/officeart/2008/layout/HalfCircleOrganizationChart"/>
    <dgm:cxn modelId="{7486F9D0-8050-4EE7-985A-42DB5849CAA2}" type="presParOf" srcId="{391EF690-0218-4870-91F4-54B04A82C5AC}" destId="{3BBB1B13-8F63-4DA4-A299-EA953CE7244A}" srcOrd="1" destOrd="0" presId="urn:microsoft.com/office/officeart/2008/layout/HalfCircleOrganizationChart"/>
    <dgm:cxn modelId="{4A8B295A-3632-4835-A29A-DC0BC1836880}" type="presParOf" srcId="{391EF690-0218-4870-91F4-54B04A82C5AC}" destId="{64E30592-CA2F-41BD-987B-1E538D5E274E}" srcOrd="2" destOrd="0" presId="urn:microsoft.com/office/officeart/2008/layout/HalfCircleOrganizationChart"/>
    <dgm:cxn modelId="{15B610C0-EDF9-4C06-BD5A-43F2BB1A62FF}" type="presParOf" srcId="{06F53895-4CA3-4E53-9D0B-1D3DA59907AC}" destId="{03004D29-B52F-4890-9994-BF011D651F5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47BF83-C774-47D7-9128-3AFA6A7B0E75}" type="doc">
      <dgm:prSet loTypeId="urn:microsoft.com/office/officeart/2005/8/layout/orgChart1" loCatId="hierarchy" qsTypeId="urn:microsoft.com/office/officeart/2005/8/quickstyle/3d3" qsCatId="3D" csTypeId="urn:microsoft.com/office/officeart/2005/8/colors/colorful3" csCatId="colorful" phldr="1"/>
      <dgm:spPr/>
      <dgm:t>
        <a:bodyPr/>
        <a:lstStyle/>
        <a:p>
          <a:endParaRPr lang="en-US"/>
        </a:p>
      </dgm:t>
    </dgm:pt>
    <dgm:pt modelId="{499A55EC-C7C6-4EEB-AB8E-9D6CE7D285A8}">
      <dgm:prSet phldrT="[Text]"/>
      <dgm:spPr>
        <a:solidFill>
          <a:srgbClr val="0070C0"/>
        </a:solidFill>
      </dgm:spPr>
      <dgm:t>
        <a:bodyPr/>
        <a:lstStyle/>
        <a:p>
          <a:r>
            <a:rPr lang="en-US" dirty="0" smtClean="0">
              <a:solidFill>
                <a:schemeClr val="tx1"/>
              </a:solidFill>
              <a:latin typeface="NikoshBAN" pitchFamily="2" charset="0"/>
              <a:cs typeface="NikoshBAN" pitchFamily="2" charset="0"/>
            </a:rPr>
            <a:t>Query Language</a:t>
          </a:r>
          <a:endParaRPr lang="en-US" dirty="0">
            <a:solidFill>
              <a:schemeClr val="tx1"/>
            </a:solidFill>
            <a:latin typeface="NikoshBAN" pitchFamily="2" charset="0"/>
            <a:cs typeface="NikoshBAN" pitchFamily="2" charset="0"/>
          </a:endParaRPr>
        </a:p>
      </dgm:t>
    </dgm:pt>
    <dgm:pt modelId="{34002131-D178-4A96-B56B-B0EE3E55E82A}" type="parTrans" cxnId="{9C22D95E-B124-4103-9D19-A1E7398FD923}">
      <dgm:prSet/>
      <dgm:spPr/>
      <dgm:t>
        <a:bodyPr/>
        <a:lstStyle/>
        <a:p>
          <a:endParaRPr lang="en-US"/>
        </a:p>
      </dgm:t>
    </dgm:pt>
    <dgm:pt modelId="{4962FCB8-45E7-466A-A437-27EF731C5136}" type="sibTrans" cxnId="{9C22D95E-B124-4103-9D19-A1E7398FD923}">
      <dgm:prSet/>
      <dgm:spPr/>
      <dgm:t>
        <a:bodyPr/>
        <a:lstStyle/>
        <a:p>
          <a:endParaRPr lang="en-US"/>
        </a:p>
      </dgm:t>
    </dgm:pt>
    <dgm:pt modelId="{30F4C56E-E3AA-48C4-815B-5896C7C76AFF}">
      <dgm:prSet phldrT="[Text]"/>
      <dgm:spPr>
        <a:solidFill>
          <a:srgbClr val="00B050"/>
        </a:solidFill>
        <a:ln>
          <a:solidFill>
            <a:schemeClr val="bg1"/>
          </a:solidFill>
        </a:ln>
      </dgm:spPr>
      <dgm:t>
        <a:bodyPr/>
        <a:lstStyle/>
        <a:p>
          <a:r>
            <a:rPr lang="en-US" dirty="0" smtClean="0">
              <a:solidFill>
                <a:schemeClr val="tx1"/>
              </a:solidFill>
              <a:latin typeface="NikoshBAN" pitchFamily="2" charset="0"/>
              <a:cs typeface="NikoshBAN" pitchFamily="2" charset="0"/>
            </a:rPr>
            <a:t>SQL</a:t>
          </a:r>
          <a:endParaRPr lang="en-US" dirty="0">
            <a:solidFill>
              <a:schemeClr val="tx1"/>
            </a:solidFill>
            <a:latin typeface="NikoshBAN" pitchFamily="2" charset="0"/>
            <a:cs typeface="NikoshBAN" pitchFamily="2" charset="0"/>
          </a:endParaRPr>
        </a:p>
      </dgm:t>
    </dgm:pt>
    <dgm:pt modelId="{66EE68BC-E36B-41DD-B8DA-654AB17226BE}" type="parTrans" cxnId="{5478AD34-46FC-4518-B495-C7D850B28CDB}">
      <dgm:prSet/>
      <dgm:spPr/>
      <dgm:t>
        <a:bodyPr/>
        <a:lstStyle/>
        <a:p>
          <a:endParaRPr lang="en-US"/>
        </a:p>
      </dgm:t>
    </dgm:pt>
    <dgm:pt modelId="{A2DF99D0-E7AC-4BA8-A456-296FC6627854}" type="sibTrans" cxnId="{5478AD34-46FC-4518-B495-C7D850B28CDB}">
      <dgm:prSet/>
      <dgm:spPr/>
      <dgm:t>
        <a:bodyPr/>
        <a:lstStyle/>
        <a:p>
          <a:endParaRPr lang="en-US"/>
        </a:p>
      </dgm:t>
    </dgm:pt>
    <dgm:pt modelId="{444E68A0-105D-4B86-BC11-032062C18763}">
      <dgm:prSet phldrT="[Text]"/>
      <dgm:spPr>
        <a:solidFill>
          <a:srgbClr val="7030A0"/>
        </a:solidFill>
      </dgm:spPr>
      <dgm:t>
        <a:bodyPr/>
        <a:lstStyle/>
        <a:p>
          <a:r>
            <a:rPr lang="en-US" dirty="0" smtClean="0">
              <a:solidFill>
                <a:schemeClr val="tx1"/>
              </a:solidFill>
              <a:latin typeface="NikoshBAN" pitchFamily="2" charset="0"/>
              <a:cs typeface="NikoshBAN" pitchFamily="2" charset="0"/>
            </a:rPr>
            <a:t>QUEL</a:t>
          </a:r>
          <a:endParaRPr lang="en-US" dirty="0">
            <a:solidFill>
              <a:schemeClr val="tx1"/>
            </a:solidFill>
            <a:latin typeface="NikoshBAN" pitchFamily="2" charset="0"/>
            <a:cs typeface="NikoshBAN" pitchFamily="2" charset="0"/>
          </a:endParaRPr>
        </a:p>
      </dgm:t>
    </dgm:pt>
    <dgm:pt modelId="{A8CE58D1-73B6-4909-A110-143BC8A8B78F}" type="parTrans" cxnId="{4F182A2B-64A0-4FE2-B4EF-D73DE637C301}">
      <dgm:prSet/>
      <dgm:spPr/>
      <dgm:t>
        <a:bodyPr/>
        <a:lstStyle/>
        <a:p>
          <a:endParaRPr lang="en-US"/>
        </a:p>
      </dgm:t>
    </dgm:pt>
    <dgm:pt modelId="{D3199FA9-149A-4068-B20E-E7DA11B85057}" type="sibTrans" cxnId="{4F182A2B-64A0-4FE2-B4EF-D73DE637C301}">
      <dgm:prSet/>
      <dgm:spPr/>
      <dgm:t>
        <a:bodyPr/>
        <a:lstStyle/>
        <a:p>
          <a:endParaRPr lang="en-US"/>
        </a:p>
      </dgm:t>
    </dgm:pt>
    <dgm:pt modelId="{894B295B-5B61-438E-9962-15DF6D8DE458}">
      <dgm:prSet phldrT="[Text]"/>
      <dgm:spPr>
        <a:solidFill>
          <a:schemeClr val="accent2">
            <a:lumMod val="60000"/>
            <a:lumOff val="40000"/>
          </a:schemeClr>
        </a:solidFill>
      </dgm:spPr>
      <dgm:t>
        <a:bodyPr/>
        <a:lstStyle/>
        <a:p>
          <a:r>
            <a:rPr lang="en-US" dirty="0" smtClean="0">
              <a:solidFill>
                <a:schemeClr val="tx1"/>
              </a:solidFill>
              <a:latin typeface="NikoshBAN" pitchFamily="2" charset="0"/>
              <a:cs typeface="NikoshBAN" pitchFamily="2" charset="0"/>
            </a:rPr>
            <a:t>QBE</a:t>
          </a:r>
          <a:endParaRPr lang="en-US" dirty="0">
            <a:solidFill>
              <a:schemeClr val="tx1"/>
            </a:solidFill>
            <a:latin typeface="NikoshBAN" pitchFamily="2" charset="0"/>
            <a:cs typeface="NikoshBAN" pitchFamily="2" charset="0"/>
          </a:endParaRPr>
        </a:p>
      </dgm:t>
    </dgm:pt>
    <dgm:pt modelId="{C99193D9-299B-4694-93CD-96F5ACBCA4AD}" type="parTrans" cxnId="{42E1D078-EA00-497A-B78D-02D19505D8EF}">
      <dgm:prSet/>
      <dgm:spPr/>
      <dgm:t>
        <a:bodyPr/>
        <a:lstStyle/>
        <a:p>
          <a:endParaRPr lang="en-US"/>
        </a:p>
      </dgm:t>
    </dgm:pt>
    <dgm:pt modelId="{1A83FDDF-9CE4-4F8F-B382-C237FED1CE4A}" type="sibTrans" cxnId="{42E1D078-EA00-497A-B78D-02D19505D8EF}">
      <dgm:prSet/>
      <dgm:spPr/>
      <dgm:t>
        <a:bodyPr/>
        <a:lstStyle/>
        <a:p>
          <a:endParaRPr lang="en-US"/>
        </a:p>
      </dgm:t>
    </dgm:pt>
    <dgm:pt modelId="{13F42332-022C-4457-A9AC-61D029C82A52}" type="pres">
      <dgm:prSet presAssocID="{5447BF83-C774-47D7-9128-3AFA6A7B0E75}" presName="hierChild1" presStyleCnt="0">
        <dgm:presLayoutVars>
          <dgm:orgChart val="1"/>
          <dgm:chPref val="1"/>
          <dgm:dir/>
          <dgm:animOne val="branch"/>
          <dgm:animLvl val="lvl"/>
          <dgm:resizeHandles/>
        </dgm:presLayoutVars>
      </dgm:prSet>
      <dgm:spPr/>
    </dgm:pt>
    <dgm:pt modelId="{18C16838-FED3-4842-80CC-4BD228583353}" type="pres">
      <dgm:prSet presAssocID="{499A55EC-C7C6-4EEB-AB8E-9D6CE7D285A8}" presName="hierRoot1" presStyleCnt="0">
        <dgm:presLayoutVars>
          <dgm:hierBranch val="init"/>
        </dgm:presLayoutVars>
      </dgm:prSet>
      <dgm:spPr/>
    </dgm:pt>
    <dgm:pt modelId="{0EB8F20C-F664-4FF6-8E23-A25CD1234E9B}" type="pres">
      <dgm:prSet presAssocID="{499A55EC-C7C6-4EEB-AB8E-9D6CE7D285A8}" presName="rootComposite1" presStyleCnt="0"/>
      <dgm:spPr/>
    </dgm:pt>
    <dgm:pt modelId="{36EEA793-9458-4EC2-86CB-7A1AAF546AED}" type="pres">
      <dgm:prSet presAssocID="{499A55EC-C7C6-4EEB-AB8E-9D6CE7D285A8}" presName="rootText1" presStyleLbl="node0" presStyleIdx="0" presStyleCnt="1" custScaleX="128267" custLinFactNeighborX="0" custLinFactNeighborY="-50023">
        <dgm:presLayoutVars>
          <dgm:chPref val="3"/>
        </dgm:presLayoutVars>
      </dgm:prSet>
      <dgm:spPr/>
    </dgm:pt>
    <dgm:pt modelId="{ED37D496-D51F-47F6-B394-B10B2F03BCDA}" type="pres">
      <dgm:prSet presAssocID="{499A55EC-C7C6-4EEB-AB8E-9D6CE7D285A8}" presName="rootConnector1" presStyleLbl="node1" presStyleIdx="0" presStyleCnt="0"/>
      <dgm:spPr/>
    </dgm:pt>
    <dgm:pt modelId="{3B373DB0-6630-440F-88EB-3A42329E50FE}" type="pres">
      <dgm:prSet presAssocID="{499A55EC-C7C6-4EEB-AB8E-9D6CE7D285A8}" presName="hierChild2" presStyleCnt="0"/>
      <dgm:spPr/>
    </dgm:pt>
    <dgm:pt modelId="{EC01EB1C-1ACE-400E-B090-FFC132AF3D0C}" type="pres">
      <dgm:prSet presAssocID="{66EE68BC-E36B-41DD-B8DA-654AB17226BE}" presName="Name37" presStyleLbl="parChTrans1D2" presStyleIdx="0" presStyleCnt="3"/>
      <dgm:spPr/>
    </dgm:pt>
    <dgm:pt modelId="{D7691522-88CE-461F-B6DA-A4388DD06270}" type="pres">
      <dgm:prSet presAssocID="{30F4C56E-E3AA-48C4-815B-5896C7C76AFF}" presName="hierRoot2" presStyleCnt="0">
        <dgm:presLayoutVars>
          <dgm:hierBranch val="init"/>
        </dgm:presLayoutVars>
      </dgm:prSet>
      <dgm:spPr/>
    </dgm:pt>
    <dgm:pt modelId="{E65EC51F-951B-4659-88B8-0729DE4A65A5}" type="pres">
      <dgm:prSet presAssocID="{30F4C56E-E3AA-48C4-815B-5896C7C76AFF}" presName="rootComposite" presStyleCnt="0"/>
      <dgm:spPr/>
    </dgm:pt>
    <dgm:pt modelId="{249F7A6F-A84E-4C56-B38C-707555CAABF0}" type="pres">
      <dgm:prSet presAssocID="{30F4C56E-E3AA-48C4-815B-5896C7C76AFF}" presName="rootText" presStyleLbl="node2" presStyleIdx="0" presStyleCnt="3">
        <dgm:presLayoutVars>
          <dgm:chPref val="3"/>
        </dgm:presLayoutVars>
      </dgm:prSet>
      <dgm:spPr/>
    </dgm:pt>
    <dgm:pt modelId="{F7D0D999-6295-4E75-A600-FC35572EB572}" type="pres">
      <dgm:prSet presAssocID="{30F4C56E-E3AA-48C4-815B-5896C7C76AFF}" presName="rootConnector" presStyleLbl="node2" presStyleIdx="0" presStyleCnt="3"/>
      <dgm:spPr/>
    </dgm:pt>
    <dgm:pt modelId="{9138A4C0-02DA-47A4-A91F-9B7D94EEE599}" type="pres">
      <dgm:prSet presAssocID="{30F4C56E-E3AA-48C4-815B-5896C7C76AFF}" presName="hierChild4" presStyleCnt="0"/>
      <dgm:spPr/>
    </dgm:pt>
    <dgm:pt modelId="{63194EE6-41C7-49EE-98A4-BDD097CC4A7E}" type="pres">
      <dgm:prSet presAssocID="{30F4C56E-E3AA-48C4-815B-5896C7C76AFF}" presName="hierChild5" presStyleCnt="0"/>
      <dgm:spPr/>
    </dgm:pt>
    <dgm:pt modelId="{FE0F9D9C-42C1-4876-9EAA-3581CD6F3867}" type="pres">
      <dgm:prSet presAssocID="{A8CE58D1-73B6-4909-A110-143BC8A8B78F}" presName="Name37" presStyleLbl="parChTrans1D2" presStyleIdx="1" presStyleCnt="3"/>
      <dgm:spPr/>
    </dgm:pt>
    <dgm:pt modelId="{300F0204-AE25-4D7C-8B6D-8251788D3F61}" type="pres">
      <dgm:prSet presAssocID="{444E68A0-105D-4B86-BC11-032062C18763}" presName="hierRoot2" presStyleCnt="0">
        <dgm:presLayoutVars>
          <dgm:hierBranch val="init"/>
        </dgm:presLayoutVars>
      </dgm:prSet>
      <dgm:spPr/>
    </dgm:pt>
    <dgm:pt modelId="{7817924B-C046-4193-8436-9CEFA40E1F44}" type="pres">
      <dgm:prSet presAssocID="{444E68A0-105D-4B86-BC11-032062C18763}" presName="rootComposite" presStyleCnt="0"/>
      <dgm:spPr/>
    </dgm:pt>
    <dgm:pt modelId="{BC99ED49-35B6-40AF-9E28-AA3D1D09D56D}" type="pres">
      <dgm:prSet presAssocID="{444E68A0-105D-4B86-BC11-032062C18763}" presName="rootText" presStyleLbl="node2" presStyleIdx="1" presStyleCnt="3">
        <dgm:presLayoutVars>
          <dgm:chPref val="3"/>
        </dgm:presLayoutVars>
      </dgm:prSet>
      <dgm:spPr/>
      <dgm:t>
        <a:bodyPr/>
        <a:lstStyle/>
        <a:p>
          <a:endParaRPr lang="en-US"/>
        </a:p>
      </dgm:t>
    </dgm:pt>
    <dgm:pt modelId="{909FFF13-7169-468C-A543-93F16EE74AE7}" type="pres">
      <dgm:prSet presAssocID="{444E68A0-105D-4B86-BC11-032062C18763}" presName="rootConnector" presStyleLbl="node2" presStyleIdx="1" presStyleCnt="3"/>
      <dgm:spPr/>
    </dgm:pt>
    <dgm:pt modelId="{75D80585-0CF4-4BCC-9498-A08C10D1659F}" type="pres">
      <dgm:prSet presAssocID="{444E68A0-105D-4B86-BC11-032062C18763}" presName="hierChild4" presStyleCnt="0"/>
      <dgm:spPr/>
    </dgm:pt>
    <dgm:pt modelId="{6D0FD510-C379-4975-AD52-B44093550731}" type="pres">
      <dgm:prSet presAssocID="{444E68A0-105D-4B86-BC11-032062C18763}" presName="hierChild5" presStyleCnt="0"/>
      <dgm:spPr/>
    </dgm:pt>
    <dgm:pt modelId="{BDAD2149-DDC3-4BC1-AB75-1E78455D420E}" type="pres">
      <dgm:prSet presAssocID="{C99193D9-299B-4694-93CD-96F5ACBCA4AD}" presName="Name37" presStyleLbl="parChTrans1D2" presStyleIdx="2" presStyleCnt="3"/>
      <dgm:spPr/>
    </dgm:pt>
    <dgm:pt modelId="{41A7B1CC-8F7E-44B8-86EE-1B64790615B9}" type="pres">
      <dgm:prSet presAssocID="{894B295B-5B61-438E-9962-15DF6D8DE458}" presName="hierRoot2" presStyleCnt="0">
        <dgm:presLayoutVars>
          <dgm:hierBranch val="init"/>
        </dgm:presLayoutVars>
      </dgm:prSet>
      <dgm:spPr/>
    </dgm:pt>
    <dgm:pt modelId="{C6D7AD62-C88A-4D90-9DD4-C04A76FF849B}" type="pres">
      <dgm:prSet presAssocID="{894B295B-5B61-438E-9962-15DF6D8DE458}" presName="rootComposite" presStyleCnt="0"/>
      <dgm:spPr/>
    </dgm:pt>
    <dgm:pt modelId="{B43F3210-A51B-4BC2-8551-711EBD1244E8}" type="pres">
      <dgm:prSet presAssocID="{894B295B-5B61-438E-9962-15DF6D8DE458}" presName="rootText" presStyleLbl="node2" presStyleIdx="2" presStyleCnt="3">
        <dgm:presLayoutVars>
          <dgm:chPref val="3"/>
        </dgm:presLayoutVars>
      </dgm:prSet>
      <dgm:spPr/>
    </dgm:pt>
    <dgm:pt modelId="{E7EBCCCD-7489-400F-801F-DF7854862BA8}" type="pres">
      <dgm:prSet presAssocID="{894B295B-5B61-438E-9962-15DF6D8DE458}" presName="rootConnector" presStyleLbl="node2" presStyleIdx="2" presStyleCnt="3"/>
      <dgm:spPr/>
    </dgm:pt>
    <dgm:pt modelId="{87C1580A-E0EA-4736-9AD0-8EC900921D2A}" type="pres">
      <dgm:prSet presAssocID="{894B295B-5B61-438E-9962-15DF6D8DE458}" presName="hierChild4" presStyleCnt="0"/>
      <dgm:spPr/>
    </dgm:pt>
    <dgm:pt modelId="{62FFA9EF-8C4F-46C3-9856-12385675EBDA}" type="pres">
      <dgm:prSet presAssocID="{894B295B-5B61-438E-9962-15DF6D8DE458}" presName="hierChild5" presStyleCnt="0"/>
      <dgm:spPr/>
    </dgm:pt>
    <dgm:pt modelId="{5C342AEA-CB92-4B1A-BC7B-A92FD285A9F0}" type="pres">
      <dgm:prSet presAssocID="{499A55EC-C7C6-4EEB-AB8E-9D6CE7D285A8}" presName="hierChild3" presStyleCnt="0"/>
      <dgm:spPr/>
    </dgm:pt>
  </dgm:ptLst>
  <dgm:cxnLst>
    <dgm:cxn modelId="{A0C3A3A6-EF5E-4963-ADD7-7B93FA711DA2}" type="presOf" srcId="{499A55EC-C7C6-4EEB-AB8E-9D6CE7D285A8}" destId="{ED37D496-D51F-47F6-B394-B10B2F03BCDA}" srcOrd="1" destOrd="0" presId="urn:microsoft.com/office/officeart/2005/8/layout/orgChart1"/>
    <dgm:cxn modelId="{42E1D078-EA00-497A-B78D-02D19505D8EF}" srcId="{499A55EC-C7C6-4EEB-AB8E-9D6CE7D285A8}" destId="{894B295B-5B61-438E-9962-15DF6D8DE458}" srcOrd="2" destOrd="0" parTransId="{C99193D9-299B-4694-93CD-96F5ACBCA4AD}" sibTransId="{1A83FDDF-9CE4-4F8F-B382-C237FED1CE4A}"/>
    <dgm:cxn modelId="{5478AD34-46FC-4518-B495-C7D850B28CDB}" srcId="{499A55EC-C7C6-4EEB-AB8E-9D6CE7D285A8}" destId="{30F4C56E-E3AA-48C4-815B-5896C7C76AFF}" srcOrd="0" destOrd="0" parTransId="{66EE68BC-E36B-41DD-B8DA-654AB17226BE}" sibTransId="{A2DF99D0-E7AC-4BA8-A456-296FC6627854}"/>
    <dgm:cxn modelId="{E2E4D056-6660-4FC8-B00E-2F622D42E6B0}" type="presOf" srcId="{30F4C56E-E3AA-48C4-815B-5896C7C76AFF}" destId="{F7D0D999-6295-4E75-A600-FC35572EB572}" srcOrd="1" destOrd="0" presId="urn:microsoft.com/office/officeart/2005/8/layout/orgChart1"/>
    <dgm:cxn modelId="{76A8478B-E353-47C1-B4C9-7C58C6D1805F}" type="presOf" srcId="{A8CE58D1-73B6-4909-A110-143BC8A8B78F}" destId="{FE0F9D9C-42C1-4876-9EAA-3581CD6F3867}" srcOrd="0" destOrd="0" presId="urn:microsoft.com/office/officeart/2005/8/layout/orgChart1"/>
    <dgm:cxn modelId="{0445B720-6049-45A4-8EB9-68B4BA4949A0}" type="presOf" srcId="{444E68A0-105D-4B86-BC11-032062C18763}" destId="{BC99ED49-35B6-40AF-9E28-AA3D1D09D56D}" srcOrd="0" destOrd="0" presId="urn:microsoft.com/office/officeart/2005/8/layout/orgChart1"/>
    <dgm:cxn modelId="{D7A3A857-0208-4B90-B421-399418555763}" type="presOf" srcId="{C99193D9-299B-4694-93CD-96F5ACBCA4AD}" destId="{BDAD2149-DDC3-4BC1-AB75-1E78455D420E}" srcOrd="0" destOrd="0" presId="urn:microsoft.com/office/officeart/2005/8/layout/orgChart1"/>
    <dgm:cxn modelId="{E163ADC6-CF8F-417A-A6A7-152E0B995858}" type="presOf" srcId="{894B295B-5B61-438E-9962-15DF6D8DE458}" destId="{B43F3210-A51B-4BC2-8551-711EBD1244E8}" srcOrd="0" destOrd="0" presId="urn:microsoft.com/office/officeart/2005/8/layout/orgChart1"/>
    <dgm:cxn modelId="{4F182A2B-64A0-4FE2-B4EF-D73DE637C301}" srcId="{499A55EC-C7C6-4EEB-AB8E-9D6CE7D285A8}" destId="{444E68A0-105D-4B86-BC11-032062C18763}" srcOrd="1" destOrd="0" parTransId="{A8CE58D1-73B6-4909-A110-143BC8A8B78F}" sibTransId="{D3199FA9-149A-4068-B20E-E7DA11B85057}"/>
    <dgm:cxn modelId="{9C22D95E-B124-4103-9D19-A1E7398FD923}" srcId="{5447BF83-C774-47D7-9128-3AFA6A7B0E75}" destId="{499A55EC-C7C6-4EEB-AB8E-9D6CE7D285A8}" srcOrd="0" destOrd="0" parTransId="{34002131-D178-4A96-B56B-B0EE3E55E82A}" sibTransId="{4962FCB8-45E7-466A-A437-27EF731C5136}"/>
    <dgm:cxn modelId="{5E3CBB05-D8EC-41D6-9B37-F31E69D3C24F}" type="presOf" srcId="{894B295B-5B61-438E-9962-15DF6D8DE458}" destId="{E7EBCCCD-7489-400F-801F-DF7854862BA8}" srcOrd="1" destOrd="0" presId="urn:microsoft.com/office/officeart/2005/8/layout/orgChart1"/>
    <dgm:cxn modelId="{B72E2AC6-60BB-40F7-9D4C-722AC36CC938}" type="presOf" srcId="{66EE68BC-E36B-41DD-B8DA-654AB17226BE}" destId="{EC01EB1C-1ACE-400E-B090-FFC132AF3D0C}" srcOrd="0" destOrd="0" presId="urn:microsoft.com/office/officeart/2005/8/layout/orgChart1"/>
    <dgm:cxn modelId="{D88CAA1D-D94A-4ADE-B996-4EEC66A97A3C}" type="presOf" srcId="{444E68A0-105D-4B86-BC11-032062C18763}" destId="{909FFF13-7169-468C-A543-93F16EE74AE7}" srcOrd="1" destOrd="0" presId="urn:microsoft.com/office/officeart/2005/8/layout/orgChart1"/>
    <dgm:cxn modelId="{AC61238B-E82B-4663-8AE1-EB656F3E716A}" type="presOf" srcId="{30F4C56E-E3AA-48C4-815B-5896C7C76AFF}" destId="{249F7A6F-A84E-4C56-B38C-707555CAABF0}" srcOrd="0" destOrd="0" presId="urn:microsoft.com/office/officeart/2005/8/layout/orgChart1"/>
    <dgm:cxn modelId="{997F3FF3-8738-41FA-ABBF-9061DE822187}" type="presOf" srcId="{499A55EC-C7C6-4EEB-AB8E-9D6CE7D285A8}" destId="{36EEA793-9458-4EC2-86CB-7A1AAF546AED}" srcOrd="0" destOrd="0" presId="urn:microsoft.com/office/officeart/2005/8/layout/orgChart1"/>
    <dgm:cxn modelId="{3ABCE0D5-235C-4246-A1C9-D5D8559CCBE3}" type="presOf" srcId="{5447BF83-C774-47D7-9128-3AFA6A7B0E75}" destId="{13F42332-022C-4457-A9AC-61D029C82A52}" srcOrd="0" destOrd="0" presId="urn:microsoft.com/office/officeart/2005/8/layout/orgChart1"/>
    <dgm:cxn modelId="{CE803A28-E538-4CDF-8396-732CB538967E}" type="presParOf" srcId="{13F42332-022C-4457-A9AC-61D029C82A52}" destId="{18C16838-FED3-4842-80CC-4BD228583353}" srcOrd="0" destOrd="0" presId="urn:microsoft.com/office/officeart/2005/8/layout/orgChart1"/>
    <dgm:cxn modelId="{4E01DEA3-1926-4E3A-8325-5158EFB6A48B}" type="presParOf" srcId="{18C16838-FED3-4842-80CC-4BD228583353}" destId="{0EB8F20C-F664-4FF6-8E23-A25CD1234E9B}" srcOrd="0" destOrd="0" presId="urn:microsoft.com/office/officeart/2005/8/layout/orgChart1"/>
    <dgm:cxn modelId="{8C1C8DB9-47A3-4F55-B9A8-27E8BF6F271E}" type="presParOf" srcId="{0EB8F20C-F664-4FF6-8E23-A25CD1234E9B}" destId="{36EEA793-9458-4EC2-86CB-7A1AAF546AED}" srcOrd="0" destOrd="0" presId="urn:microsoft.com/office/officeart/2005/8/layout/orgChart1"/>
    <dgm:cxn modelId="{AE7EF71D-404A-495D-8A8E-8CFBFEB997BE}" type="presParOf" srcId="{0EB8F20C-F664-4FF6-8E23-A25CD1234E9B}" destId="{ED37D496-D51F-47F6-B394-B10B2F03BCDA}" srcOrd="1" destOrd="0" presId="urn:microsoft.com/office/officeart/2005/8/layout/orgChart1"/>
    <dgm:cxn modelId="{185E0662-4211-47CB-8A82-4FFD7A19E049}" type="presParOf" srcId="{18C16838-FED3-4842-80CC-4BD228583353}" destId="{3B373DB0-6630-440F-88EB-3A42329E50FE}" srcOrd="1" destOrd="0" presId="urn:microsoft.com/office/officeart/2005/8/layout/orgChart1"/>
    <dgm:cxn modelId="{BC0DDA05-32A5-43E2-815D-1D36F3950FAD}" type="presParOf" srcId="{3B373DB0-6630-440F-88EB-3A42329E50FE}" destId="{EC01EB1C-1ACE-400E-B090-FFC132AF3D0C}" srcOrd="0" destOrd="0" presId="urn:microsoft.com/office/officeart/2005/8/layout/orgChart1"/>
    <dgm:cxn modelId="{0DD4212E-3344-4DE1-B274-0D08E1C9310B}" type="presParOf" srcId="{3B373DB0-6630-440F-88EB-3A42329E50FE}" destId="{D7691522-88CE-461F-B6DA-A4388DD06270}" srcOrd="1" destOrd="0" presId="urn:microsoft.com/office/officeart/2005/8/layout/orgChart1"/>
    <dgm:cxn modelId="{B3B45657-0357-48A9-B697-AE0EDF5C7125}" type="presParOf" srcId="{D7691522-88CE-461F-B6DA-A4388DD06270}" destId="{E65EC51F-951B-4659-88B8-0729DE4A65A5}" srcOrd="0" destOrd="0" presId="urn:microsoft.com/office/officeart/2005/8/layout/orgChart1"/>
    <dgm:cxn modelId="{E287DEE9-61DB-43C8-A74B-95006711848F}" type="presParOf" srcId="{E65EC51F-951B-4659-88B8-0729DE4A65A5}" destId="{249F7A6F-A84E-4C56-B38C-707555CAABF0}" srcOrd="0" destOrd="0" presId="urn:microsoft.com/office/officeart/2005/8/layout/orgChart1"/>
    <dgm:cxn modelId="{68CC9769-3880-4AB5-8C0B-E93A59945A1B}" type="presParOf" srcId="{E65EC51F-951B-4659-88B8-0729DE4A65A5}" destId="{F7D0D999-6295-4E75-A600-FC35572EB572}" srcOrd="1" destOrd="0" presId="urn:microsoft.com/office/officeart/2005/8/layout/orgChart1"/>
    <dgm:cxn modelId="{4248BB5F-7148-4DE2-B1BF-78638D5BA63A}" type="presParOf" srcId="{D7691522-88CE-461F-B6DA-A4388DD06270}" destId="{9138A4C0-02DA-47A4-A91F-9B7D94EEE599}" srcOrd="1" destOrd="0" presId="urn:microsoft.com/office/officeart/2005/8/layout/orgChart1"/>
    <dgm:cxn modelId="{06140AAD-5B56-4720-9A8F-90F727DDBC4D}" type="presParOf" srcId="{D7691522-88CE-461F-B6DA-A4388DD06270}" destId="{63194EE6-41C7-49EE-98A4-BDD097CC4A7E}" srcOrd="2" destOrd="0" presId="urn:microsoft.com/office/officeart/2005/8/layout/orgChart1"/>
    <dgm:cxn modelId="{62C7BBDE-AF37-418A-9153-9300FBC6201F}" type="presParOf" srcId="{3B373DB0-6630-440F-88EB-3A42329E50FE}" destId="{FE0F9D9C-42C1-4876-9EAA-3581CD6F3867}" srcOrd="2" destOrd="0" presId="urn:microsoft.com/office/officeart/2005/8/layout/orgChart1"/>
    <dgm:cxn modelId="{33B98E10-4E54-4A4E-A65D-7086748DCEBB}" type="presParOf" srcId="{3B373DB0-6630-440F-88EB-3A42329E50FE}" destId="{300F0204-AE25-4D7C-8B6D-8251788D3F61}" srcOrd="3" destOrd="0" presId="urn:microsoft.com/office/officeart/2005/8/layout/orgChart1"/>
    <dgm:cxn modelId="{02754129-CC96-4138-A6D7-C7486B617961}" type="presParOf" srcId="{300F0204-AE25-4D7C-8B6D-8251788D3F61}" destId="{7817924B-C046-4193-8436-9CEFA40E1F44}" srcOrd="0" destOrd="0" presId="urn:microsoft.com/office/officeart/2005/8/layout/orgChart1"/>
    <dgm:cxn modelId="{F8F74185-A5D4-49F1-AF82-444FF38A8049}" type="presParOf" srcId="{7817924B-C046-4193-8436-9CEFA40E1F44}" destId="{BC99ED49-35B6-40AF-9E28-AA3D1D09D56D}" srcOrd="0" destOrd="0" presId="urn:microsoft.com/office/officeart/2005/8/layout/orgChart1"/>
    <dgm:cxn modelId="{BB2C374D-215D-4C0D-996A-8C44C9C18288}" type="presParOf" srcId="{7817924B-C046-4193-8436-9CEFA40E1F44}" destId="{909FFF13-7169-468C-A543-93F16EE74AE7}" srcOrd="1" destOrd="0" presId="urn:microsoft.com/office/officeart/2005/8/layout/orgChart1"/>
    <dgm:cxn modelId="{FEFC4969-6355-4501-908D-9A8B25B272C2}" type="presParOf" srcId="{300F0204-AE25-4D7C-8B6D-8251788D3F61}" destId="{75D80585-0CF4-4BCC-9498-A08C10D1659F}" srcOrd="1" destOrd="0" presId="urn:microsoft.com/office/officeart/2005/8/layout/orgChart1"/>
    <dgm:cxn modelId="{8469BE42-C403-4F08-AA6F-56FFC71987B6}" type="presParOf" srcId="{300F0204-AE25-4D7C-8B6D-8251788D3F61}" destId="{6D0FD510-C379-4975-AD52-B44093550731}" srcOrd="2" destOrd="0" presId="urn:microsoft.com/office/officeart/2005/8/layout/orgChart1"/>
    <dgm:cxn modelId="{D7326FF5-E9C8-45F8-A7D1-A054BB176554}" type="presParOf" srcId="{3B373DB0-6630-440F-88EB-3A42329E50FE}" destId="{BDAD2149-DDC3-4BC1-AB75-1E78455D420E}" srcOrd="4" destOrd="0" presId="urn:microsoft.com/office/officeart/2005/8/layout/orgChart1"/>
    <dgm:cxn modelId="{8B50B4E6-6E7E-4A3E-93DF-72AD1B225AD8}" type="presParOf" srcId="{3B373DB0-6630-440F-88EB-3A42329E50FE}" destId="{41A7B1CC-8F7E-44B8-86EE-1B64790615B9}" srcOrd="5" destOrd="0" presId="urn:microsoft.com/office/officeart/2005/8/layout/orgChart1"/>
    <dgm:cxn modelId="{CF966640-FA1B-4451-A8FA-BBB336E9F3F2}" type="presParOf" srcId="{41A7B1CC-8F7E-44B8-86EE-1B64790615B9}" destId="{C6D7AD62-C88A-4D90-9DD4-C04A76FF849B}" srcOrd="0" destOrd="0" presId="urn:microsoft.com/office/officeart/2005/8/layout/orgChart1"/>
    <dgm:cxn modelId="{C143A433-BBEC-42C2-8E2C-899DECFE55B8}" type="presParOf" srcId="{C6D7AD62-C88A-4D90-9DD4-C04A76FF849B}" destId="{B43F3210-A51B-4BC2-8551-711EBD1244E8}" srcOrd="0" destOrd="0" presId="urn:microsoft.com/office/officeart/2005/8/layout/orgChart1"/>
    <dgm:cxn modelId="{6A836CBF-8550-4E09-8186-3AA47C1E36B5}" type="presParOf" srcId="{C6D7AD62-C88A-4D90-9DD4-C04A76FF849B}" destId="{E7EBCCCD-7489-400F-801F-DF7854862BA8}" srcOrd="1" destOrd="0" presId="urn:microsoft.com/office/officeart/2005/8/layout/orgChart1"/>
    <dgm:cxn modelId="{56869D1B-1AC3-4621-967F-DEC85BB5BAE5}" type="presParOf" srcId="{41A7B1CC-8F7E-44B8-86EE-1B64790615B9}" destId="{87C1580A-E0EA-4736-9AD0-8EC900921D2A}" srcOrd="1" destOrd="0" presId="urn:microsoft.com/office/officeart/2005/8/layout/orgChart1"/>
    <dgm:cxn modelId="{33250DB4-E085-4F98-AAE9-BBB3AB856104}" type="presParOf" srcId="{41A7B1CC-8F7E-44B8-86EE-1B64790615B9}" destId="{62FFA9EF-8C4F-46C3-9856-12385675EBDA}" srcOrd="2" destOrd="0" presId="urn:microsoft.com/office/officeart/2005/8/layout/orgChart1"/>
    <dgm:cxn modelId="{5781C377-A3DF-40C9-8A04-10EFA0824A31}" type="presParOf" srcId="{18C16838-FED3-4842-80CC-4BD228583353}" destId="{5C342AEA-CB92-4B1A-BC7B-A92FD285A9F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CFF75-46A2-43FD-BE2E-CFD39A591AB3}">
      <dsp:nvSpPr>
        <dsp:cNvPr id="0" name=""/>
        <dsp:cNvSpPr/>
      </dsp:nvSpPr>
      <dsp:spPr>
        <a:xfrm>
          <a:off x="1710171" y="2282031"/>
          <a:ext cx="787983" cy="1442839"/>
        </a:xfrm>
        <a:custGeom>
          <a:avLst/>
          <a:gdLst/>
          <a:ahLst/>
          <a:cxnLst/>
          <a:rect l="0" t="0" r="0" b="0"/>
          <a:pathLst>
            <a:path>
              <a:moveTo>
                <a:pt x="0" y="0"/>
              </a:moveTo>
              <a:lnTo>
                <a:pt x="393991" y="0"/>
              </a:lnTo>
              <a:lnTo>
                <a:pt x="393991" y="1442839"/>
              </a:lnTo>
              <a:lnTo>
                <a:pt x="787983" y="144283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chemeClr val="tx1"/>
            </a:solidFill>
          </a:endParaRPr>
        </a:p>
      </dsp:txBody>
      <dsp:txXfrm>
        <a:off x="2063064" y="2962351"/>
        <a:ext cx="82199" cy="82199"/>
      </dsp:txXfrm>
    </dsp:sp>
    <dsp:sp modelId="{4E09CC22-FABD-4869-8552-0A3B4FA69DC9}">
      <dsp:nvSpPr>
        <dsp:cNvPr id="0" name=""/>
        <dsp:cNvSpPr/>
      </dsp:nvSpPr>
      <dsp:spPr>
        <a:xfrm>
          <a:off x="1710171" y="2282031"/>
          <a:ext cx="787983" cy="596403"/>
        </a:xfrm>
        <a:custGeom>
          <a:avLst/>
          <a:gdLst/>
          <a:ahLst/>
          <a:cxnLst/>
          <a:rect l="0" t="0" r="0" b="0"/>
          <a:pathLst>
            <a:path>
              <a:moveTo>
                <a:pt x="0" y="0"/>
              </a:moveTo>
              <a:lnTo>
                <a:pt x="393991" y="0"/>
              </a:lnTo>
              <a:lnTo>
                <a:pt x="393991" y="596403"/>
              </a:lnTo>
              <a:lnTo>
                <a:pt x="787983" y="596403"/>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2079457" y="2555527"/>
        <a:ext cx="49411" cy="49411"/>
      </dsp:txXfrm>
    </dsp:sp>
    <dsp:sp modelId="{C65886FA-5AD2-467A-B94C-816F3BC77E3A}">
      <dsp:nvSpPr>
        <dsp:cNvPr id="0" name=""/>
        <dsp:cNvSpPr/>
      </dsp:nvSpPr>
      <dsp:spPr>
        <a:xfrm>
          <a:off x="1710171" y="2032000"/>
          <a:ext cx="787983" cy="250031"/>
        </a:xfrm>
        <a:custGeom>
          <a:avLst/>
          <a:gdLst/>
          <a:ahLst/>
          <a:cxnLst/>
          <a:rect l="0" t="0" r="0" b="0"/>
          <a:pathLst>
            <a:path>
              <a:moveTo>
                <a:pt x="0" y="250031"/>
              </a:moveTo>
              <a:lnTo>
                <a:pt x="393991" y="250031"/>
              </a:lnTo>
              <a:lnTo>
                <a:pt x="393991" y="0"/>
              </a:lnTo>
              <a:lnTo>
                <a:pt x="787983" y="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2083496" y="2136348"/>
        <a:ext cx="41335" cy="41335"/>
      </dsp:txXfrm>
    </dsp:sp>
    <dsp:sp modelId="{7CB30B89-E2EC-40A7-A782-07164E605AEE}">
      <dsp:nvSpPr>
        <dsp:cNvPr id="0" name=""/>
        <dsp:cNvSpPr/>
      </dsp:nvSpPr>
      <dsp:spPr>
        <a:xfrm>
          <a:off x="1710171" y="1185564"/>
          <a:ext cx="787983" cy="1096466"/>
        </a:xfrm>
        <a:custGeom>
          <a:avLst/>
          <a:gdLst/>
          <a:ahLst/>
          <a:cxnLst/>
          <a:rect l="0" t="0" r="0" b="0"/>
          <a:pathLst>
            <a:path>
              <a:moveTo>
                <a:pt x="0" y="1096466"/>
              </a:moveTo>
              <a:lnTo>
                <a:pt x="393991" y="1096466"/>
              </a:lnTo>
              <a:lnTo>
                <a:pt x="393991" y="0"/>
              </a:lnTo>
              <a:lnTo>
                <a:pt x="787983" y="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2070407" y="1700041"/>
        <a:ext cx="67512" cy="67512"/>
      </dsp:txXfrm>
    </dsp:sp>
    <dsp:sp modelId="{241D784F-947B-485B-968C-9FA9E0D7C84C}">
      <dsp:nvSpPr>
        <dsp:cNvPr id="0" name=""/>
        <dsp:cNvSpPr/>
      </dsp:nvSpPr>
      <dsp:spPr>
        <a:xfrm>
          <a:off x="1710171" y="351832"/>
          <a:ext cx="804419" cy="1930198"/>
        </a:xfrm>
        <a:custGeom>
          <a:avLst/>
          <a:gdLst/>
          <a:ahLst/>
          <a:cxnLst/>
          <a:rect l="0" t="0" r="0" b="0"/>
          <a:pathLst>
            <a:path>
              <a:moveTo>
                <a:pt x="0" y="1930198"/>
              </a:moveTo>
              <a:lnTo>
                <a:pt x="402209" y="1930198"/>
              </a:lnTo>
              <a:lnTo>
                <a:pt x="402209" y="0"/>
              </a:lnTo>
              <a:lnTo>
                <a:pt x="804419" y="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solidFill>
              <a:schemeClr val="tx1"/>
            </a:solidFill>
          </a:endParaRPr>
        </a:p>
      </dsp:txBody>
      <dsp:txXfrm>
        <a:off x="2060103" y="1264654"/>
        <a:ext cx="104555" cy="104555"/>
      </dsp:txXfrm>
    </dsp:sp>
    <dsp:sp modelId="{5EF5B4E4-56A2-447C-87BB-4D4128D5C445}">
      <dsp:nvSpPr>
        <dsp:cNvPr id="0" name=""/>
        <dsp:cNvSpPr/>
      </dsp:nvSpPr>
      <dsp:spPr>
        <a:xfrm rot="16200000">
          <a:off x="-410370" y="1943457"/>
          <a:ext cx="3563937" cy="677148"/>
        </a:xfrm>
        <a:prstGeom prst="rect">
          <a:avLst/>
        </a:prstGeom>
        <a:solidFill>
          <a:schemeClr val="accent1">
            <a:hueOff val="0"/>
            <a:satOff val="0"/>
            <a:lumOff val="0"/>
            <a:alphaOff val="0"/>
          </a:schemeClr>
        </a:solidFill>
        <a:ln w="11429" cap="flat" cmpd="sng" algn="ctr">
          <a:solidFill>
            <a:srgbClr val="FF0000"/>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solidFill>
                <a:schemeClr val="tx1"/>
              </a:solidFill>
              <a:latin typeface="NikoshBAN" pitchFamily="2" charset="0"/>
              <a:cs typeface="NikoshBAN" pitchFamily="2" charset="0"/>
            </a:rPr>
            <a:t>কুয়েরি</a:t>
          </a:r>
          <a:endParaRPr lang="en-US" sz="2800" kern="1200" dirty="0">
            <a:solidFill>
              <a:schemeClr val="tx1"/>
            </a:solidFill>
            <a:latin typeface="NikoshBAN" pitchFamily="2" charset="0"/>
            <a:cs typeface="NikoshBAN" pitchFamily="2" charset="0"/>
          </a:endParaRPr>
        </a:p>
      </dsp:txBody>
      <dsp:txXfrm>
        <a:off x="-410370" y="1943457"/>
        <a:ext cx="3563937" cy="677148"/>
      </dsp:txXfrm>
    </dsp:sp>
    <dsp:sp modelId="{0943669F-0738-4140-97E3-BB4674547490}">
      <dsp:nvSpPr>
        <dsp:cNvPr id="0" name=""/>
        <dsp:cNvSpPr/>
      </dsp:nvSpPr>
      <dsp:spPr>
        <a:xfrm>
          <a:off x="2514591" y="13258"/>
          <a:ext cx="2221045" cy="677148"/>
        </a:xfrm>
        <a:prstGeom prst="rect">
          <a:avLst/>
        </a:prstGeom>
        <a:solidFill>
          <a:srgbClr val="92D050"/>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s-IN" sz="2900" kern="1200" dirty="0" smtClean="0">
              <a:solidFill>
                <a:schemeClr val="tx1"/>
              </a:solidFill>
              <a:latin typeface="NikoshBAN" pitchFamily="2" charset="0"/>
              <a:cs typeface="NikoshBAN" pitchFamily="2" charset="0"/>
            </a:rPr>
            <a:t>সিলেক্ট কুয়েরি</a:t>
          </a:r>
          <a:endParaRPr lang="en-US" sz="2900" kern="1200" dirty="0">
            <a:solidFill>
              <a:schemeClr val="tx1"/>
            </a:solidFill>
            <a:latin typeface="NikoshBAN" pitchFamily="2" charset="0"/>
            <a:cs typeface="NikoshBAN" pitchFamily="2" charset="0"/>
          </a:endParaRPr>
        </a:p>
      </dsp:txBody>
      <dsp:txXfrm>
        <a:off x="2514591" y="13258"/>
        <a:ext cx="2221045" cy="677148"/>
      </dsp:txXfrm>
    </dsp:sp>
    <dsp:sp modelId="{12F0B63D-9618-4594-9F1B-5EC9A0AC4922}">
      <dsp:nvSpPr>
        <dsp:cNvPr id="0" name=""/>
        <dsp:cNvSpPr/>
      </dsp:nvSpPr>
      <dsp:spPr>
        <a:xfrm>
          <a:off x="2498155" y="846990"/>
          <a:ext cx="2221045" cy="677148"/>
        </a:xfrm>
        <a:prstGeom prst="rect">
          <a:avLst/>
        </a:prstGeom>
        <a:solidFill>
          <a:srgbClr val="00B0F0"/>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s-IN" sz="2900" kern="1200" dirty="0" smtClean="0">
              <a:solidFill>
                <a:schemeClr val="tx1"/>
              </a:solidFill>
              <a:latin typeface="NikoshBAN" pitchFamily="2" charset="0"/>
              <a:cs typeface="NikoshBAN" pitchFamily="2" charset="0"/>
            </a:rPr>
            <a:t>প্যারামিটার কুয়েরি</a:t>
          </a:r>
          <a:endParaRPr lang="en-US" sz="2900" kern="1200" dirty="0">
            <a:solidFill>
              <a:schemeClr val="tx1"/>
            </a:solidFill>
            <a:latin typeface="NikoshBAN" pitchFamily="2" charset="0"/>
            <a:cs typeface="NikoshBAN" pitchFamily="2" charset="0"/>
          </a:endParaRPr>
        </a:p>
      </dsp:txBody>
      <dsp:txXfrm>
        <a:off x="2498155" y="846990"/>
        <a:ext cx="2221045" cy="677148"/>
      </dsp:txXfrm>
    </dsp:sp>
    <dsp:sp modelId="{196D93B4-A5C4-4053-9B80-C83DD3296116}">
      <dsp:nvSpPr>
        <dsp:cNvPr id="0" name=""/>
        <dsp:cNvSpPr/>
      </dsp:nvSpPr>
      <dsp:spPr>
        <a:xfrm>
          <a:off x="2498155" y="1693425"/>
          <a:ext cx="2221045" cy="677148"/>
        </a:xfrm>
        <a:prstGeom prst="rect">
          <a:avLst/>
        </a:prstGeom>
        <a:solidFill>
          <a:srgbClr val="FFC000"/>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s-IN" sz="2900" kern="1200" dirty="0" smtClean="0">
              <a:solidFill>
                <a:schemeClr val="tx1"/>
              </a:solidFill>
              <a:latin typeface="NikoshBAN" pitchFamily="2" charset="0"/>
              <a:cs typeface="NikoshBAN" pitchFamily="2" charset="0"/>
            </a:rPr>
            <a:t>ক্রসট্যাব কুয়েরি</a:t>
          </a:r>
          <a:endParaRPr lang="en-US" sz="2900" kern="1200" dirty="0">
            <a:solidFill>
              <a:schemeClr val="tx1"/>
            </a:solidFill>
            <a:latin typeface="NikoshBAN" pitchFamily="2" charset="0"/>
            <a:cs typeface="NikoshBAN" pitchFamily="2" charset="0"/>
          </a:endParaRPr>
        </a:p>
      </dsp:txBody>
      <dsp:txXfrm>
        <a:off x="2498155" y="1693425"/>
        <a:ext cx="2221045" cy="677148"/>
      </dsp:txXfrm>
    </dsp:sp>
    <dsp:sp modelId="{DE8F15BE-D400-40A2-A3A1-A5F56B1CBA54}">
      <dsp:nvSpPr>
        <dsp:cNvPr id="0" name=""/>
        <dsp:cNvSpPr/>
      </dsp:nvSpPr>
      <dsp:spPr>
        <a:xfrm>
          <a:off x="2498155" y="2539861"/>
          <a:ext cx="2221045" cy="677148"/>
        </a:xfrm>
        <a:prstGeom prst="rect">
          <a:avLst/>
        </a:prstGeom>
        <a:solidFill>
          <a:srgbClr val="0070C0"/>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s-IN" sz="2900" kern="1200" dirty="0" smtClean="0">
              <a:solidFill>
                <a:schemeClr val="tx1"/>
              </a:solidFill>
              <a:latin typeface="NikoshBAN" pitchFamily="2" charset="0"/>
              <a:cs typeface="NikoshBAN" pitchFamily="2" charset="0"/>
            </a:rPr>
            <a:t>অ্যাকশন কুয়েরি</a:t>
          </a:r>
          <a:endParaRPr lang="en-US" sz="2900" kern="1200" dirty="0">
            <a:solidFill>
              <a:schemeClr val="tx1"/>
            </a:solidFill>
            <a:latin typeface="NikoshBAN" pitchFamily="2" charset="0"/>
            <a:cs typeface="NikoshBAN" pitchFamily="2" charset="0"/>
          </a:endParaRPr>
        </a:p>
      </dsp:txBody>
      <dsp:txXfrm>
        <a:off x="2498155" y="2539861"/>
        <a:ext cx="2221045" cy="677148"/>
      </dsp:txXfrm>
    </dsp:sp>
    <dsp:sp modelId="{8BE0F09E-0EF1-4987-85D2-B22B83D9B28D}">
      <dsp:nvSpPr>
        <dsp:cNvPr id="0" name=""/>
        <dsp:cNvSpPr/>
      </dsp:nvSpPr>
      <dsp:spPr>
        <a:xfrm>
          <a:off x="2498155" y="3386296"/>
          <a:ext cx="2221045" cy="677148"/>
        </a:xfrm>
        <a:prstGeom prst="rect">
          <a:avLst/>
        </a:prstGeom>
        <a:solidFill>
          <a:srgbClr val="7030A0"/>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s-IN" sz="2900" kern="1200" dirty="0" smtClean="0">
              <a:solidFill>
                <a:schemeClr val="tx1"/>
              </a:solidFill>
              <a:latin typeface="NikoshBAN" pitchFamily="2" charset="0"/>
              <a:cs typeface="NikoshBAN" pitchFamily="2" charset="0"/>
            </a:rPr>
            <a:t>অ্যানম্যাচড কুয়েরি</a:t>
          </a:r>
          <a:endParaRPr lang="en-US" sz="2900" kern="1200" dirty="0">
            <a:solidFill>
              <a:schemeClr val="tx1"/>
            </a:solidFill>
            <a:latin typeface="NikoshBAN" pitchFamily="2" charset="0"/>
            <a:cs typeface="NikoshBAN" pitchFamily="2" charset="0"/>
          </a:endParaRPr>
        </a:p>
      </dsp:txBody>
      <dsp:txXfrm>
        <a:off x="2498155" y="3386296"/>
        <a:ext cx="2221045" cy="677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9AB0F-5A17-43A4-814D-4C23601BF7AD}">
      <dsp:nvSpPr>
        <dsp:cNvPr id="0" name=""/>
        <dsp:cNvSpPr/>
      </dsp:nvSpPr>
      <dsp:spPr>
        <a:xfrm>
          <a:off x="3048000" y="1893896"/>
          <a:ext cx="2387212" cy="276206"/>
        </a:xfrm>
        <a:custGeom>
          <a:avLst/>
          <a:gdLst/>
          <a:ahLst/>
          <a:cxnLst/>
          <a:rect l="0" t="0" r="0" b="0"/>
          <a:pathLst>
            <a:path>
              <a:moveTo>
                <a:pt x="0" y="0"/>
              </a:moveTo>
              <a:lnTo>
                <a:pt x="0" y="138103"/>
              </a:lnTo>
              <a:lnTo>
                <a:pt x="2387212" y="138103"/>
              </a:lnTo>
              <a:lnTo>
                <a:pt x="2387212" y="276206"/>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EDDC13-DEC9-40DF-894D-5BB23DAAFA41}">
      <dsp:nvSpPr>
        <dsp:cNvPr id="0" name=""/>
        <dsp:cNvSpPr/>
      </dsp:nvSpPr>
      <dsp:spPr>
        <a:xfrm>
          <a:off x="3048000" y="1893896"/>
          <a:ext cx="795737" cy="276206"/>
        </a:xfrm>
        <a:custGeom>
          <a:avLst/>
          <a:gdLst/>
          <a:ahLst/>
          <a:cxnLst/>
          <a:rect l="0" t="0" r="0" b="0"/>
          <a:pathLst>
            <a:path>
              <a:moveTo>
                <a:pt x="0" y="0"/>
              </a:moveTo>
              <a:lnTo>
                <a:pt x="0" y="138103"/>
              </a:lnTo>
              <a:lnTo>
                <a:pt x="795737" y="138103"/>
              </a:lnTo>
              <a:lnTo>
                <a:pt x="795737" y="276206"/>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BC0E687-F7C4-4FB4-8D63-BB84C29C284C}">
      <dsp:nvSpPr>
        <dsp:cNvPr id="0" name=""/>
        <dsp:cNvSpPr/>
      </dsp:nvSpPr>
      <dsp:spPr>
        <a:xfrm>
          <a:off x="2252262" y="1893896"/>
          <a:ext cx="795737" cy="276206"/>
        </a:xfrm>
        <a:custGeom>
          <a:avLst/>
          <a:gdLst/>
          <a:ahLst/>
          <a:cxnLst/>
          <a:rect l="0" t="0" r="0" b="0"/>
          <a:pathLst>
            <a:path>
              <a:moveTo>
                <a:pt x="795737" y="0"/>
              </a:moveTo>
              <a:lnTo>
                <a:pt x="795737" y="138103"/>
              </a:lnTo>
              <a:lnTo>
                <a:pt x="0" y="138103"/>
              </a:lnTo>
              <a:lnTo>
                <a:pt x="0" y="276206"/>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B048E92-1E4D-408C-8BC1-8802953D84B8}">
      <dsp:nvSpPr>
        <dsp:cNvPr id="0" name=""/>
        <dsp:cNvSpPr/>
      </dsp:nvSpPr>
      <dsp:spPr>
        <a:xfrm>
          <a:off x="660787" y="1893896"/>
          <a:ext cx="2387212" cy="276206"/>
        </a:xfrm>
        <a:custGeom>
          <a:avLst/>
          <a:gdLst/>
          <a:ahLst/>
          <a:cxnLst/>
          <a:rect l="0" t="0" r="0" b="0"/>
          <a:pathLst>
            <a:path>
              <a:moveTo>
                <a:pt x="2387212" y="0"/>
              </a:moveTo>
              <a:lnTo>
                <a:pt x="2387212" y="138103"/>
              </a:lnTo>
              <a:lnTo>
                <a:pt x="0" y="138103"/>
              </a:lnTo>
              <a:lnTo>
                <a:pt x="0" y="276206"/>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18F0E9E-257E-444D-93C1-ED2EF657966C}">
      <dsp:nvSpPr>
        <dsp:cNvPr id="0" name=""/>
        <dsp:cNvSpPr/>
      </dsp:nvSpPr>
      <dsp:spPr>
        <a:xfrm>
          <a:off x="2719182" y="1236262"/>
          <a:ext cx="657634" cy="657634"/>
        </a:xfrm>
        <a:prstGeom prst="arc">
          <a:avLst>
            <a:gd name="adj1" fmla="val 13200000"/>
            <a:gd name="adj2" fmla="val 192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06EA262-1731-4E26-8024-E9FF41C7C8F3}">
      <dsp:nvSpPr>
        <dsp:cNvPr id="0" name=""/>
        <dsp:cNvSpPr/>
      </dsp:nvSpPr>
      <dsp:spPr>
        <a:xfrm>
          <a:off x="2719182" y="1236262"/>
          <a:ext cx="657634" cy="657634"/>
        </a:xfrm>
        <a:prstGeom prst="arc">
          <a:avLst>
            <a:gd name="adj1" fmla="val 2400000"/>
            <a:gd name="adj2" fmla="val 84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DDB482C-5C64-4F8F-B138-843379ACCC25}">
      <dsp:nvSpPr>
        <dsp:cNvPr id="0" name=""/>
        <dsp:cNvSpPr/>
      </dsp:nvSpPr>
      <dsp:spPr>
        <a:xfrm>
          <a:off x="2390365" y="1354636"/>
          <a:ext cx="1315268" cy="420885"/>
        </a:xfrm>
        <a:prstGeom prst="rect">
          <a:avLst/>
        </a:prstGeom>
        <a:noFill/>
        <a:ln w="9525" cap="flat" cmpd="sng" algn="ctr">
          <a:noFill/>
          <a:prstDash val="solid"/>
        </a:ln>
        <a:effectLst>
          <a:outerShdw blurRad="50800" dist="25400" dir="5400000" rotWithShape="0">
            <a:srgbClr val="000000">
              <a:alpha val="4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latin typeface="NikoshBAN" pitchFamily="2" charset="0"/>
              <a:cs typeface="NikoshBAN" pitchFamily="2" charset="0"/>
            </a:rPr>
            <a:t>Action Query</a:t>
          </a:r>
          <a:endParaRPr lang="en-US" sz="2400" kern="1200" dirty="0">
            <a:latin typeface="NikoshBAN" pitchFamily="2" charset="0"/>
            <a:cs typeface="NikoshBAN" pitchFamily="2" charset="0"/>
          </a:endParaRPr>
        </a:p>
      </dsp:txBody>
      <dsp:txXfrm>
        <a:off x="2390365" y="1354636"/>
        <a:ext cx="1315268" cy="420885"/>
      </dsp:txXfrm>
    </dsp:sp>
    <dsp:sp modelId="{7E137131-3A34-4E29-83CC-48F14863B980}">
      <dsp:nvSpPr>
        <dsp:cNvPr id="0" name=""/>
        <dsp:cNvSpPr/>
      </dsp:nvSpPr>
      <dsp:spPr>
        <a:xfrm>
          <a:off x="331970" y="2170103"/>
          <a:ext cx="657634" cy="657634"/>
        </a:xfrm>
        <a:prstGeom prst="arc">
          <a:avLst>
            <a:gd name="adj1" fmla="val 13200000"/>
            <a:gd name="adj2" fmla="val 192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6E4E279-B268-4083-83D4-A0AA83861E0D}">
      <dsp:nvSpPr>
        <dsp:cNvPr id="0" name=""/>
        <dsp:cNvSpPr/>
      </dsp:nvSpPr>
      <dsp:spPr>
        <a:xfrm>
          <a:off x="331970" y="2170103"/>
          <a:ext cx="657634" cy="657634"/>
        </a:xfrm>
        <a:prstGeom prst="arc">
          <a:avLst>
            <a:gd name="adj1" fmla="val 2400000"/>
            <a:gd name="adj2" fmla="val 84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EF72116-5920-4787-9661-4C56D43A4C20}">
      <dsp:nvSpPr>
        <dsp:cNvPr id="0" name=""/>
        <dsp:cNvSpPr/>
      </dsp:nvSpPr>
      <dsp:spPr>
        <a:xfrm>
          <a:off x="3153" y="2288477"/>
          <a:ext cx="1315268" cy="420885"/>
        </a:xfrm>
        <a:prstGeom prst="rect">
          <a:avLst/>
        </a:prstGeom>
        <a:noFill/>
        <a:ln w="9525" cap="flat" cmpd="sng" algn="ctr">
          <a:noFill/>
          <a:prstDash val="solid"/>
        </a:ln>
        <a:effectLst>
          <a:outerShdw blurRad="50800" dist="25400" dir="5400000" rotWithShape="0">
            <a:srgbClr val="000000">
              <a:alpha val="4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Make Table Query</a:t>
          </a:r>
          <a:endParaRPr lang="en-US" sz="1500" kern="1200" dirty="0"/>
        </a:p>
      </dsp:txBody>
      <dsp:txXfrm>
        <a:off x="3153" y="2288477"/>
        <a:ext cx="1315268" cy="420885"/>
      </dsp:txXfrm>
    </dsp:sp>
    <dsp:sp modelId="{3FC8198E-AF65-4073-996D-8FFE9F9C4992}">
      <dsp:nvSpPr>
        <dsp:cNvPr id="0" name=""/>
        <dsp:cNvSpPr/>
      </dsp:nvSpPr>
      <dsp:spPr>
        <a:xfrm>
          <a:off x="1923445" y="2170103"/>
          <a:ext cx="657634" cy="657634"/>
        </a:xfrm>
        <a:prstGeom prst="arc">
          <a:avLst>
            <a:gd name="adj1" fmla="val 13200000"/>
            <a:gd name="adj2" fmla="val 192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5F32DAB-EDEF-44C4-A1DC-18086DDF78E5}">
      <dsp:nvSpPr>
        <dsp:cNvPr id="0" name=""/>
        <dsp:cNvSpPr/>
      </dsp:nvSpPr>
      <dsp:spPr>
        <a:xfrm>
          <a:off x="1923445" y="2170103"/>
          <a:ext cx="657634" cy="657634"/>
        </a:xfrm>
        <a:prstGeom prst="arc">
          <a:avLst>
            <a:gd name="adj1" fmla="val 2400000"/>
            <a:gd name="adj2" fmla="val 84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7EEE32A-B715-4A76-9C6E-5072BCA6D405}">
      <dsp:nvSpPr>
        <dsp:cNvPr id="0" name=""/>
        <dsp:cNvSpPr/>
      </dsp:nvSpPr>
      <dsp:spPr>
        <a:xfrm>
          <a:off x="1594628" y="2288477"/>
          <a:ext cx="1315268" cy="420885"/>
        </a:xfrm>
        <a:prstGeom prst="rect">
          <a:avLst/>
        </a:prstGeom>
        <a:noFill/>
        <a:ln w="9525" cap="flat" cmpd="sng" algn="ctr">
          <a:noFill/>
          <a:prstDash val="solid"/>
        </a:ln>
        <a:effectLst>
          <a:outerShdw blurRad="50800" dist="25400" dir="5400000" rotWithShape="0">
            <a:srgbClr val="000000">
              <a:alpha val="4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Append Query</a:t>
          </a:r>
          <a:endParaRPr lang="en-US" sz="1500" kern="1200" dirty="0"/>
        </a:p>
      </dsp:txBody>
      <dsp:txXfrm>
        <a:off x="1594628" y="2288477"/>
        <a:ext cx="1315268" cy="420885"/>
      </dsp:txXfrm>
    </dsp:sp>
    <dsp:sp modelId="{4809E956-1A80-4E12-870E-499F539288B6}">
      <dsp:nvSpPr>
        <dsp:cNvPr id="0" name=""/>
        <dsp:cNvSpPr/>
      </dsp:nvSpPr>
      <dsp:spPr>
        <a:xfrm>
          <a:off x="3514920" y="2170103"/>
          <a:ext cx="657634" cy="657634"/>
        </a:xfrm>
        <a:prstGeom prst="arc">
          <a:avLst>
            <a:gd name="adj1" fmla="val 13200000"/>
            <a:gd name="adj2" fmla="val 192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016F97A-3E73-40E1-8AC6-B56D97506103}">
      <dsp:nvSpPr>
        <dsp:cNvPr id="0" name=""/>
        <dsp:cNvSpPr/>
      </dsp:nvSpPr>
      <dsp:spPr>
        <a:xfrm>
          <a:off x="3514920" y="2170103"/>
          <a:ext cx="657634" cy="657634"/>
        </a:xfrm>
        <a:prstGeom prst="arc">
          <a:avLst>
            <a:gd name="adj1" fmla="val 2400000"/>
            <a:gd name="adj2" fmla="val 84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46BF94E-E9CF-44A3-89C2-02C0C65C42FB}">
      <dsp:nvSpPr>
        <dsp:cNvPr id="0" name=""/>
        <dsp:cNvSpPr/>
      </dsp:nvSpPr>
      <dsp:spPr>
        <a:xfrm>
          <a:off x="3186103" y="2288477"/>
          <a:ext cx="1315268" cy="420885"/>
        </a:xfrm>
        <a:prstGeom prst="rect">
          <a:avLst/>
        </a:prstGeom>
        <a:noFill/>
        <a:ln w="9525" cap="flat" cmpd="sng" algn="ctr">
          <a:noFill/>
          <a:prstDash val="solid"/>
        </a:ln>
        <a:effectLst>
          <a:outerShdw blurRad="50800" dist="25400" dir="5400000" rotWithShape="0">
            <a:srgbClr val="000000">
              <a:alpha val="4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Delete Query</a:t>
          </a:r>
          <a:endParaRPr lang="en-US" sz="1500" kern="1200" dirty="0"/>
        </a:p>
      </dsp:txBody>
      <dsp:txXfrm>
        <a:off x="3186103" y="2288477"/>
        <a:ext cx="1315268" cy="420885"/>
      </dsp:txXfrm>
    </dsp:sp>
    <dsp:sp modelId="{E7D0C333-B59A-48A7-8524-B0CF587F6301}">
      <dsp:nvSpPr>
        <dsp:cNvPr id="0" name=""/>
        <dsp:cNvSpPr/>
      </dsp:nvSpPr>
      <dsp:spPr>
        <a:xfrm>
          <a:off x="5106395" y="2170103"/>
          <a:ext cx="657634" cy="657634"/>
        </a:xfrm>
        <a:prstGeom prst="arc">
          <a:avLst>
            <a:gd name="adj1" fmla="val 13200000"/>
            <a:gd name="adj2" fmla="val 192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CFB7599-6CE7-4CD1-93D4-C157FE05DFFD}">
      <dsp:nvSpPr>
        <dsp:cNvPr id="0" name=""/>
        <dsp:cNvSpPr/>
      </dsp:nvSpPr>
      <dsp:spPr>
        <a:xfrm>
          <a:off x="5106395" y="2170103"/>
          <a:ext cx="657634" cy="657634"/>
        </a:xfrm>
        <a:prstGeom prst="arc">
          <a:avLst>
            <a:gd name="adj1" fmla="val 2400000"/>
            <a:gd name="adj2" fmla="val 8400000"/>
          </a:avLst>
        </a:pr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7872796-4D68-4C97-BAFC-6F5D9C861676}">
      <dsp:nvSpPr>
        <dsp:cNvPr id="0" name=""/>
        <dsp:cNvSpPr/>
      </dsp:nvSpPr>
      <dsp:spPr>
        <a:xfrm>
          <a:off x="4777578" y="2288477"/>
          <a:ext cx="1315268" cy="420885"/>
        </a:xfrm>
        <a:prstGeom prst="rect">
          <a:avLst/>
        </a:prstGeom>
        <a:noFill/>
        <a:ln w="9525" cap="flat" cmpd="sng" algn="ctr">
          <a:noFill/>
          <a:prstDash val="solid"/>
        </a:ln>
        <a:effectLst>
          <a:outerShdw blurRad="50800" dist="25400" dir="5400000" rotWithShape="0">
            <a:srgbClr val="000000">
              <a:alpha val="4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Update Query</a:t>
          </a:r>
          <a:endParaRPr lang="en-US" sz="1500" kern="1200" dirty="0"/>
        </a:p>
      </dsp:txBody>
      <dsp:txXfrm>
        <a:off x="4777578" y="2288477"/>
        <a:ext cx="1315268" cy="4208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D2149-DDC3-4BC1-AB75-1E78455D420E}">
      <dsp:nvSpPr>
        <dsp:cNvPr id="0" name=""/>
        <dsp:cNvSpPr/>
      </dsp:nvSpPr>
      <dsp:spPr>
        <a:xfrm>
          <a:off x="3048000" y="1399108"/>
          <a:ext cx="2156482" cy="820024"/>
        </a:xfrm>
        <a:custGeom>
          <a:avLst/>
          <a:gdLst/>
          <a:ahLst/>
          <a:cxnLst/>
          <a:rect l="0" t="0" r="0" b="0"/>
          <a:pathLst>
            <a:path>
              <a:moveTo>
                <a:pt x="0" y="0"/>
              </a:moveTo>
              <a:lnTo>
                <a:pt x="0" y="632891"/>
              </a:lnTo>
              <a:lnTo>
                <a:pt x="2156482" y="632891"/>
              </a:lnTo>
              <a:lnTo>
                <a:pt x="2156482" y="820024"/>
              </a:lnTo>
            </a:path>
          </a:pathLst>
        </a:custGeom>
        <a:noFill/>
        <a:ln w="11429" cap="flat" cmpd="sng" algn="ctr">
          <a:solidFill>
            <a:schemeClr val="accent4">
              <a:hueOff val="0"/>
              <a:satOff val="0"/>
              <a:lumOff val="0"/>
              <a:alphaOff val="0"/>
            </a:schemeClr>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E0F9D9C-42C1-4876-9EAA-3581CD6F3867}">
      <dsp:nvSpPr>
        <dsp:cNvPr id="0" name=""/>
        <dsp:cNvSpPr/>
      </dsp:nvSpPr>
      <dsp:spPr>
        <a:xfrm>
          <a:off x="3002280" y="1399108"/>
          <a:ext cx="91440" cy="820024"/>
        </a:xfrm>
        <a:custGeom>
          <a:avLst/>
          <a:gdLst/>
          <a:ahLst/>
          <a:cxnLst/>
          <a:rect l="0" t="0" r="0" b="0"/>
          <a:pathLst>
            <a:path>
              <a:moveTo>
                <a:pt x="45720" y="0"/>
              </a:moveTo>
              <a:lnTo>
                <a:pt x="45720" y="820024"/>
              </a:lnTo>
            </a:path>
          </a:pathLst>
        </a:custGeom>
        <a:noFill/>
        <a:ln w="11429" cap="flat" cmpd="sng" algn="ctr">
          <a:solidFill>
            <a:schemeClr val="accent4">
              <a:hueOff val="0"/>
              <a:satOff val="0"/>
              <a:lumOff val="0"/>
              <a:alphaOff val="0"/>
            </a:schemeClr>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C01EB1C-1ACE-400E-B090-FFC132AF3D0C}">
      <dsp:nvSpPr>
        <dsp:cNvPr id="0" name=""/>
        <dsp:cNvSpPr/>
      </dsp:nvSpPr>
      <dsp:spPr>
        <a:xfrm>
          <a:off x="891517" y="1399108"/>
          <a:ext cx="2156482" cy="820024"/>
        </a:xfrm>
        <a:custGeom>
          <a:avLst/>
          <a:gdLst/>
          <a:ahLst/>
          <a:cxnLst/>
          <a:rect l="0" t="0" r="0" b="0"/>
          <a:pathLst>
            <a:path>
              <a:moveTo>
                <a:pt x="2156482" y="0"/>
              </a:moveTo>
              <a:lnTo>
                <a:pt x="2156482" y="632891"/>
              </a:lnTo>
              <a:lnTo>
                <a:pt x="0" y="632891"/>
              </a:lnTo>
              <a:lnTo>
                <a:pt x="0" y="820024"/>
              </a:lnTo>
            </a:path>
          </a:pathLst>
        </a:custGeom>
        <a:noFill/>
        <a:ln w="11429" cap="flat" cmpd="sng" algn="ctr">
          <a:solidFill>
            <a:schemeClr val="accent4">
              <a:hueOff val="0"/>
              <a:satOff val="0"/>
              <a:lumOff val="0"/>
              <a:alphaOff val="0"/>
            </a:schemeClr>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6EEA793-9458-4EC2-86CB-7A1AAF546AED}">
      <dsp:nvSpPr>
        <dsp:cNvPr id="0" name=""/>
        <dsp:cNvSpPr/>
      </dsp:nvSpPr>
      <dsp:spPr>
        <a:xfrm>
          <a:off x="1905001" y="507999"/>
          <a:ext cx="2285996" cy="891108"/>
        </a:xfrm>
        <a:prstGeom prst="rect">
          <a:avLst/>
        </a:prstGeom>
        <a:solidFill>
          <a:srgbClr val="0070C0"/>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latin typeface="NikoshBAN" pitchFamily="2" charset="0"/>
              <a:cs typeface="NikoshBAN" pitchFamily="2" charset="0"/>
            </a:rPr>
            <a:t>Query Language</a:t>
          </a:r>
          <a:endParaRPr lang="en-US" sz="3100" kern="1200" dirty="0">
            <a:solidFill>
              <a:schemeClr val="tx1"/>
            </a:solidFill>
            <a:latin typeface="NikoshBAN" pitchFamily="2" charset="0"/>
            <a:cs typeface="NikoshBAN" pitchFamily="2" charset="0"/>
          </a:endParaRPr>
        </a:p>
      </dsp:txBody>
      <dsp:txXfrm>
        <a:off x="1905001" y="507999"/>
        <a:ext cx="2285996" cy="891108"/>
      </dsp:txXfrm>
    </dsp:sp>
    <dsp:sp modelId="{249F7A6F-A84E-4C56-B38C-707555CAABF0}">
      <dsp:nvSpPr>
        <dsp:cNvPr id="0" name=""/>
        <dsp:cNvSpPr/>
      </dsp:nvSpPr>
      <dsp:spPr>
        <a:xfrm>
          <a:off x="409" y="2219132"/>
          <a:ext cx="1782216" cy="891108"/>
        </a:xfrm>
        <a:prstGeom prst="rect">
          <a:avLst/>
        </a:prstGeom>
        <a:solidFill>
          <a:srgbClr val="00B050"/>
        </a:solidFill>
        <a:ln>
          <a:solidFill>
            <a:schemeClr val="bg1"/>
          </a:solid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latin typeface="NikoshBAN" pitchFamily="2" charset="0"/>
              <a:cs typeface="NikoshBAN" pitchFamily="2" charset="0"/>
            </a:rPr>
            <a:t>SQL</a:t>
          </a:r>
          <a:endParaRPr lang="en-US" sz="3100" kern="1200" dirty="0">
            <a:solidFill>
              <a:schemeClr val="tx1"/>
            </a:solidFill>
            <a:latin typeface="NikoshBAN" pitchFamily="2" charset="0"/>
            <a:cs typeface="NikoshBAN" pitchFamily="2" charset="0"/>
          </a:endParaRPr>
        </a:p>
      </dsp:txBody>
      <dsp:txXfrm>
        <a:off x="409" y="2219132"/>
        <a:ext cx="1782216" cy="891108"/>
      </dsp:txXfrm>
    </dsp:sp>
    <dsp:sp modelId="{BC99ED49-35B6-40AF-9E28-AA3D1D09D56D}">
      <dsp:nvSpPr>
        <dsp:cNvPr id="0" name=""/>
        <dsp:cNvSpPr/>
      </dsp:nvSpPr>
      <dsp:spPr>
        <a:xfrm>
          <a:off x="2156891" y="2219132"/>
          <a:ext cx="1782216" cy="891108"/>
        </a:xfrm>
        <a:prstGeom prst="rect">
          <a:avLst/>
        </a:prstGeom>
        <a:solidFill>
          <a:srgbClr val="7030A0"/>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latin typeface="NikoshBAN" pitchFamily="2" charset="0"/>
              <a:cs typeface="NikoshBAN" pitchFamily="2" charset="0"/>
            </a:rPr>
            <a:t>QUEL</a:t>
          </a:r>
          <a:endParaRPr lang="en-US" sz="3100" kern="1200" dirty="0">
            <a:solidFill>
              <a:schemeClr val="tx1"/>
            </a:solidFill>
            <a:latin typeface="NikoshBAN" pitchFamily="2" charset="0"/>
            <a:cs typeface="NikoshBAN" pitchFamily="2" charset="0"/>
          </a:endParaRPr>
        </a:p>
      </dsp:txBody>
      <dsp:txXfrm>
        <a:off x="2156891" y="2219132"/>
        <a:ext cx="1782216" cy="891108"/>
      </dsp:txXfrm>
    </dsp:sp>
    <dsp:sp modelId="{B43F3210-A51B-4BC2-8551-711EBD1244E8}">
      <dsp:nvSpPr>
        <dsp:cNvPr id="0" name=""/>
        <dsp:cNvSpPr/>
      </dsp:nvSpPr>
      <dsp:spPr>
        <a:xfrm>
          <a:off x="4313373" y="2219132"/>
          <a:ext cx="1782216" cy="891108"/>
        </a:xfrm>
        <a:prstGeom prst="rect">
          <a:avLst/>
        </a:prstGeom>
        <a:solidFill>
          <a:schemeClr val="accent2">
            <a:lumMod val="60000"/>
            <a:lumOff val="40000"/>
          </a:schemeClr>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latin typeface="NikoshBAN" pitchFamily="2" charset="0"/>
              <a:cs typeface="NikoshBAN" pitchFamily="2" charset="0"/>
            </a:rPr>
            <a:t>QBE</a:t>
          </a:r>
          <a:endParaRPr lang="en-US" sz="3100" kern="1200" dirty="0">
            <a:solidFill>
              <a:schemeClr val="tx1"/>
            </a:solidFill>
            <a:latin typeface="NikoshBAN" pitchFamily="2" charset="0"/>
            <a:cs typeface="NikoshBAN" pitchFamily="2" charset="0"/>
          </a:endParaRPr>
        </a:p>
      </dsp:txBody>
      <dsp:txXfrm>
        <a:off x="4313373" y="2219132"/>
        <a:ext cx="1782216" cy="89110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77909-FF85-442D-A19B-24CC5AD96BC3}" type="datetimeFigureOut">
              <a:rPr lang="en-US" smtClean="0"/>
              <a:t>10/25/2019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02688-4838-46F1-B72F-F9DD5A106244}" type="slidenum">
              <a:rPr lang="en-US" smtClean="0"/>
              <a:t>‹#›</a:t>
            </a:fld>
            <a:endParaRPr lang="en-US"/>
          </a:p>
        </p:txBody>
      </p:sp>
    </p:spTree>
    <p:extLst>
      <p:ext uri="{BB962C8B-B14F-4D97-AF65-F5344CB8AC3E}">
        <p14:creationId xmlns:p14="http://schemas.microsoft.com/office/powerpoint/2010/main" val="182010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10/25/2019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0CB818-7379-467D-8E76-EF9D9074A26C}" type="datetime2">
              <a:rPr lang="en-US" smtClean="0"/>
              <a:t>Friday, October 25, 2019</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CFEC368-1D7A-4F81-ABF6-AE0E36BAF64C}"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0" name="Rectangle 19"/>
          <p:cNvSpPr/>
          <p:nvPr userDrawn="1"/>
        </p:nvSpPr>
        <p:spPr>
          <a:xfrm>
            <a:off x="0" y="0"/>
            <a:ext cx="9144000" cy="68580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362200" y="762000"/>
            <a:ext cx="4038600" cy="707886"/>
          </a:xfrm>
          <a:prstGeom prst="rect">
            <a:avLst/>
          </a:prstGeom>
          <a:solidFill>
            <a:srgbClr val="0070C0"/>
          </a:solidFill>
          <a:effectLst>
            <a:outerShdw blurRad="50800" dist="38100" dir="5400000" algn="t"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4000" dirty="0" err="1" smtClean="0">
                <a:latin typeface="NikoshBAN" pitchFamily="2" charset="0"/>
                <a:cs typeface="NikoshBAN" pitchFamily="2" charset="0"/>
              </a:rPr>
              <a:t>সবাইকে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শুভেচ্ছা</a:t>
            </a:r>
            <a:endParaRPr lang="en-US" sz="40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4137" y="1600200"/>
            <a:ext cx="3514725" cy="4287965"/>
          </a:xfrm>
          <a:prstGeom prst="rect">
            <a:avLst/>
          </a:prstGeom>
        </p:spPr>
      </p:pic>
    </p:spTree>
    <p:extLst>
      <p:ext uri="{BB962C8B-B14F-4D97-AF65-F5344CB8AC3E}">
        <p14:creationId xmlns:p14="http://schemas.microsoft.com/office/powerpoint/2010/main" val="3010943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514600" y="685800"/>
            <a:ext cx="4572000" cy="646331"/>
          </a:xfrm>
          <a:prstGeom prst="rect">
            <a:avLst/>
          </a:prstGeom>
          <a:solidFill>
            <a:srgbClr val="00B05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s-IN" sz="3600" dirty="0">
                <a:latin typeface="NikoshBAN" pitchFamily="2" charset="0"/>
                <a:cs typeface="NikoshBAN" pitchFamily="2" charset="0"/>
              </a:rPr>
              <a:t>ক্রসট্যাব কুয়েরি</a:t>
            </a:r>
            <a:endParaRPr lang="en-US" sz="3600" dirty="0"/>
          </a:p>
        </p:txBody>
      </p:sp>
      <p:sp>
        <p:nvSpPr>
          <p:cNvPr id="4" name="TextBox 3"/>
          <p:cNvSpPr txBox="1"/>
          <p:nvPr/>
        </p:nvSpPr>
        <p:spPr>
          <a:xfrm>
            <a:off x="1333500" y="1828800"/>
            <a:ext cx="6934200" cy="1661993"/>
          </a:xfrm>
          <a:prstGeom prst="rect">
            <a:avLst/>
          </a:prstGeom>
          <a:noFill/>
        </p:spPr>
        <p:txBody>
          <a:bodyPr wrap="square" rtlCol="0">
            <a:spAutoFit/>
          </a:bodyPr>
          <a:lstStyle/>
          <a:p>
            <a:r>
              <a:rPr lang="as-IN" sz="2800" dirty="0">
                <a:latin typeface="NikoshBAN" pitchFamily="2" charset="0"/>
                <a:cs typeface="NikoshBAN" pitchFamily="2" charset="0"/>
              </a:rPr>
              <a:t>শর্তারোপ করে ডেটা কোয়েরি করা এবং কোয়েরিকৃত ডেটাকে একটি সামারী আকারে প্রদর্শনের জন্য ক্রসট্যাব কোয়েরি ব্যবহৃত হয়।</a:t>
            </a:r>
          </a:p>
          <a:p>
            <a:endParaRPr lang="en-US" dirty="0"/>
          </a:p>
        </p:txBody>
      </p:sp>
    </p:spTree>
    <p:extLst>
      <p:ext uri="{BB962C8B-B14F-4D97-AF65-F5344CB8AC3E}">
        <p14:creationId xmlns:p14="http://schemas.microsoft.com/office/powerpoint/2010/main" val="703835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981200" y="533400"/>
            <a:ext cx="53340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as-IN" sz="3600" dirty="0">
                <a:solidFill>
                  <a:schemeClr val="tx1"/>
                </a:solidFill>
                <a:latin typeface="NikoshBAN" pitchFamily="2" charset="0"/>
                <a:cs typeface="NikoshBAN" pitchFamily="2" charset="0"/>
              </a:rPr>
              <a:t>অ্যানম্যাচড কুয়েরি</a:t>
            </a:r>
            <a:endParaRPr lang="en-US" sz="3600" dirty="0">
              <a:solidFill>
                <a:schemeClr val="tx1"/>
              </a:solidFill>
              <a:latin typeface="NikoshBAN" pitchFamily="2" charset="0"/>
              <a:cs typeface="NikoshBAN" pitchFamily="2" charset="0"/>
            </a:endParaRPr>
          </a:p>
        </p:txBody>
      </p:sp>
      <p:sp>
        <p:nvSpPr>
          <p:cNvPr id="3" name="TextBox 2"/>
          <p:cNvSpPr txBox="1"/>
          <p:nvPr/>
        </p:nvSpPr>
        <p:spPr>
          <a:xfrm>
            <a:off x="838200" y="1741714"/>
            <a:ext cx="7924800" cy="2062103"/>
          </a:xfrm>
          <a:prstGeom prst="rect">
            <a:avLst/>
          </a:prstGeom>
          <a:noFill/>
        </p:spPr>
        <p:txBody>
          <a:bodyPr wrap="square" rtlCol="0">
            <a:spAutoFit/>
          </a:bodyPr>
          <a:lstStyle/>
          <a:p>
            <a:r>
              <a:rPr lang="as-IN" sz="3200" dirty="0">
                <a:latin typeface="NikoshBAN" pitchFamily="2" charset="0"/>
                <a:cs typeface="NikoshBAN" pitchFamily="2" charset="0"/>
              </a:rPr>
              <a:t>কোনো একটি মানদন্ডের ওপর ভিত্তি করে একটি ডেটা টেবিলের রেকর্ড অন্য ডেটা টেবিলের সাথে সামঞ্জস্য না হলে আনম্যাচড ডেটাগুলো খুঁজে বের করার জন্য যে কুয়েরি ব্যবহার হয় তাকে আনম্যাচড কুয়েরি বলে।</a:t>
            </a:r>
          </a:p>
        </p:txBody>
      </p:sp>
    </p:spTree>
    <p:extLst>
      <p:ext uri="{BB962C8B-B14F-4D97-AF65-F5344CB8AC3E}">
        <p14:creationId xmlns:p14="http://schemas.microsoft.com/office/powerpoint/2010/main" val="135527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667000" y="380999"/>
            <a:ext cx="3886200" cy="707886"/>
          </a:xfrm>
          <a:prstGeom prst="rect">
            <a:avLst/>
          </a:prstGeom>
          <a:solidFill>
            <a:srgbClr val="00B050"/>
          </a:solidFill>
        </p:spPr>
        <p:txBody>
          <a:bodyPr wrap="square" rtlCol="0">
            <a:spAutoFit/>
          </a:bodyPr>
          <a:lstStyle/>
          <a:p>
            <a:pPr algn="ctr"/>
            <a:r>
              <a:rPr lang="as-IN" sz="4000" dirty="0">
                <a:latin typeface="NikoshBAN" pitchFamily="2" charset="0"/>
                <a:cs typeface="NikoshBAN" pitchFamily="2" charset="0"/>
              </a:rPr>
              <a:t>অ্যাকশন </a:t>
            </a:r>
            <a:r>
              <a:rPr lang="as-IN" sz="4000" dirty="0" smtClean="0">
                <a:latin typeface="NikoshBAN" pitchFamily="2" charset="0"/>
                <a:cs typeface="NikoshBAN" pitchFamily="2" charset="0"/>
              </a:rPr>
              <a:t>কুয়েরি </a:t>
            </a:r>
            <a:endParaRPr lang="as-IN" sz="4000" dirty="0">
              <a:latin typeface="NikoshBAN" pitchFamily="2" charset="0"/>
              <a:cs typeface="NikoshBAN" pitchFamily="2" charset="0"/>
            </a:endParaRPr>
          </a:p>
        </p:txBody>
      </p:sp>
      <p:sp>
        <p:nvSpPr>
          <p:cNvPr id="3" name="TextBox 2"/>
          <p:cNvSpPr txBox="1"/>
          <p:nvPr/>
        </p:nvSpPr>
        <p:spPr>
          <a:xfrm>
            <a:off x="1719943" y="1752600"/>
            <a:ext cx="6248400" cy="954107"/>
          </a:xfrm>
          <a:prstGeom prst="rect">
            <a:avLst/>
          </a:prstGeom>
          <a:noFill/>
        </p:spPr>
        <p:txBody>
          <a:bodyPr wrap="square" rtlCol="0">
            <a:spAutoFit/>
          </a:bodyPr>
          <a:lstStyle/>
          <a:p>
            <a:r>
              <a:rPr lang="as-IN" sz="2800" dirty="0" smtClean="0">
                <a:latin typeface="NikoshBAN" pitchFamily="2" charset="0"/>
                <a:cs typeface="NikoshBAN" pitchFamily="2" charset="0"/>
              </a:rPr>
              <a:t>ডেটা </a:t>
            </a:r>
            <a:r>
              <a:rPr lang="as-IN" sz="2800" dirty="0">
                <a:latin typeface="NikoshBAN" pitchFamily="2" charset="0"/>
                <a:cs typeface="NikoshBAN" pitchFamily="2" charset="0"/>
              </a:rPr>
              <a:t>টেবিল থেকে তথ্য পরিবর্তন বা সংশোধন করার প্রক্রিয়াকে অ্যাকশন কুয়েরি বলা হয় ।</a:t>
            </a:r>
          </a:p>
        </p:txBody>
      </p:sp>
    </p:spTree>
    <p:extLst>
      <p:ext uri="{BB962C8B-B14F-4D97-AF65-F5344CB8AC3E}">
        <p14:creationId xmlns:p14="http://schemas.microsoft.com/office/powerpoint/2010/main" val="1258565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438400" y="557349"/>
            <a:ext cx="4191000" cy="769441"/>
          </a:xfrm>
          <a:prstGeom prst="rect">
            <a:avLst/>
          </a:prstGeom>
          <a:solidFill>
            <a:srgbClr val="00B05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4400" dirty="0" err="1" smtClean="0">
                <a:solidFill>
                  <a:schemeClr val="tx1"/>
                </a:solidFill>
                <a:latin typeface="NikoshBAN" pitchFamily="2" charset="0"/>
                <a:cs typeface="NikoshBAN" pitchFamily="2" charset="0"/>
              </a:rPr>
              <a:t>একক</a:t>
            </a:r>
            <a:r>
              <a:rPr lang="en-US" sz="4400" dirty="0" smtClean="0">
                <a:solidFill>
                  <a:schemeClr val="tx1"/>
                </a:solidFill>
                <a:latin typeface="NikoshBAN" pitchFamily="2" charset="0"/>
                <a:cs typeface="NikoshBAN" pitchFamily="2" charset="0"/>
              </a:rPr>
              <a:t> </a:t>
            </a:r>
            <a:r>
              <a:rPr lang="en-US" sz="4400" dirty="0" err="1" smtClean="0">
                <a:solidFill>
                  <a:schemeClr val="tx1"/>
                </a:solidFill>
                <a:latin typeface="NikoshBAN" pitchFamily="2" charset="0"/>
                <a:cs typeface="NikoshBAN" pitchFamily="2" charset="0"/>
              </a:rPr>
              <a:t>কাজ</a:t>
            </a:r>
            <a:endParaRPr lang="en-US" sz="4400" dirty="0">
              <a:solidFill>
                <a:schemeClr val="tx1"/>
              </a:solidFill>
              <a:latin typeface="NikoshBAN" pitchFamily="2" charset="0"/>
              <a:cs typeface="NikoshBAN" pitchFamily="2" charset="0"/>
            </a:endParaRPr>
          </a:p>
        </p:txBody>
      </p:sp>
      <p:sp>
        <p:nvSpPr>
          <p:cNvPr id="4" name="TextBox 3"/>
          <p:cNvSpPr txBox="1"/>
          <p:nvPr/>
        </p:nvSpPr>
        <p:spPr>
          <a:xfrm>
            <a:off x="6248400" y="1688068"/>
            <a:ext cx="2438400" cy="369332"/>
          </a:xfrm>
          <a:prstGeom prst="rect">
            <a:avLst/>
          </a:prstGeom>
          <a:noFill/>
        </p:spPr>
        <p:txBody>
          <a:bodyPr wrap="square" rtlCol="0">
            <a:spAutoFit/>
          </a:bodyPr>
          <a:lstStyle/>
          <a:p>
            <a:pPr algn="ctr"/>
            <a:r>
              <a:rPr lang="en-US" dirty="0" err="1" smtClean="0">
                <a:latin typeface="NikoshBAN" pitchFamily="2" charset="0"/>
                <a:cs typeface="NikoshBAN" pitchFamily="2" charset="0"/>
              </a:rPr>
              <a:t>সময়</a:t>
            </a:r>
            <a:r>
              <a:rPr lang="en-US" dirty="0" smtClean="0">
                <a:latin typeface="NikoshBAN" pitchFamily="2" charset="0"/>
                <a:cs typeface="NikoshBAN" pitchFamily="2" charset="0"/>
              </a:rPr>
              <a:t>- ৩ </a:t>
            </a:r>
            <a:r>
              <a:rPr lang="en-US" dirty="0" err="1" smtClean="0">
                <a:latin typeface="NikoshBAN" pitchFamily="2" charset="0"/>
                <a:cs typeface="NikoshBAN" pitchFamily="2" charset="0"/>
              </a:rPr>
              <a:t>মিনিট</a:t>
            </a:r>
            <a:endParaRPr lang="en-US" dirty="0">
              <a:latin typeface="NikoshBAN" pitchFamily="2" charset="0"/>
              <a:cs typeface="NikoshBAN" pitchFamily="2" charset="0"/>
            </a:endParaRPr>
          </a:p>
        </p:txBody>
      </p:sp>
      <p:sp>
        <p:nvSpPr>
          <p:cNvPr id="5" name="TextBox 4"/>
          <p:cNvSpPr txBox="1"/>
          <p:nvPr/>
        </p:nvSpPr>
        <p:spPr>
          <a:xfrm>
            <a:off x="1943100" y="2319534"/>
            <a:ext cx="5181600" cy="584775"/>
          </a:xfrm>
          <a:prstGeom prst="rect">
            <a:avLst/>
          </a:prstGeom>
          <a:noFill/>
        </p:spPr>
        <p:txBody>
          <a:bodyPr wrap="square" rtlCol="0">
            <a:spAutoFit/>
          </a:bodyPr>
          <a:lstStyle/>
          <a:p>
            <a:pPr algn="ctr"/>
            <a:r>
              <a:rPr lang="en-US" sz="3200" dirty="0" err="1" smtClean="0">
                <a:latin typeface="NikoshBAN" pitchFamily="2" charset="0"/>
                <a:cs typeface="NikoshBAN" pitchFamily="2" charset="0"/>
              </a:rPr>
              <a:t>কুয়েরি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প্রকার</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লেখ</a:t>
            </a:r>
            <a:r>
              <a:rPr lang="en-US"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446861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124200" y="432749"/>
            <a:ext cx="29718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s-IN" sz="3600" dirty="0">
                <a:latin typeface="NikoshBAN" pitchFamily="2" charset="0"/>
                <a:cs typeface="NikoshBAN" pitchFamily="2" charset="0"/>
              </a:rPr>
              <a:t>অ্যাকশন কুয়েরি</a:t>
            </a:r>
          </a:p>
        </p:txBody>
      </p:sp>
      <p:graphicFrame>
        <p:nvGraphicFramePr>
          <p:cNvPr id="6" name="Diagram 5"/>
          <p:cNvGraphicFramePr/>
          <p:nvPr>
            <p:extLst>
              <p:ext uri="{D42A27DB-BD31-4B8C-83A1-F6EECF244321}">
                <p14:modId xmlns:p14="http://schemas.microsoft.com/office/powerpoint/2010/main" val="194805439"/>
              </p:ext>
            </p:extLst>
          </p:nvPr>
        </p:nvGraphicFramePr>
        <p:xfrm>
          <a:off x="1562100" y="107908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51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C06EA262-1731-4E26-8024-E9FF41C7C8F3}"/>
                                            </p:graphicEl>
                                          </p:spTgt>
                                        </p:tgtEl>
                                        <p:attrNameLst>
                                          <p:attrName>style.visibility</p:attrName>
                                        </p:attrNameLst>
                                      </p:cBhvr>
                                      <p:to>
                                        <p:strVal val="visible"/>
                                      </p:to>
                                    </p:set>
                                    <p:anim calcmode="lin" valueType="num">
                                      <p:cBhvr additive="base">
                                        <p:cTn id="13" dur="500" fill="hold"/>
                                        <p:tgtEl>
                                          <p:spTgt spid="6">
                                            <p:graphicEl>
                                              <a:dgm id="{C06EA262-1731-4E26-8024-E9FF41C7C8F3}"/>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C06EA262-1731-4E26-8024-E9FF41C7C8F3}"/>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graphicEl>
                                              <a:dgm id="{618F0E9E-257E-444D-93C1-ED2EF657966C}"/>
                                            </p:graphicEl>
                                          </p:spTgt>
                                        </p:tgtEl>
                                        <p:attrNameLst>
                                          <p:attrName>style.visibility</p:attrName>
                                        </p:attrNameLst>
                                      </p:cBhvr>
                                      <p:to>
                                        <p:strVal val="visible"/>
                                      </p:to>
                                    </p:set>
                                    <p:anim calcmode="lin" valueType="num">
                                      <p:cBhvr additive="base">
                                        <p:cTn id="17" dur="500" fill="hold"/>
                                        <p:tgtEl>
                                          <p:spTgt spid="6">
                                            <p:graphicEl>
                                              <a:dgm id="{618F0E9E-257E-444D-93C1-ED2EF657966C}"/>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graphicEl>
                                              <a:dgm id="{618F0E9E-257E-444D-93C1-ED2EF657966C}"/>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graphicEl>
                                              <a:dgm id="{8DDB482C-5C64-4F8F-B138-843379ACCC25}"/>
                                            </p:graphicEl>
                                          </p:spTgt>
                                        </p:tgtEl>
                                        <p:attrNameLst>
                                          <p:attrName>style.visibility</p:attrName>
                                        </p:attrNameLst>
                                      </p:cBhvr>
                                      <p:to>
                                        <p:strVal val="visible"/>
                                      </p:to>
                                    </p:set>
                                    <p:anim calcmode="lin" valueType="num">
                                      <p:cBhvr additive="base">
                                        <p:cTn id="21" dur="500" fill="hold"/>
                                        <p:tgtEl>
                                          <p:spTgt spid="6">
                                            <p:graphicEl>
                                              <a:dgm id="{8DDB482C-5C64-4F8F-B138-843379ACCC25}"/>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graphicEl>
                                              <a:dgm id="{8DDB482C-5C64-4F8F-B138-843379ACCC25}"/>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graphicEl>
                                              <a:dgm id="{CB048E92-1E4D-408C-8BC1-8802953D84B8}"/>
                                            </p:graphicEl>
                                          </p:spTgt>
                                        </p:tgtEl>
                                        <p:attrNameLst>
                                          <p:attrName>style.visibility</p:attrName>
                                        </p:attrNameLst>
                                      </p:cBhvr>
                                      <p:to>
                                        <p:strVal val="visible"/>
                                      </p:to>
                                    </p:set>
                                    <p:anim calcmode="lin" valueType="num">
                                      <p:cBhvr additive="base">
                                        <p:cTn id="27" dur="500" fill="hold"/>
                                        <p:tgtEl>
                                          <p:spTgt spid="6">
                                            <p:graphicEl>
                                              <a:dgm id="{CB048E92-1E4D-408C-8BC1-8802953D84B8}"/>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graphicEl>
                                              <a:dgm id="{CB048E92-1E4D-408C-8BC1-8802953D84B8}"/>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graphicEl>
                                              <a:dgm id="{7E137131-3A34-4E29-83CC-48F14863B980}"/>
                                            </p:graphicEl>
                                          </p:spTgt>
                                        </p:tgtEl>
                                        <p:attrNameLst>
                                          <p:attrName>style.visibility</p:attrName>
                                        </p:attrNameLst>
                                      </p:cBhvr>
                                      <p:to>
                                        <p:strVal val="visible"/>
                                      </p:to>
                                    </p:set>
                                    <p:anim calcmode="lin" valueType="num">
                                      <p:cBhvr additive="base">
                                        <p:cTn id="31" dur="500" fill="hold"/>
                                        <p:tgtEl>
                                          <p:spTgt spid="6">
                                            <p:graphicEl>
                                              <a:dgm id="{7E137131-3A34-4E29-83CC-48F14863B980}"/>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7E137131-3A34-4E29-83CC-48F14863B980}"/>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graphicEl>
                                              <a:dgm id="{96E4E279-B268-4083-83D4-A0AA83861E0D}"/>
                                            </p:graphicEl>
                                          </p:spTgt>
                                        </p:tgtEl>
                                        <p:attrNameLst>
                                          <p:attrName>style.visibility</p:attrName>
                                        </p:attrNameLst>
                                      </p:cBhvr>
                                      <p:to>
                                        <p:strVal val="visible"/>
                                      </p:to>
                                    </p:set>
                                    <p:anim calcmode="lin" valueType="num">
                                      <p:cBhvr additive="base">
                                        <p:cTn id="35" dur="500" fill="hold"/>
                                        <p:tgtEl>
                                          <p:spTgt spid="6">
                                            <p:graphicEl>
                                              <a:dgm id="{96E4E279-B268-4083-83D4-A0AA83861E0D}"/>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graphicEl>
                                              <a:dgm id="{96E4E279-B268-4083-83D4-A0AA83861E0D}"/>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graphicEl>
                                              <a:dgm id="{BEF72116-5920-4787-9661-4C56D43A4C20}"/>
                                            </p:graphicEl>
                                          </p:spTgt>
                                        </p:tgtEl>
                                        <p:attrNameLst>
                                          <p:attrName>style.visibility</p:attrName>
                                        </p:attrNameLst>
                                      </p:cBhvr>
                                      <p:to>
                                        <p:strVal val="visible"/>
                                      </p:to>
                                    </p:set>
                                    <p:anim calcmode="lin" valueType="num">
                                      <p:cBhvr additive="base">
                                        <p:cTn id="39" dur="500" fill="hold"/>
                                        <p:tgtEl>
                                          <p:spTgt spid="6">
                                            <p:graphicEl>
                                              <a:dgm id="{BEF72116-5920-4787-9661-4C56D43A4C20}"/>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graphicEl>
                                              <a:dgm id="{BEF72116-5920-4787-9661-4C56D43A4C20}"/>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graphicEl>
                                              <a:dgm id="{CBC0E687-F7C4-4FB4-8D63-BB84C29C284C}"/>
                                            </p:graphicEl>
                                          </p:spTgt>
                                        </p:tgtEl>
                                        <p:attrNameLst>
                                          <p:attrName>style.visibility</p:attrName>
                                        </p:attrNameLst>
                                      </p:cBhvr>
                                      <p:to>
                                        <p:strVal val="visible"/>
                                      </p:to>
                                    </p:set>
                                    <p:anim calcmode="lin" valueType="num">
                                      <p:cBhvr additive="base">
                                        <p:cTn id="45" dur="500" fill="hold"/>
                                        <p:tgtEl>
                                          <p:spTgt spid="6">
                                            <p:graphicEl>
                                              <a:dgm id="{CBC0E687-F7C4-4FB4-8D63-BB84C29C284C}"/>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graphicEl>
                                              <a:dgm id="{CBC0E687-F7C4-4FB4-8D63-BB84C29C284C}"/>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graphicEl>
                                              <a:dgm id="{3FC8198E-AF65-4073-996D-8FFE9F9C4992}"/>
                                            </p:graphicEl>
                                          </p:spTgt>
                                        </p:tgtEl>
                                        <p:attrNameLst>
                                          <p:attrName>style.visibility</p:attrName>
                                        </p:attrNameLst>
                                      </p:cBhvr>
                                      <p:to>
                                        <p:strVal val="visible"/>
                                      </p:to>
                                    </p:set>
                                    <p:anim calcmode="lin" valueType="num">
                                      <p:cBhvr additive="base">
                                        <p:cTn id="49" dur="500" fill="hold"/>
                                        <p:tgtEl>
                                          <p:spTgt spid="6">
                                            <p:graphicEl>
                                              <a:dgm id="{3FC8198E-AF65-4073-996D-8FFE9F9C4992}"/>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graphicEl>
                                              <a:dgm id="{3FC8198E-AF65-4073-996D-8FFE9F9C4992}"/>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graphicEl>
                                              <a:dgm id="{05F32DAB-EDEF-44C4-A1DC-18086DDF78E5}"/>
                                            </p:graphicEl>
                                          </p:spTgt>
                                        </p:tgtEl>
                                        <p:attrNameLst>
                                          <p:attrName>style.visibility</p:attrName>
                                        </p:attrNameLst>
                                      </p:cBhvr>
                                      <p:to>
                                        <p:strVal val="visible"/>
                                      </p:to>
                                    </p:set>
                                    <p:anim calcmode="lin" valueType="num">
                                      <p:cBhvr additive="base">
                                        <p:cTn id="53" dur="500" fill="hold"/>
                                        <p:tgtEl>
                                          <p:spTgt spid="6">
                                            <p:graphicEl>
                                              <a:dgm id="{05F32DAB-EDEF-44C4-A1DC-18086DDF78E5}"/>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graphicEl>
                                              <a:dgm id="{05F32DAB-EDEF-44C4-A1DC-18086DDF78E5}"/>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graphicEl>
                                              <a:dgm id="{B7EEE32A-B715-4A76-9C6E-5072BCA6D405}"/>
                                            </p:graphicEl>
                                          </p:spTgt>
                                        </p:tgtEl>
                                        <p:attrNameLst>
                                          <p:attrName>style.visibility</p:attrName>
                                        </p:attrNameLst>
                                      </p:cBhvr>
                                      <p:to>
                                        <p:strVal val="visible"/>
                                      </p:to>
                                    </p:set>
                                    <p:anim calcmode="lin" valueType="num">
                                      <p:cBhvr additive="base">
                                        <p:cTn id="57" dur="500" fill="hold"/>
                                        <p:tgtEl>
                                          <p:spTgt spid="6">
                                            <p:graphicEl>
                                              <a:dgm id="{B7EEE32A-B715-4A76-9C6E-5072BCA6D405}"/>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graphicEl>
                                              <a:dgm id="{B7EEE32A-B715-4A76-9C6E-5072BCA6D405}"/>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
                                            <p:graphicEl>
                                              <a:dgm id="{41EDDC13-DEC9-40DF-894D-5BB23DAAFA41}"/>
                                            </p:graphicEl>
                                          </p:spTgt>
                                        </p:tgtEl>
                                        <p:attrNameLst>
                                          <p:attrName>style.visibility</p:attrName>
                                        </p:attrNameLst>
                                      </p:cBhvr>
                                      <p:to>
                                        <p:strVal val="visible"/>
                                      </p:to>
                                    </p:set>
                                    <p:anim calcmode="lin" valueType="num">
                                      <p:cBhvr additive="base">
                                        <p:cTn id="63" dur="500" fill="hold"/>
                                        <p:tgtEl>
                                          <p:spTgt spid="6">
                                            <p:graphicEl>
                                              <a:dgm id="{41EDDC13-DEC9-40DF-894D-5BB23DAAFA41}"/>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graphicEl>
                                              <a:dgm id="{41EDDC13-DEC9-40DF-894D-5BB23DAAFA41}"/>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graphicEl>
                                              <a:dgm id="{A016F97A-3E73-40E1-8AC6-B56D97506103}"/>
                                            </p:graphicEl>
                                          </p:spTgt>
                                        </p:tgtEl>
                                        <p:attrNameLst>
                                          <p:attrName>style.visibility</p:attrName>
                                        </p:attrNameLst>
                                      </p:cBhvr>
                                      <p:to>
                                        <p:strVal val="visible"/>
                                      </p:to>
                                    </p:set>
                                    <p:anim calcmode="lin" valueType="num">
                                      <p:cBhvr additive="base">
                                        <p:cTn id="67" dur="500" fill="hold"/>
                                        <p:tgtEl>
                                          <p:spTgt spid="6">
                                            <p:graphicEl>
                                              <a:dgm id="{A016F97A-3E73-40E1-8AC6-B56D97506103}"/>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graphicEl>
                                              <a:dgm id="{A016F97A-3E73-40E1-8AC6-B56D97506103}"/>
                                            </p:graphic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6">
                                            <p:graphicEl>
                                              <a:dgm id="{4809E956-1A80-4E12-870E-499F539288B6}"/>
                                            </p:graphicEl>
                                          </p:spTgt>
                                        </p:tgtEl>
                                        <p:attrNameLst>
                                          <p:attrName>style.visibility</p:attrName>
                                        </p:attrNameLst>
                                      </p:cBhvr>
                                      <p:to>
                                        <p:strVal val="visible"/>
                                      </p:to>
                                    </p:set>
                                    <p:anim calcmode="lin" valueType="num">
                                      <p:cBhvr additive="base">
                                        <p:cTn id="71" dur="500" fill="hold"/>
                                        <p:tgtEl>
                                          <p:spTgt spid="6">
                                            <p:graphicEl>
                                              <a:dgm id="{4809E956-1A80-4E12-870E-499F539288B6}"/>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graphicEl>
                                              <a:dgm id="{4809E956-1A80-4E12-870E-499F539288B6}"/>
                                            </p:graphic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
                                            <p:graphicEl>
                                              <a:dgm id="{346BF94E-E9CF-44A3-89C2-02C0C65C42FB}"/>
                                            </p:graphicEl>
                                          </p:spTgt>
                                        </p:tgtEl>
                                        <p:attrNameLst>
                                          <p:attrName>style.visibility</p:attrName>
                                        </p:attrNameLst>
                                      </p:cBhvr>
                                      <p:to>
                                        <p:strVal val="visible"/>
                                      </p:to>
                                    </p:set>
                                    <p:anim calcmode="lin" valueType="num">
                                      <p:cBhvr additive="base">
                                        <p:cTn id="75" dur="500" fill="hold"/>
                                        <p:tgtEl>
                                          <p:spTgt spid="6">
                                            <p:graphicEl>
                                              <a:dgm id="{346BF94E-E9CF-44A3-89C2-02C0C65C42FB}"/>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graphicEl>
                                              <a:dgm id="{346BF94E-E9CF-44A3-89C2-02C0C65C42FB}"/>
                                            </p:graphic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6">
                                            <p:graphicEl>
                                              <a:dgm id="{7A79AB0F-5A17-43A4-814D-4C23601BF7AD}"/>
                                            </p:graphicEl>
                                          </p:spTgt>
                                        </p:tgtEl>
                                        <p:attrNameLst>
                                          <p:attrName>style.visibility</p:attrName>
                                        </p:attrNameLst>
                                      </p:cBhvr>
                                      <p:to>
                                        <p:strVal val="visible"/>
                                      </p:to>
                                    </p:set>
                                    <p:anim calcmode="lin" valueType="num">
                                      <p:cBhvr additive="base">
                                        <p:cTn id="81" dur="500" fill="hold"/>
                                        <p:tgtEl>
                                          <p:spTgt spid="6">
                                            <p:graphicEl>
                                              <a:dgm id="{7A79AB0F-5A17-43A4-814D-4C23601BF7AD}"/>
                                            </p:graphicEl>
                                          </p:spTgt>
                                        </p:tgtEl>
                                        <p:attrNameLst>
                                          <p:attrName>ppt_x</p:attrName>
                                        </p:attrNameLst>
                                      </p:cBhvr>
                                      <p:tavLst>
                                        <p:tav tm="0">
                                          <p:val>
                                            <p:strVal val="#ppt_x"/>
                                          </p:val>
                                        </p:tav>
                                        <p:tav tm="100000">
                                          <p:val>
                                            <p:strVal val="#ppt_x"/>
                                          </p:val>
                                        </p:tav>
                                      </p:tavLst>
                                    </p:anim>
                                    <p:anim calcmode="lin" valueType="num">
                                      <p:cBhvr additive="base">
                                        <p:cTn id="82" dur="500" fill="hold"/>
                                        <p:tgtEl>
                                          <p:spTgt spid="6">
                                            <p:graphicEl>
                                              <a:dgm id="{7A79AB0F-5A17-43A4-814D-4C23601BF7AD}"/>
                                            </p:graphic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6">
                                            <p:graphicEl>
                                              <a:dgm id="{5CFB7599-6CE7-4CD1-93D4-C157FE05DFFD}"/>
                                            </p:graphicEl>
                                          </p:spTgt>
                                        </p:tgtEl>
                                        <p:attrNameLst>
                                          <p:attrName>style.visibility</p:attrName>
                                        </p:attrNameLst>
                                      </p:cBhvr>
                                      <p:to>
                                        <p:strVal val="visible"/>
                                      </p:to>
                                    </p:set>
                                    <p:anim calcmode="lin" valueType="num">
                                      <p:cBhvr additive="base">
                                        <p:cTn id="85" dur="500" fill="hold"/>
                                        <p:tgtEl>
                                          <p:spTgt spid="6">
                                            <p:graphicEl>
                                              <a:dgm id="{5CFB7599-6CE7-4CD1-93D4-C157FE05DFFD}"/>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graphicEl>
                                              <a:dgm id="{5CFB7599-6CE7-4CD1-93D4-C157FE05DFFD}"/>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6">
                                            <p:graphicEl>
                                              <a:dgm id="{E7D0C333-B59A-48A7-8524-B0CF587F6301}"/>
                                            </p:graphicEl>
                                          </p:spTgt>
                                        </p:tgtEl>
                                        <p:attrNameLst>
                                          <p:attrName>style.visibility</p:attrName>
                                        </p:attrNameLst>
                                      </p:cBhvr>
                                      <p:to>
                                        <p:strVal val="visible"/>
                                      </p:to>
                                    </p:set>
                                    <p:anim calcmode="lin" valueType="num">
                                      <p:cBhvr additive="base">
                                        <p:cTn id="89" dur="500" fill="hold"/>
                                        <p:tgtEl>
                                          <p:spTgt spid="6">
                                            <p:graphicEl>
                                              <a:dgm id="{E7D0C333-B59A-48A7-8524-B0CF587F6301}"/>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6">
                                            <p:graphicEl>
                                              <a:dgm id="{E7D0C333-B59A-48A7-8524-B0CF587F6301}"/>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6">
                                            <p:graphicEl>
                                              <a:dgm id="{77872796-4D68-4C97-BAFC-6F5D9C861676}"/>
                                            </p:graphicEl>
                                          </p:spTgt>
                                        </p:tgtEl>
                                        <p:attrNameLst>
                                          <p:attrName>style.visibility</p:attrName>
                                        </p:attrNameLst>
                                      </p:cBhvr>
                                      <p:to>
                                        <p:strVal val="visible"/>
                                      </p:to>
                                    </p:set>
                                    <p:anim calcmode="lin" valueType="num">
                                      <p:cBhvr additive="base">
                                        <p:cTn id="93" dur="500" fill="hold"/>
                                        <p:tgtEl>
                                          <p:spTgt spid="6">
                                            <p:graphicEl>
                                              <a:dgm id="{77872796-4D68-4C97-BAFC-6F5D9C861676}"/>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graphicEl>
                                              <a:dgm id="{77872796-4D68-4C97-BAFC-6F5D9C86167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0" y="567843"/>
            <a:ext cx="4191000" cy="646331"/>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3600" dirty="0" err="1" smtClean="0">
                <a:solidFill>
                  <a:schemeClr val="tx1"/>
                </a:solidFill>
                <a:latin typeface="NikoshBAN" pitchFamily="2" charset="0"/>
                <a:cs typeface="NikoshBAN" pitchFamily="2" charset="0"/>
              </a:rPr>
              <a:t>কুয়েরি</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ভাষা</a:t>
            </a:r>
            <a:endParaRPr lang="en-US" sz="3600" dirty="0">
              <a:solidFill>
                <a:schemeClr val="tx1"/>
              </a:solidFill>
              <a:latin typeface="NikoshBAN" pitchFamily="2" charset="0"/>
              <a:cs typeface="NikoshBAN" pitchFamily="2" charset="0"/>
            </a:endParaRPr>
          </a:p>
        </p:txBody>
      </p:sp>
      <p:sp>
        <p:nvSpPr>
          <p:cNvPr id="3" name="TextBox 2"/>
          <p:cNvSpPr txBox="1"/>
          <p:nvPr/>
        </p:nvSpPr>
        <p:spPr>
          <a:xfrm>
            <a:off x="1524000" y="1676400"/>
            <a:ext cx="6096000" cy="461665"/>
          </a:xfrm>
          <a:prstGeom prst="rect">
            <a:avLst/>
          </a:prstGeom>
          <a:noFill/>
        </p:spPr>
        <p:txBody>
          <a:bodyPr wrap="square" rtlCol="0">
            <a:spAutoFit/>
          </a:bodyPr>
          <a:lstStyle/>
          <a:p>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ভাষার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সাহায্যে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কুয়েরি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কুয়েরি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ভাষা</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19337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905000" y="609600"/>
            <a:ext cx="5334000" cy="707886"/>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as-IN" sz="4000" dirty="0">
                <a:solidFill>
                  <a:schemeClr val="tx1"/>
                </a:solidFill>
                <a:latin typeface="NikoshBAN" pitchFamily="2" charset="0"/>
                <a:cs typeface="NikoshBAN" pitchFamily="2" charset="0"/>
              </a:rPr>
              <a:t>কুয়েরি </a:t>
            </a:r>
            <a:r>
              <a:rPr lang="as-IN" sz="4000" dirty="0" smtClean="0">
                <a:solidFill>
                  <a:schemeClr val="tx1"/>
                </a:solidFill>
                <a:latin typeface="NikoshBAN" pitchFamily="2" charset="0"/>
                <a:cs typeface="NikoshBAN" pitchFamily="2" charset="0"/>
              </a:rPr>
              <a:t>ভাষা</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এর</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প্রকারভেদ</a:t>
            </a:r>
            <a:endParaRPr lang="as-IN" sz="4000" dirty="0">
              <a:solidFill>
                <a:schemeClr val="tx1"/>
              </a:solidFill>
              <a:latin typeface="NikoshBAN" pitchFamily="2" charset="0"/>
              <a:cs typeface="NikoshBAN" pitchFamily="2" charset="0"/>
            </a:endParaRPr>
          </a:p>
        </p:txBody>
      </p:sp>
      <p:graphicFrame>
        <p:nvGraphicFramePr>
          <p:cNvPr id="4" name="Diagram 3"/>
          <p:cNvGraphicFramePr/>
          <p:nvPr>
            <p:extLst>
              <p:ext uri="{D42A27DB-BD31-4B8C-83A1-F6EECF244321}">
                <p14:modId xmlns:p14="http://schemas.microsoft.com/office/powerpoint/2010/main" val="182902034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614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36EEA793-9458-4EC2-86CB-7A1AAF546AED}"/>
                                            </p:graphicEl>
                                          </p:spTgt>
                                        </p:tgtEl>
                                        <p:attrNameLst>
                                          <p:attrName>style.visibility</p:attrName>
                                        </p:attrNameLst>
                                      </p:cBhvr>
                                      <p:to>
                                        <p:strVal val="visible"/>
                                      </p:to>
                                    </p:set>
                                    <p:animEffect transition="in" filter="barn(inVertical)">
                                      <p:cBhvr>
                                        <p:cTn id="12" dur="500"/>
                                        <p:tgtEl>
                                          <p:spTgt spid="4">
                                            <p:graphicEl>
                                              <a:dgm id="{36EEA793-9458-4EC2-86CB-7A1AAF546AE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EC01EB1C-1ACE-400E-B090-FFC132AF3D0C}"/>
                                            </p:graphicEl>
                                          </p:spTgt>
                                        </p:tgtEl>
                                        <p:attrNameLst>
                                          <p:attrName>style.visibility</p:attrName>
                                        </p:attrNameLst>
                                      </p:cBhvr>
                                      <p:to>
                                        <p:strVal val="visible"/>
                                      </p:to>
                                    </p:set>
                                    <p:animEffect transition="in" filter="barn(inVertical)">
                                      <p:cBhvr>
                                        <p:cTn id="17" dur="500"/>
                                        <p:tgtEl>
                                          <p:spTgt spid="4">
                                            <p:graphicEl>
                                              <a:dgm id="{EC01EB1C-1ACE-400E-B090-FFC132AF3D0C}"/>
                                            </p:graphic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4">
                                            <p:graphicEl>
                                              <a:dgm id="{249F7A6F-A84E-4C56-B38C-707555CAABF0}"/>
                                            </p:graphicEl>
                                          </p:spTgt>
                                        </p:tgtEl>
                                        <p:attrNameLst>
                                          <p:attrName>style.visibility</p:attrName>
                                        </p:attrNameLst>
                                      </p:cBhvr>
                                      <p:to>
                                        <p:strVal val="visible"/>
                                      </p:to>
                                    </p:set>
                                    <p:animEffect transition="in" filter="barn(inVertical)">
                                      <p:cBhvr>
                                        <p:cTn id="20" dur="500"/>
                                        <p:tgtEl>
                                          <p:spTgt spid="4">
                                            <p:graphicEl>
                                              <a:dgm id="{249F7A6F-A84E-4C56-B38C-707555CAABF0}"/>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graphicEl>
                                              <a:dgm id="{FE0F9D9C-42C1-4876-9EAA-3581CD6F3867}"/>
                                            </p:graphicEl>
                                          </p:spTgt>
                                        </p:tgtEl>
                                        <p:attrNameLst>
                                          <p:attrName>style.visibility</p:attrName>
                                        </p:attrNameLst>
                                      </p:cBhvr>
                                      <p:to>
                                        <p:strVal val="visible"/>
                                      </p:to>
                                    </p:set>
                                    <p:animEffect transition="in" filter="barn(inVertical)">
                                      <p:cBhvr>
                                        <p:cTn id="25" dur="500"/>
                                        <p:tgtEl>
                                          <p:spTgt spid="4">
                                            <p:graphicEl>
                                              <a:dgm id="{FE0F9D9C-42C1-4876-9EAA-3581CD6F3867}"/>
                                            </p:graphic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4">
                                            <p:graphicEl>
                                              <a:dgm id="{BC99ED49-35B6-40AF-9E28-AA3D1D09D56D}"/>
                                            </p:graphicEl>
                                          </p:spTgt>
                                        </p:tgtEl>
                                        <p:attrNameLst>
                                          <p:attrName>style.visibility</p:attrName>
                                        </p:attrNameLst>
                                      </p:cBhvr>
                                      <p:to>
                                        <p:strVal val="visible"/>
                                      </p:to>
                                    </p:set>
                                    <p:animEffect transition="in" filter="barn(inVertical)">
                                      <p:cBhvr>
                                        <p:cTn id="28" dur="500"/>
                                        <p:tgtEl>
                                          <p:spTgt spid="4">
                                            <p:graphicEl>
                                              <a:dgm id="{BC99ED49-35B6-40AF-9E28-AA3D1D09D56D}"/>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
                                            <p:graphicEl>
                                              <a:dgm id="{BDAD2149-DDC3-4BC1-AB75-1E78455D420E}"/>
                                            </p:graphicEl>
                                          </p:spTgt>
                                        </p:tgtEl>
                                        <p:attrNameLst>
                                          <p:attrName>style.visibility</p:attrName>
                                        </p:attrNameLst>
                                      </p:cBhvr>
                                      <p:to>
                                        <p:strVal val="visible"/>
                                      </p:to>
                                    </p:set>
                                    <p:animEffect transition="in" filter="barn(inVertical)">
                                      <p:cBhvr>
                                        <p:cTn id="33" dur="500"/>
                                        <p:tgtEl>
                                          <p:spTgt spid="4">
                                            <p:graphicEl>
                                              <a:dgm id="{BDAD2149-DDC3-4BC1-AB75-1E78455D420E}"/>
                                            </p:graphic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4">
                                            <p:graphicEl>
                                              <a:dgm id="{B43F3210-A51B-4BC2-8551-711EBD1244E8}"/>
                                            </p:graphicEl>
                                          </p:spTgt>
                                        </p:tgtEl>
                                        <p:attrNameLst>
                                          <p:attrName>style.visibility</p:attrName>
                                        </p:attrNameLst>
                                      </p:cBhvr>
                                      <p:to>
                                        <p:strVal val="visible"/>
                                      </p:to>
                                    </p:set>
                                    <p:animEffect transition="in" filter="barn(inVertical)">
                                      <p:cBhvr>
                                        <p:cTn id="36" dur="500"/>
                                        <p:tgtEl>
                                          <p:spTgt spid="4">
                                            <p:graphicEl>
                                              <a:dgm id="{B43F3210-A51B-4BC2-8551-711EBD1244E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4" grpId="0">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371600" y="2037806"/>
            <a:ext cx="6858000" cy="1200329"/>
          </a:xfrm>
          <a:prstGeom prst="rect">
            <a:avLst/>
          </a:prstGeom>
          <a:noFill/>
        </p:spPr>
        <p:txBody>
          <a:bodyPr wrap="square" rtlCol="0">
            <a:spAutoFit/>
          </a:bodyPr>
          <a:lstStyle/>
          <a:p>
            <a:pPr marL="285750" indent="-285750">
              <a:buFont typeface="Wingdings" pitchFamily="2" charset="2"/>
              <a:buChar char="ü"/>
            </a:pPr>
            <a:r>
              <a:rPr lang="en-US" dirty="0" smtClean="0">
                <a:latin typeface="NikoshBAN" pitchFamily="2" charset="0"/>
                <a:cs typeface="NikoshBAN" pitchFamily="2" charset="0"/>
              </a:rPr>
              <a:t>QUEL </a:t>
            </a:r>
            <a:r>
              <a:rPr lang="as-IN" dirty="0">
                <a:latin typeface="NikoshBAN" pitchFamily="2" charset="0"/>
                <a:cs typeface="NikoshBAN" pitchFamily="2" charset="0"/>
              </a:rPr>
              <a:t>এর পুর্ণরুপ হচ্ছে </a:t>
            </a:r>
            <a:r>
              <a:rPr lang="en-US" dirty="0">
                <a:latin typeface="NikoshBAN" pitchFamily="2" charset="0"/>
                <a:cs typeface="NikoshBAN" pitchFamily="2" charset="0"/>
              </a:rPr>
              <a:t>Query Language </a:t>
            </a:r>
            <a:endParaRPr lang="en-US" dirty="0" smtClean="0">
              <a:latin typeface="NikoshBAN" pitchFamily="2" charset="0"/>
              <a:cs typeface="NikoshBAN" pitchFamily="2" charset="0"/>
            </a:endParaRPr>
          </a:p>
          <a:p>
            <a:pPr marL="285750" indent="-285750">
              <a:buFont typeface="Wingdings" pitchFamily="2" charset="2"/>
              <a:buChar char="ü"/>
            </a:pPr>
            <a:r>
              <a:rPr lang="as-IN" dirty="0" smtClean="0">
                <a:latin typeface="NikoshBAN" pitchFamily="2" charset="0"/>
                <a:cs typeface="NikoshBAN" pitchFamily="2" charset="0"/>
              </a:rPr>
              <a:t>কতকগুলো </a:t>
            </a:r>
            <a:r>
              <a:rPr lang="as-IN" dirty="0">
                <a:latin typeface="NikoshBAN" pitchFamily="2" charset="0"/>
                <a:cs typeface="NikoshBAN" pitchFamily="2" charset="0"/>
              </a:rPr>
              <a:t>স্টেটমেন্টের সমষ্টিকে </a:t>
            </a:r>
            <a:r>
              <a:rPr lang="en-US" dirty="0">
                <a:latin typeface="NikoshBAN" pitchFamily="2" charset="0"/>
                <a:cs typeface="NikoshBAN" pitchFamily="2" charset="0"/>
              </a:rPr>
              <a:t>QUEL </a:t>
            </a:r>
            <a:r>
              <a:rPr lang="as-IN" dirty="0">
                <a:latin typeface="NikoshBAN" pitchFamily="2" charset="0"/>
                <a:cs typeface="NikoshBAN" pitchFamily="2" charset="0"/>
              </a:rPr>
              <a:t>বলা হয়</a:t>
            </a:r>
            <a:r>
              <a:rPr lang="as-IN" dirty="0" smtClean="0">
                <a:latin typeface="NikoshBAN" pitchFamily="2" charset="0"/>
                <a:cs typeface="NikoshBAN" pitchFamily="2" charset="0"/>
              </a:rPr>
              <a:t>।</a:t>
            </a:r>
            <a:endParaRPr lang="en-US" dirty="0" smtClean="0">
              <a:latin typeface="NikoshBAN" pitchFamily="2" charset="0"/>
              <a:cs typeface="NikoshBAN" pitchFamily="2" charset="0"/>
            </a:endParaRPr>
          </a:p>
          <a:p>
            <a:pPr marL="285750" indent="-285750">
              <a:buFont typeface="Wingdings" pitchFamily="2" charset="2"/>
              <a:buChar char="ü"/>
            </a:pPr>
            <a:r>
              <a:rPr lang="en-US" dirty="0" smtClean="0">
                <a:latin typeface="NikoshBAN" pitchFamily="2" charset="0"/>
                <a:cs typeface="NikoshBAN" pitchFamily="2" charset="0"/>
              </a:rPr>
              <a:t>QUEL </a:t>
            </a:r>
            <a:r>
              <a:rPr lang="as-IN" dirty="0">
                <a:latin typeface="NikoshBAN" pitchFamily="2" charset="0"/>
                <a:cs typeface="NikoshBAN" pitchFamily="2" charset="0"/>
              </a:rPr>
              <a:t>এ যেসব স্টেটমেন্ট ব্যবহৃত হয় তা হলো </a:t>
            </a:r>
            <a:r>
              <a:rPr lang="en-US" dirty="0">
                <a:latin typeface="NikoshBAN" pitchFamily="2" charset="0"/>
                <a:cs typeface="NikoshBAN" pitchFamily="2" charset="0"/>
              </a:rPr>
              <a:t>Create, Range, </a:t>
            </a:r>
            <a:r>
              <a:rPr lang="en-US" dirty="0" err="1">
                <a:latin typeface="NikoshBAN" pitchFamily="2" charset="0"/>
                <a:cs typeface="NikoshBAN" pitchFamily="2" charset="0"/>
              </a:rPr>
              <a:t>Index,Modify</a:t>
            </a:r>
            <a:r>
              <a:rPr lang="en-US" dirty="0">
                <a:latin typeface="NikoshBAN" pitchFamily="2" charset="0"/>
                <a:cs typeface="NikoshBAN" pitchFamily="2" charset="0"/>
              </a:rPr>
              <a:t>।</a:t>
            </a:r>
          </a:p>
        </p:txBody>
      </p:sp>
      <p:sp>
        <p:nvSpPr>
          <p:cNvPr id="4" name="TextBox 3"/>
          <p:cNvSpPr txBox="1"/>
          <p:nvPr/>
        </p:nvSpPr>
        <p:spPr>
          <a:xfrm>
            <a:off x="3352800" y="813468"/>
            <a:ext cx="24384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3600" dirty="0">
                <a:latin typeface="NikoshBAN" pitchFamily="2" charset="0"/>
                <a:cs typeface="NikoshBAN" pitchFamily="2" charset="0"/>
              </a:rPr>
              <a:t>QUEL</a:t>
            </a:r>
          </a:p>
        </p:txBody>
      </p:sp>
    </p:spTree>
    <p:extLst>
      <p:ext uri="{BB962C8B-B14F-4D97-AF65-F5344CB8AC3E}">
        <p14:creationId xmlns:p14="http://schemas.microsoft.com/office/powerpoint/2010/main" val="951252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524000" y="1981200"/>
            <a:ext cx="5638800" cy="1200329"/>
          </a:xfrm>
          <a:prstGeom prst="rect">
            <a:avLst/>
          </a:prstGeom>
          <a:noFill/>
        </p:spPr>
        <p:txBody>
          <a:bodyPr wrap="square" rtlCol="0">
            <a:spAutoFit/>
          </a:bodyPr>
          <a:lstStyle/>
          <a:p>
            <a:r>
              <a:rPr lang="en-US" dirty="0" smtClean="0">
                <a:latin typeface="NikoshBAN" pitchFamily="2" charset="0"/>
                <a:cs typeface="NikoshBAN" pitchFamily="2" charset="0"/>
              </a:rPr>
              <a:t>QBE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পুর্ণরুপ</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হচ্ছে</a:t>
            </a:r>
            <a:r>
              <a:rPr lang="en-US" dirty="0" smtClean="0">
                <a:latin typeface="NikoshBAN" pitchFamily="2" charset="0"/>
                <a:cs typeface="NikoshBAN" pitchFamily="2" charset="0"/>
              </a:rPr>
              <a:t> Query By Example।</a:t>
            </a:r>
          </a:p>
          <a:p>
            <a:r>
              <a:rPr lang="en-US" dirty="0" smtClean="0">
                <a:latin typeface="NikoshBAN" pitchFamily="2" charset="0"/>
                <a:cs typeface="NikoshBAN" pitchFamily="2" charset="0"/>
              </a:rPr>
              <a:t> </a:t>
            </a:r>
            <a:r>
              <a:rPr lang="as-IN" dirty="0">
                <a:latin typeface="NikoshBAN" pitchFamily="2" charset="0"/>
                <a:cs typeface="NikoshBAN" pitchFamily="2" charset="0"/>
              </a:rPr>
              <a:t>যে পদ্ধতিতে একটি </a:t>
            </a:r>
            <a:r>
              <a:rPr lang="en-US" dirty="0">
                <a:latin typeface="NikoshBAN" pitchFamily="2" charset="0"/>
                <a:cs typeface="NikoshBAN" pitchFamily="2" charset="0"/>
              </a:rPr>
              <a:t>Example </a:t>
            </a:r>
            <a:r>
              <a:rPr lang="as-IN" dirty="0">
                <a:latin typeface="NikoshBAN" pitchFamily="2" charset="0"/>
                <a:cs typeface="NikoshBAN" pitchFamily="2" charset="0"/>
              </a:rPr>
              <a:t>এর মধ্যে ব্যবহারকারী কি করতে চায় তা বর্ণনা করা হয় এবং এই </a:t>
            </a:r>
            <a:r>
              <a:rPr lang="en-US" dirty="0">
                <a:latin typeface="NikoshBAN" pitchFamily="2" charset="0"/>
                <a:cs typeface="NikoshBAN" pitchFamily="2" charset="0"/>
              </a:rPr>
              <a:t>Example </a:t>
            </a:r>
            <a:r>
              <a:rPr lang="as-IN" dirty="0">
                <a:latin typeface="NikoshBAN" pitchFamily="2" charset="0"/>
                <a:cs typeface="NikoshBAN" pitchFamily="2" charset="0"/>
              </a:rPr>
              <a:t>অনুসারে অন্যান্য </a:t>
            </a:r>
            <a:r>
              <a:rPr lang="en-US" dirty="0">
                <a:latin typeface="NikoshBAN" pitchFamily="2" charset="0"/>
                <a:cs typeface="NikoshBAN" pitchFamily="2" charset="0"/>
              </a:rPr>
              <a:t>Query </a:t>
            </a:r>
            <a:r>
              <a:rPr lang="as-IN" dirty="0">
                <a:latin typeface="NikoshBAN" pitchFamily="2" charset="0"/>
                <a:cs typeface="NikoshBAN" pitchFamily="2" charset="0"/>
              </a:rPr>
              <a:t>করা হয় ,তাকে </a:t>
            </a:r>
            <a:r>
              <a:rPr lang="en-US" dirty="0">
                <a:latin typeface="NikoshBAN" pitchFamily="2" charset="0"/>
                <a:cs typeface="NikoshBAN" pitchFamily="2" charset="0"/>
              </a:rPr>
              <a:t>QBE </a:t>
            </a:r>
            <a:r>
              <a:rPr lang="as-IN" dirty="0">
                <a:latin typeface="NikoshBAN" pitchFamily="2" charset="0"/>
                <a:cs typeface="NikoshBAN" pitchFamily="2" charset="0"/>
              </a:rPr>
              <a:t>বলে।</a:t>
            </a:r>
          </a:p>
        </p:txBody>
      </p:sp>
      <p:sp>
        <p:nvSpPr>
          <p:cNvPr id="3" name="TextBox 2"/>
          <p:cNvSpPr txBox="1"/>
          <p:nvPr/>
        </p:nvSpPr>
        <p:spPr>
          <a:xfrm>
            <a:off x="2514600" y="838200"/>
            <a:ext cx="32004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3600" dirty="0">
                <a:latin typeface="NikoshBAN" pitchFamily="2" charset="0"/>
                <a:cs typeface="NikoshBAN" pitchFamily="2" charset="0"/>
              </a:rPr>
              <a:t>QBE</a:t>
            </a:r>
          </a:p>
        </p:txBody>
      </p:sp>
    </p:spTree>
    <p:extLst>
      <p:ext uri="{BB962C8B-B14F-4D97-AF65-F5344CB8AC3E}">
        <p14:creationId xmlns:p14="http://schemas.microsoft.com/office/powerpoint/2010/main" val="3355063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571500" y="1445623"/>
            <a:ext cx="8153400" cy="3477875"/>
          </a:xfrm>
          <a:prstGeom prst="rect">
            <a:avLst/>
          </a:prstGeom>
          <a:noFill/>
        </p:spPr>
        <p:txBody>
          <a:bodyPr wrap="square" rtlCol="0">
            <a:spAutoFit/>
          </a:bodyPr>
          <a:lstStyle/>
          <a:p>
            <a:pPr algn="just"/>
            <a:r>
              <a:rPr lang="en-US" sz="2000" dirty="0">
                <a:latin typeface="NikoshBAN" pitchFamily="2" charset="0"/>
                <a:cs typeface="NikoshBAN" pitchFamily="2" charset="0"/>
              </a:rPr>
              <a:t>SQL : SQL</a:t>
            </a:r>
            <a:r>
              <a:rPr lang="as-IN" sz="2000" dirty="0">
                <a:latin typeface="NikoshBAN" pitchFamily="2" charset="0"/>
                <a:cs typeface="NikoshBAN" pitchFamily="2" charset="0"/>
              </a:rPr>
              <a:t>এর পূর্ণরূপ হচ্ছে </a:t>
            </a:r>
            <a:r>
              <a:rPr lang="en-US" sz="2000" dirty="0">
                <a:latin typeface="NikoshBAN" pitchFamily="2" charset="0"/>
                <a:cs typeface="NikoshBAN" pitchFamily="2" charset="0"/>
              </a:rPr>
              <a:t>Structured Query Language.</a:t>
            </a:r>
            <a:r>
              <a:rPr lang="as-IN" sz="2000" dirty="0">
                <a:latin typeface="NikoshBAN" pitchFamily="2" charset="0"/>
                <a:cs typeface="NikoshBAN" pitchFamily="2" charset="0"/>
              </a:rPr>
              <a:t>ডেটাবেজ তৈরি, তথ্য খোঁজা, টেবিল তৈরি, কাঠামো পরিবর্তন , নতুন রেকর্ড যুক্ত করা ইত্যাদি কাজে </a:t>
            </a:r>
            <a:r>
              <a:rPr lang="en-US" sz="2000" dirty="0">
                <a:latin typeface="NikoshBAN" pitchFamily="2" charset="0"/>
                <a:cs typeface="NikoshBAN" pitchFamily="2" charset="0"/>
              </a:rPr>
              <a:t>SQL </a:t>
            </a:r>
            <a:r>
              <a:rPr lang="as-IN" sz="2000" dirty="0">
                <a:latin typeface="NikoshBAN" pitchFamily="2" charset="0"/>
                <a:cs typeface="NikoshBAN" pitchFamily="2" charset="0"/>
              </a:rPr>
              <a:t>ব্যবহৃত হয়। </a:t>
            </a:r>
            <a:r>
              <a:rPr lang="en-US" sz="2000" dirty="0">
                <a:latin typeface="NikoshBAN" pitchFamily="2" charset="0"/>
                <a:cs typeface="NikoshBAN" pitchFamily="2" charset="0"/>
              </a:rPr>
              <a:t>SQL </a:t>
            </a:r>
            <a:r>
              <a:rPr lang="as-IN" sz="2000" dirty="0">
                <a:latin typeface="NikoshBAN" pitchFamily="2" charset="0"/>
                <a:cs typeface="NikoshBAN" pitchFamily="2" charset="0"/>
              </a:rPr>
              <a:t>কুয়েরি চার প্রকার। যথা:</a:t>
            </a:r>
          </a:p>
          <a:p>
            <a:pPr algn="just"/>
            <a:r>
              <a:rPr lang="en-US" sz="2000" dirty="0">
                <a:latin typeface="NikoshBAN" pitchFamily="2" charset="0"/>
                <a:cs typeface="NikoshBAN" pitchFamily="2" charset="0"/>
              </a:rPr>
              <a:t>Union </a:t>
            </a:r>
            <a:r>
              <a:rPr lang="en-US" sz="2000" dirty="0" err="1">
                <a:latin typeface="NikoshBAN" pitchFamily="2" charset="0"/>
                <a:cs typeface="NikoshBAN" pitchFamily="2" charset="0"/>
              </a:rPr>
              <a:t>Query,Pass</a:t>
            </a:r>
            <a:r>
              <a:rPr lang="en-US" sz="2000" dirty="0">
                <a:latin typeface="NikoshBAN" pitchFamily="2" charset="0"/>
                <a:cs typeface="NikoshBAN" pitchFamily="2" charset="0"/>
              </a:rPr>
              <a:t>-through </a:t>
            </a:r>
            <a:r>
              <a:rPr lang="en-US" sz="2000" dirty="0" err="1">
                <a:latin typeface="NikoshBAN" pitchFamily="2" charset="0"/>
                <a:cs typeface="NikoshBAN" pitchFamily="2" charset="0"/>
              </a:rPr>
              <a:t>Query,Sub</a:t>
            </a:r>
            <a:r>
              <a:rPr lang="en-US" sz="2000" dirty="0">
                <a:latin typeface="NikoshBAN" pitchFamily="2" charset="0"/>
                <a:cs typeface="NikoshBAN" pitchFamily="2" charset="0"/>
              </a:rPr>
              <a:t> Query, Data Definition Query. </a:t>
            </a:r>
            <a:endParaRPr lang="en-US" sz="2000" dirty="0" smtClean="0">
              <a:latin typeface="NikoshBAN" pitchFamily="2" charset="0"/>
              <a:cs typeface="NikoshBAN" pitchFamily="2" charset="0"/>
            </a:endParaRPr>
          </a:p>
          <a:p>
            <a:pPr algn="just"/>
            <a:r>
              <a:rPr lang="en-US" sz="2000" dirty="0" smtClean="0">
                <a:latin typeface="NikoshBAN" pitchFamily="2" charset="0"/>
                <a:cs typeface="NikoshBAN" pitchFamily="2" charset="0"/>
              </a:rPr>
              <a:t>SQL </a:t>
            </a:r>
            <a:r>
              <a:rPr lang="as-IN" sz="2000" dirty="0">
                <a:latin typeface="NikoshBAN" pitchFamily="2" charset="0"/>
                <a:cs typeface="NikoshBAN" pitchFamily="2" charset="0"/>
              </a:rPr>
              <a:t>মূলত তিনটি অংশ নিয়ে গঠিত। যথা-</a:t>
            </a:r>
          </a:p>
          <a:p>
            <a:pPr algn="just"/>
            <a:r>
              <a:rPr lang="as-IN" sz="2000" dirty="0">
                <a:latin typeface="NikoshBAN" pitchFamily="2" charset="0"/>
                <a:cs typeface="NikoshBAN" pitchFamily="2" charset="0"/>
              </a:rPr>
              <a:t>(১) </a:t>
            </a:r>
            <a:r>
              <a:rPr lang="en-US" sz="2000" dirty="0">
                <a:latin typeface="NikoshBAN" pitchFamily="2" charset="0"/>
                <a:cs typeface="NikoshBAN" pitchFamily="2" charset="0"/>
              </a:rPr>
              <a:t>SELECT (</a:t>
            </a:r>
            <a:r>
              <a:rPr lang="as-IN" sz="2000" dirty="0">
                <a:latin typeface="NikoshBAN" pitchFamily="2" charset="0"/>
                <a:cs typeface="NikoshBAN" pitchFamily="2" charset="0"/>
              </a:rPr>
              <a:t>২) </a:t>
            </a:r>
            <a:r>
              <a:rPr lang="en-US" sz="2000" dirty="0">
                <a:latin typeface="NikoshBAN" pitchFamily="2" charset="0"/>
                <a:cs typeface="NikoshBAN" pitchFamily="2" charset="0"/>
              </a:rPr>
              <a:t>FROM (</a:t>
            </a:r>
            <a:r>
              <a:rPr lang="as-IN" sz="2000" dirty="0">
                <a:latin typeface="NikoshBAN" pitchFamily="2" charset="0"/>
                <a:cs typeface="NikoshBAN" pitchFamily="2" charset="0"/>
              </a:rPr>
              <a:t>৩) </a:t>
            </a:r>
            <a:r>
              <a:rPr lang="en-US" sz="2000" dirty="0">
                <a:latin typeface="NikoshBAN" pitchFamily="2" charset="0"/>
                <a:cs typeface="NikoshBAN" pitchFamily="2" charset="0"/>
              </a:rPr>
              <a:t>WHERE</a:t>
            </a:r>
          </a:p>
          <a:p>
            <a:pPr algn="just"/>
            <a:r>
              <a:rPr lang="en-US" sz="2000" dirty="0" smtClean="0">
                <a:latin typeface="NikoshBAN" pitchFamily="2" charset="0"/>
                <a:cs typeface="NikoshBAN" pitchFamily="2" charset="0"/>
              </a:rPr>
              <a:t>SELECT :</a:t>
            </a:r>
            <a:r>
              <a:rPr lang="as-IN" sz="2000" dirty="0" smtClean="0">
                <a:latin typeface="NikoshBAN" pitchFamily="2" charset="0"/>
                <a:cs typeface="NikoshBAN" pitchFamily="2" charset="0"/>
              </a:rPr>
              <a:t>কমান্ডের </a:t>
            </a:r>
            <a:r>
              <a:rPr lang="as-IN" sz="2000" dirty="0">
                <a:latin typeface="NikoshBAN" pitchFamily="2" charset="0"/>
                <a:cs typeface="NikoshBAN" pitchFamily="2" charset="0"/>
              </a:rPr>
              <a:t>পর ডেটাবেসের প্রয়োজনীয় ফিল্ডের নাম উল্লেখ করতে হয়।</a:t>
            </a:r>
          </a:p>
          <a:p>
            <a:pPr algn="just"/>
            <a:r>
              <a:rPr lang="en-US" sz="2000" dirty="0">
                <a:latin typeface="NikoshBAN" pitchFamily="2" charset="0"/>
                <a:cs typeface="NikoshBAN" pitchFamily="2" charset="0"/>
              </a:rPr>
              <a:t>FROM </a:t>
            </a:r>
            <a:r>
              <a:rPr lang="as-IN" sz="2000" dirty="0" smtClean="0">
                <a:latin typeface="NikoshBAN" pitchFamily="2" charset="0"/>
                <a:cs typeface="NikoshBAN" pitchFamily="2" charset="0"/>
              </a:rPr>
              <a:t>: </a:t>
            </a:r>
            <a:r>
              <a:rPr lang="as-IN" sz="2000" dirty="0">
                <a:latin typeface="NikoshBAN" pitchFamily="2" charset="0"/>
                <a:cs typeface="NikoshBAN" pitchFamily="2" charset="0"/>
              </a:rPr>
              <a:t>যে ফাইল থেকে রেকর্ড উত্তোলন করা হয় সে ফাইলের </a:t>
            </a:r>
            <a:r>
              <a:rPr lang="as-IN" sz="2000" dirty="0" smtClean="0">
                <a:latin typeface="NikoshBAN" pitchFamily="2" charset="0"/>
                <a:cs typeface="NikoshBAN" pitchFamily="2" charset="0"/>
              </a:rPr>
              <a:t>নাম</a:t>
            </a:r>
            <a:r>
              <a:rPr lang="en-US" sz="2000" dirty="0">
                <a:latin typeface="NikoshBAN" pitchFamily="2" charset="0"/>
                <a:cs typeface="NikoshBAN" pitchFamily="2" charset="0"/>
              </a:rPr>
              <a:t> FROM </a:t>
            </a:r>
            <a:r>
              <a:rPr lang="as-IN" sz="2000" dirty="0" smtClean="0">
                <a:latin typeface="NikoshBAN" pitchFamily="2" charset="0"/>
                <a:cs typeface="NikoshBAN" pitchFamily="2" charset="0"/>
              </a:rPr>
              <a:t>এরপর </a:t>
            </a:r>
            <a:r>
              <a:rPr lang="as-IN" sz="2000" dirty="0">
                <a:latin typeface="NikoshBAN" pitchFamily="2" charset="0"/>
                <a:cs typeface="NikoshBAN" pitchFamily="2" charset="0"/>
              </a:rPr>
              <a:t>উল্লেখ করতে হয়।</a:t>
            </a:r>
          </a:p>
          <a:p>
            <a:pPr algn="just"/>
            <a:r>
              <a:rPr lang="en-US" sz="2000" dirty="0" smtClean="0">
                <a:latin typeface="NikoshBAN" pitchFamily="2" charset="0"/>
                <a:cs typeface="NikoshBAN" pitchFamily="2" charset="0"/>
              </a:rPr>
              <a:t>WHERE </a:t>
            </a:r>
            <a:r>
              <a:rPr lang="as-IN" sz="2000" dirty="0" smtClean="0">
                <a:latin typeface="NikoshBAN" pitchFamily="2" charset="0"/>
                <a:cs typeface="NikoshBAN" pitchFamily="2" charset="0"/>
              </a:rPr>
              <a:t>: </a:t>
            </a:r>
            <a:r>
              <a:rPr lang="en-US" sz="2000" dirty="0" smtClean="0">
                <a:latin typeface="NikoshBAN" pitchFamily="2" charset="0"/>
                <a:cs typeface="NikoshBAN" pitchFamily="2" charset="0"/>
              </a:rPr>
              <a:t>WHERE </a:t>
            </a:r>
            <a:r>
              <a:rPr lang="as-IN" sz="2000" dirty="0" smtClean="0">
                <a:latin typeface="NikoshBAN" pitchFamily="2" charset="0"/>
                <a:cs typeface="NikoshBAN" pitchFamily="2" charset="0"/>
              </a:rPr>
              <a:t> </a:t>
            </a:r>
            <a:r>
              <a:rPr lang="as-IN" sz="2000" dirty="0">
                <a:latin typeface="NikoshBAN" pitchFamily="2" charset="0"/>
                <a:cs typeface="NikoshBAN" pitchFamily="2" charset="0"/>
              </a:rPr>
              <a:t>কমান্ডের মাধ্যমে শর্ত উল্লেখ করতে হয়।</a:t>
            </a:r>
          </a:p>
        </p:txBody>
      </p:sp>
      <p:sp>
        <p:nvSpPr>
          <p:cNvPr id="4" name="TextBox 3"/>
          <p:cNvSpPr txBox="1"/>
          <p:nvPr/>
        </p:nvSpPr>
        <p:spPr>
          <a:xfrm>
            <a:off x="3581400" y="531222"/>
            <a:ext cx="17145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3600" dirty="0">
                <a:latin typeface="NikoshBAN" pitchFamily="2" charset="0"/>
                <a:cs typeface="NikoshBAN" pitchFamily="2" charset="0"/>
              </a:rPr>
              <a:t>SQL</a:t>
            </a:r>
          </a:p>
        </p:txBody>
      </p:sp>
    </p:spTree>
    <p:extLst>
      <p:ext uri="{BB962C8B-B14F-4D97-AF65-F5344CB8AC3E}">
        <p14:creationId xmlns:p14="http://schemas.microsoft.com/office/powerpoint/2010/main" val="2564292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Rectangle 2"/>
          <p:cNvSpPr/>
          <p:nvPr/>
        </p:nvSpPr>
        <p:spPr>
          <a:xfrm>
            <a:off x="0" y="0"/>
            <a:ext cx="5105400" cy="1754326"/>
          </a:xfrm>
          <a:prstGeom prst="rect">
            <a:avLst/>
          </a:prstGeom>
          <a:effectLst>
            <a:outerShdw blurRad="50800" dist="25400" dir="5400000" rotWithShape="0">
              <a:srgbClr val="000000">
                <a:alpha val="35000"/>
              </a:srgbClr>
            </a:outerShdw>
          </a:effectLst>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bn-BD" sz="3600" b="1" dirty="0">
                <a:latin typeface="NikoshBAN" pitchFamily="2" charset="0"/>
                <a:cs typeface="NikoshBAN" pitchFamily="2" charset="0"/>
              </a:rPr>
              <a:t>সুব্রত কুমার কুন্ডু</a:t>
            </a:r>
          </a:p>
          <a:p>
            <a:pPr algn="ctr"/>
            <a:r>
              <a:rPr lang="bn-BD" dirty="0">
                <a:latin typeface="NikoshBAN" pitchFamily="2" charset="0"/>
                <a:cs typeface="NikoshBAN" pitchFamily="2" charset="0"/>
              </a:rPr>
              <a:t>প্রভাষক (আইসিটি)</a:t>
            </a:r>
          </a:p>
          <a:p>
            <a:pPr algn="ctr"/>
            <a:r>
              <a:rPr lang="bn-BD" dirty="0">
                <a:latin typeface="NikoshBAN" pitchFamily="2" charset="0"/>
                <a:cs typeface="NikoshBAN" pitchFamily="2" charset="0"/>
              </a:rPr>
              <a:t>সরকারি ভাংগুড়া ইউনিয়ন উচ্চ বিদ্যালয় ও কলেজ</a:t>
            </a:r>
          </a:p>
          <a:p>
            <a:pPr algn="ctr"/>
            <a:r>
              <a:rPr lang="bn-BD" dirty="0">
                <a:latin typeface="NikoshBAN" pitchFamily="2" charset="0"/>
                <a:cs typeface="NikoshBAN" pitchFamily="2" charset="0"/>
              </a:rPr>
              <a:t>মোবা নং : </a:t>
            </a:r>
            <a:r>
              <a:rPr lang="bn-BD" dirty="0" smtClean="0">
                <a:latin typeface="NikoshBAN" pitchFamily="2" charset="0"/>
                <a:cs typeface="NikoshBAN" pitchFamily="2" charset="0"/>
              </a:rPr>
              <a:t>০১৭২২-৪০৩৪১০</a:t>
            </a:r>
            <a:endParaRPr lang="en-US" dirty="0" smtClean="0">
              <a:latin typeface="NikoshBAN" pitchFamily="2" charset="0"/>
              <a:cs typeface="NikoshBAN" pitchFamily="2" charset="0"/>
            </a:endParaRPr>
          </a:p>
          <a:p>
            <a:pPr algn="ctr"/>
            <a:r>
              <a:rPr lang="bn-BD" dirty="0" smtClean="0">
                <a:latin typeface="NikoshBAN" pitchFamily="2" charset="0"/>
                <a:cs typeface="NikoshBAN" pitchFamily="2" charset="0"/>
              </a:rPr>
              <a:t>ইমেইল </a:t>
            </a:r>
            <a:r>
              <a:rPr lang="bn-BD" dirty="0" smtClean="0">
                <a:latin typeface="Times New Roman" pitchFamily="18" charset="0"/>
                <a:cs typeface="NikoshBAN" pitchFamily="2" charset="0"/>
              </a:rPr>
              <a:t>: </a:t>
            </a:r>
            <a:r>
              <a:rPr lang="en-US" dirty="0" smtClean="0">
                <a:latin typeface="Times New Roman" pitchFamily="18" charset="0"/>
                <a:cs typeface="Times New Roman" pitchFamily="18" charset="0"/>
              </a:rPr>
              <a:t>subrato066@gmail.com</a:t>
            </a:r>
            <a:endParaRPr lang="bn-BD" dirty="0">
              <a:latin typeface="NikoshBAN" pitchFamily="2" charset="0"/>
              <a:cs typeface="NikoshBAN" pitchFamily="2" charset="0"/>
            </a:endParaRPr>
          </a:p>
        </p:txBody>
      </p:sp>
    </p:spTree>
    <p:extLst>
      <p:ext uri="{BB962C8B-B14F-4D97-AF65-F5344CB8AC3E}">
        <p14:creationId xmlns:p14="http://schemas.microsoft.com/office/powerpoint/2010/main" val="3202045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362200" y="685800"/>
            <a:ext cx="4419600" cy="646331"/>
          </a:xfrm>
          <a:prstGeom prst="rect">
            <a:avLst/>
          </a:prstGeom>
          <a:solidFill>
            <a:srgbClr val="0070C0"/>
          </a:solidFill>
          <a:effectLst>
            <a:outerShdw blurRad="50800" dist="38100" dir="16200000" rotWithShape="0">
              <a:prstClr val="black">
                <a:alpha val="40000"/>
              </a:prstClr>
            </a:outerShdw>
          </a:effectLst>
        </p:spPr>
        <p:txBody>
          <a:bodyPr wrap="square" rtlCol="0">
            <a:spAutoFit/>
          </a:bodyPr>
          <a:lstStyle/>
          <a:p>
            <a:pPr algn="ctr"/>
            <a:r>
              <a:rPr lang="bn-BD" sz="3600" dirty="0" smtClean="0">
                <a:latin typeface="NikoshBAN" pitchFamily="2" charset="0"/>
                <a:cs typeface="NikoshBAN" pitchFamily="2" charset="0"/>
              </a:rPr>
              <a:t>দলগত কাজ</a:t>
            </a:r>
            <a:endParaRPr lang="en-US" sz="3600" dirty="0">
              <a:latin typeface="NikoshBAN" pitchFamily="2" charset="0"/>
              <a:cs typeface="NikoshBAN" pitchFamily="2" charset="0"/>
            </a:endParaRPr>
          </a:p>
        </p:txBody>
      </p:sp>
      <p:sp>
        <p:nvSpPr>
          <p:cNvPr id="3" name="TextBox 2"/>
          <p:cNvSpPr txBox="1"/>
          <p:nvPr/>
        </p:nvSpPr>
        <p:spPr>
          <a:xfrm>
            <a:off x="1143000" y="2133600"/>
            <a:ext cx="6629400" cy="584775"/>
          </a:xfrm>
          <a:prstGeom prst="rect">
            <a:avLst/>
          </a:prstGeom>
          <a:noFill/>
        </p:spPr>
        <p:txBody>
          <a:bodyPr wrap="square" rtlCol="0">
            <a:spAutoFit/>
          </a:bodyPr>
          <a:lstStyle/>
          <a:p>
            <a:r>
              <a:rPr lang="en-US" sz="3200" dirty="0" err="1" smtClean="0">
                <a:latin typeface="NikoshBAN" pitchFamily="2" charset="0"/>
                <a:cs typeface="NikoshBAN" pitchFamily="2" charset="0"/>
              </a:rPr>
              <a:t>টেবিল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তৈরির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জন্য</a:t>
            </a:r>
            <a:r>
              <a:rPr lang="en-US" sz="3200" dirty="0" smtClean="0">
                <a:latin typeface="NikoshBAN" pitchFamily="2" charset="0"/>
                <a:cs typeface="NikoshBAN" pitchFamily="2" charset="0"/>
              </a:rPr>
              <a:t> SQL </a:t>
            </a:r>
            <a:r>
              <a:rPr lang="en-US" sz="3200" dirty="0" err="1" smtClean="0">
                <a:latin typeface="NikoshBAN" pitchFamily="2" charset="0"/>
                <a:cs typeface="NikoshBAN" pitchFamily="2" charset="0"/>
              </a:rPr>
              <a:t>কমান্ড</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লিখ</a:t>
            </a:r>
            <a:r>
              <a:rPr lang="en-US"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4278474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057400" y="381000"/>
            <a:ext cx="5181600" cy="830997"/>
          </a:xfrm>
          <a:prstGeom prst="rect">
            <a:avLst/>
          </a:prstGeom>
          <a:solidFill>
            <a:srgbClr val="0070C0"/>
          </a:solidFill>
          <a:effectLst>
            <a:outerShdw blurRad="50800" dist="38100" dir="5400000" algn="t"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bn-BD" sz="4800" dirty="0" smtClean="0">
                <a:solidFill>
                  <a:schemeClr val="tx1"/>
                </a:solidFill>
                <a:latin typeface="NikoshBAN" pitchFamily="2" charset="0"/>
                <a:cs typeface="NikoshBAN" pitchFamily="2" charset="0"/>
              </a:rPr>
              <a:t>পাঠ মূল্যায়ন </a:t>
            </a:r>
            <a:endParaRPr lang="en-US" sz="4800" dirty="0">
              <a:solidFill>
                <a:schemeClr val="tx1"/>
              </a:solidFill>
              <a:latin typeface="NikoshBAN" pitchFamily="2" charset="0"/>
              <a:cs typeface="NikoshBAN" pitchFamily="2" charset="0"/>
            </a:endParaRPr>
          </a:p>
        </p:txBody>
      </p:sp>
      <p:sp>
        <p:nvSpPr>
          <p:cNvPr id="4" name="TextBox 3"/>
          <p:cNvSpPr txBox="1"/>
          <p:nvPr/>
        </p:nvSpPr>
        <p:spPr>
          <a:xfrm>
            <a:off x="1143000" y="1830383"/>
            <a:ext cx="6400800" cy="2554545"/>
          </a:xfrm>
          <a:prstGeom prst="rect">
            <a:avLst/>
          </a:prstGeom>
          <a:noFill/>
        </p:spPr>
        <p:txBody>
          <a:bodyPr wrap="square" rtlCol="0">
            <a:spAutoFit/>
          </a:bodyPr>
          <a:lstStyle/>
          <a:p>
            <a:r>
              <a:rPr lang="bn-BD" sz="2000" dirty="0" smtClean="0">
                <a:latin typeface="NikoshBAN" pitchFamily="2" charset="0"/>
                <a:cs typeface="NikoshBAN" pitchFamily="2" charset="0"/>
              </a:rPr>
              <a:t>১। </a:t>
            </a:r>
            <a:r>
              <a:rPr lang="en-US" sz="2000" dirty="0" smtClean="0">
                <a:latin typeface="NikoshBAN" pitchFamily="2" charset="0"/>
                <a:cs typeface="NikoshBAN" pitchFamily="2" charset="0"/>
              </a:rPr>
              <a:t>SQL </a:t>
            </a:r>
            <a:r>
              <a:rPr lang="bn-BD" sz="2000" dirty="0" smtClean="0">
                <a:latin typeface="NikoshBAN" pitchFamily="2" charset="0"/>
                <a:cs typeface="NikoshBAN" pitchFamily="2" charset="0"/>
              </a:rPr>
              <a:t>ব্যবহৃত </a:t>
            </a:r>
            <a:r>
              <a:rPr lang="bn-BD" sz="2000" dirty="0">
                <a:latin typeface="NikoshBAN" pitchFamily="2" charset="0"/>
                <a:cs typeface="NikoshBAN" pitchFamily="2" charset="0"/>
              </a:rPr>
              <a:t>হয়-?</a:t>
            </a:r>
            <a:endParaRPr lang="bn-BD" sz="2000" dirty="0" smtClean="0">
              <a:latin typeface="NikoshBAN" pitchFamily="2" charset="0"/>
              <a:cs typeface="NikoshBAN" pitchFamily="2" charset="0"/>
            </a:endParaRPr>
          </a:p>
          <a:p>
            <a:r>
              <a:rPr lang="bn-BD" sz="2000" dirty="0" smtClean="0">
                <a:latin typeface="NikoshBAN" pitchFamily="2" charset="0"/>
                <a:cs typeface="NikoshBAN" pitchFamily="2" charset="0"/>
              </a:rPr>
              <a:t>    i. </a:t>
            </a:r>
            <a:r>
              <a:rPr lang="bn-BD" sz="2000" dirty="0">
                <a:latin typeface="NikoshBAN" pitchFamily="2" charset="0"/>
                <a:cs typeface="NikoshBAN" pitchFamily="2" charset="0"/>
              </a:rPr>
              <a:t>ডাটার যোগ </a:t>
            </a:r>
            <a:r>
              <a:rPr lang="bn-BD" sz="2000" dirty="0" smtClean="0">
                <a:latin typeface="NikoshBAN" pitchFamily="2" charset="0"/>
                <a:cs typeface="NikoshBAN" pitchFamily="2" charset="0"/>
              </a:rPr>
              <a:t>করণে</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ii</a:t>
            </a:r>
            <a:r>
              <a:rPr lang="bn-BD" sz="2000" dirty="0" smtClean="0">
                <a:latin typeface="NikoshBAN" pitchFamily="2" charset="0"/>
                <a:cs typeface="NikoshBAN" pitchFamily="2" charset="0"/>
              </a:rPr>
              <a:t>. </a:t>
            </a:r>
            <a:r>
              <a:rPr lang="bn-BD" sz="2000" dirty="0">
                <a:latin typeface="NikoshBAN" pitchFamily="2" charset="0"/>
                <a:cs typeface="NikoshBAN" pitchFamily="2" charset="0"/>
              </a:rPr>
              <a:t>ডাটা </a:t>
            </a:r>
            <a:r>
              <a:rPr lang="bn-BD" sz="2000" dirty="0" smtClean="0">
                <a:latin typeface="NikoshBAN" pitchFamily="2" charset="0"/>
                <a:cs typeface="NikoshBAN" pitchFamily="2" charset="0"/>
              </a:rPr>
              <a:t>কুয়েরিতে</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iii</a:t>
            </a:r>
            <a:r>
              <a:rPr lang="bn-BD" sz="2000" dirty="0" smtClean="0">
                <a:latin typeface="NikoshBAN" pitchFamily="2" charset="0"/>
                <a:cs typeface="NikoshBAN" pitchFamily="2" charset="0"/>
              </a:rPr>
              <a:t>. </a:t>
            </a:r>
            <a:r>
              <a:rPr lang="bn-BD" sz="2000" dirty="0">
                <a:latin typeface="NikoshBAN" pitchFamily="2" charset="0"/>
                <a:cs typeface="NikoshBAN" pitchFamily="2" charset="0"/>
              </a:rPr>
              <a:t>ডাটা ডিলিট </a:t>
            </a:r>
            <a:r>
              <a:rPr lang="bn-BD" sz="2000" dirty="0" smtClean="0">
                <a:latin typeface="NikoshBAN" pitchFamily="2" charset="0"/>
                <a:cs typeface="NikoshBAN" pitchFamily="2" charset="0"/>
              </a:rPr>
              <a:t>করতে</a:t>
            </a:r>
            <a:endParaRPr lang="en-US" sz="2000" dirty="0" smtClean="0">
              <a:latin typeface="NikoshBAN" pitchFamily="2" charset="0"/>
              <a:cs typeface="NikoshBAN" pitchFamily="2" charset="0"/>
            </a:endParaRPr>
          </a:p>
          <a:p>
            <a:r>
              <a:rPr lang="bn-BD" sz="2000" dirty="0" smtClean="0">
                <a:latin typeface="NikoshBAN" pitchFamily="2" charset="0"/>
                <a:cs typeface="NikoshBAN" pitchFamily="2" charset="0"/>
              </a:rPr>
              <a:t>    </a:t>
            </a:r>
            <a:r>
              <a:rPr lang="bn-BD" sz="2000" dirty="0" smtClean="0">
                <a:latin typeface="NikoshBAN" pitchFamily="2" charset="0"/>
                <a:cs typeface="NikoshBAN" pitchFamily="2" charset="0"/>
              </a:rPr>
              <a:t>(</a:t>
            </a:r>
            <a:r>
              <a:rPr lang="bn-BD" sz="2000" dirty="0">
                <a:latin typeface="NikoshBAN" pitchFamily="2" charset="0"/>
                <a:cs typeface="NikoshBAN" pitchFamily="2" charset="0"/>
              </a:rPr>
              <a:t>ক) </a:t>
            </a:r>
            <a:r>
              <a:rPr lang="bn-BD" sz="2000" dirty="0" smtClean="0">
                <a:latin typeface="NikoshBAN" pitchFamily="2" charset="0"/>
                <a:cs typeface="NikoshBAN" pitchFamily="2" charset="0"/>
              </a:rPr>
              <a:t>i</a:t>
            </a:r>
            <a:r>
              <a:rPr lang="bn-BD" sz="2000" dirty="0">
                <a:latin typeface="NikoshBAN" pitchFamily="2" charset="0"/>
                <a:cs typeface="NikoshBAN" pitchFamily="2" charset="0"/>
              </a:rPr>
              <a:t>		</a:t>
            </a:r>
            <a:r>
              <a:rPr lang="bn-BD" sz="2000" dirty="0" smtClean="0">
                <a:latin typeface="NikoshBAN" pitchFamily="2" charset="0"/>
                <a:cs typeface="NikoshBAN" pitchFamily="2" charset="0"/>
              </a:rPr>
              <a:t>	(</a:t>
            </a:r>
            <a:r>
              <a:rPr lang="bn-BD" sz="2000" dirty="0">
                <a:latin typeface="NikoshBAN" pitchFamily="2" charset="0"/>
                <a:cs typeface="NikoshBAN" pitchFamily="2" charset="0"/>
              </a:rPr>
              <a:t>খ) </a:t>
            </a:r>
            <a:r>
              <a:rPr lang="bn-BD" sz="2000" dirty="0" smtClean="0">
                <a:latin typeface="NikoshBAN" pitchFamily="2" charset="0"/>
                <a:cs typeface="NikoshBAN" pitchFamily="2" charset="0"/>
              </a:rPr>
              <a:t>i ও ii</a:t>
            </a:r>
            <a:endParaRPr lang="bn-BD" sz="2000" dirty="0">
              <a:latin typeface="NikoshBAN" pitchFamily="2" charset="0"/>
              <a:cs typeface="NikoshBAN" pitchFamily="2" charset="0"/>
            </a:endParaRPr>
          </a:p>
          <a:p>
            <a:r>
              <a:rPr lang="bn-BD" sz="2000" dirty="0">
                <a:latin typeface="NikoshBAN" pitchFamily="2" charset="0"/>
                <a:cs typeface="NikoshBAN" pitchFamily="2" charset="0"/>
              </a:rPr>
              <a:t>    (গ) i ও </a:t>
            </a:r>
            <a:r>
              <a:rPr lang="bn-BD" sz="2000" dirty="0" smtClean="0">
                <a:latin typeface="NikoshBAN" pitchFamily="2" charset="0"/>
                <a:cs typeface="NikoshBAN" pitchFamily="2" charset="0"/>
              </a:rPr>
              <a:t>iii		(ঘ</a:t>
            </a:r>
            <a:r>
              <a:rPr lang="bn-BD" sz="2000" dirty="0">
                <a:latin typeface="NikoshBAN" pitchFamily="2" charset="0"/>
                <a:cs typeface="NikoshBAN" pitchFamily="2" charset="0"/>
              </a:rPr>
              <a:t>) </a:t>
            </a:r>
            <a:r>
              <a:rPr lang="bn-BD" sz="2000" dirty="0" smtClean="0">
                <a:latin typeface="NikoshBAN" pitchFamily="2" charset="0"/>
                <a:cs typeface="NikoshBAN" pitchFamily="2" charset="0"/>
              </a:rPr>
              <a:t>i,i iও </a:t>
            </a:r>
            <a:r>
              <a:rPr lang="bn-BD" sz="2000" dirty="0">
                <a:latin typeface="NikoshBAN" pitchFamily="2" charset="0"/>
                <a:cs typeface="NikoshBAN" pitchFamily="2" charset="0"/>
              </a:rPr>
              <a:t>iii </a:t>
            </a:r>
            <a:endParaRPr lang="bn-BD" sz="2000" dirty="0" smtClean="0">
              <a:latin typeface="NikoshBAN" pitchFamily="2" charset="0"/>
              <a:cs typeface="NikoshBAN" pitchFamily="2" charset="0"/>
            </a:endParaRPr>
          </a:p>
          <a:p>
            <a:r>
              <a:rPr lang="bn-BD" sz="2000" dirty="0" smtClean="0">
                <a:latin typeface="NikoshBAN" pitchFamily="2" charset="0"/>
                <a:cs typeface="NikoshBAN" pitchFamily="2" charset="0"/>
              </a:rPr>
              <a:t>২। </a:t>
            </a:r>
            <a:r>
              <a:rPr lang="bn-BD" sz="2000" dirty="0">
                <a:latin typeface="NikoshBAN" pitchFamily="2" charset="0"/>
                <a:cs typeface="NikoshBAN" pitchFamily="2" charset="0"/>
              </a:rPr>
              <a:t>নির্দিষ্ট কোনো ডেটাকে খুঁজতে কোনটি ব্যবহৃত হয়?   </a:t>
            </a:r>
            <a:endParaRPr lang="en-US" sz="2000" dirty="0" smtClean="0">
              <a:latin typeface="NikoshBAN" pitchFamily="2" charset="0"/>
              <a:cs typeface="NikoshBAN" pitchFamily="2" charset="0"/>
            </a:endParaRPr>
          </a:p>
          <a:p>
            <a:r>
              <a:rPr lang="en-US" sz="2000" dirty="0">
                <a:latin typeface="NikoshBAN" pitchFamily="2" charset="0"/>
                <a:cs typeface="NikoshBAN" pitchFamily="2" charset="0"/>
              </a:rPr>
              <a:t> </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 </a:t>
            </a:r>
            <a:r>
              <a:rPr lang="bn-BD" sz="2000" dirty="0" smtClean="0">
                <a:latin typeface="NikoshBAN" pitchFamily="2" charset="0"/>
                <a:cs typeface="NikoshBAN" pitchFamily="2" charset="0"/>
              </a:rPr>
              <a:t>(ক) </a:t>
            </a:r>
            <a:r>
              <a:rPr lang="bn-BD" sz="2000" dirty="0">
                <a:latin typeface="NikoshBAN" pitchFamily="2" charset="0"/>
                <a:cs typeface="NikoshBAN" pitchFamily="2" charset="0"/>
              </a:rPr>
              <a:t>সার্চিং</a:t>
            </a:r>
            <a:r>
              <a:rPr lang="bn-BD" sz="2000" dirty="0" smtClean="0">
                <a:latin typeface="NikoshBAN" pitchFamily="2" charset="0"/>
                <a:cs typeface="NikoshBAN" pitchFamily="2" charset="0"/>
              </a:rPr>
              <a:t>		(খ) </a:t>
            </a:r>
            <a:r>
              <a:rPr lang="bn-BD" sz="2000" dirty="0" smtClean="0">
                <a:latin typeface="NikoshBAN" pitchFamily="2" charset="0"/>
                <a:cs typeface="NikoshBAN" pitchFamily="2" charset="0"/>
              </a:rPr>
              <a:t>সটিং</a:t>
            </a:r>
            <a:endParaRPr lang="en-US" sz="2000" dirty="0" smtClean="0">
              <a:latin typeface="NikoshBAN" pitchFamily="2" charset="0"/>
              <a:cs typeface="NikoshBAN" pitchFamily="2" charset="0"/>
            </a:endParaRPr>
          </a:p>
          <a:p>
            <a:r>
              <a:rPr lang="bn-BD" sz="2000" dirty="0" smtClean="0">
                <a:latin typeface="NikoshBAN" pitchFamily="2" charset="0"/>
                <a:cs typeface="NikoshBAN" pitchFamily="2" charset="0"/>
              </a:rPr>
              <a:t>    </a:t>
            </a:r>
            <a:r>
              <a:rPr lang="bn-BD" sz="2000" dirty="0" smtClean="0">
                <a:latin typeface="NikoshBAN" pitchFamily="2" charset="0"/>
                <a:cs typeface="NikoshBAN" pitchFamily="2" charset="0"/>
              </a:rPr>
              <a:t>(গ) </a:t>
            </a:r>
            <a:r>
              <a:rPr lang="bn-BD" sz="2000" dirty="0">
                <a:latin typeface="NikoshBAN" pitchFamily="2" charset="0"/>
                <a:cs typeface="NikoshBAN" pitchFamily="2" charset="0"/>
              </a:rPr>
              <a:t>কুয়েরী</a:t>
            </a:r>
            <a:r>
              <a:rPr lang="bn-BD" sz="2000" dirty="0" smtClean="0">
                <a:latin typeface="NikoshBAN" pitchFamily="2" charset="0"/>
                <a:cs typeface="NikoshBAN" pitchFamily="2" charset="0"/>
              </a:rPr>
              <a:t>	              (ঘ) </a:t>
            </a:r>
            <a:r>
              <a:rPr lang="bn-BD" sz="2000" dirty="0" smtClean="0">
                <a:latin typeface="NikoshBAN" pitchFamily="2" charset="0"/>
                <a:cs typeface="NikoshBAN" pitchFamily="2" charset="0"/>
              </a:rPr>
              <a:t>ইন্ডেক্সিং</a:t>
            </a:r>
            <a:endParaRPr lang="en-US" sz="2000" dirty="0" smtClean="0">
              <a:latin typeface="NikoshBAN" pitchFamily="2" charset="0"/>
              <a:cs typeface="NikoshBAN" pitchFamily="2" charset="0"/>
            </a:endParaRPr>
          </a:p>
          <a:p>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1397851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47800" y="990600"/>
            <a:ext cx="7010400" cy="3925824"/>
            <a:chOff x="1447800" y="990600"/>
            <a:chExt cx="7010400" cy="3925824"/>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12500" b="86905" l="0" r="97333"/>
                      </a14:imgEffect>
                    </a14:imgLayer>
                  </a14:imgProps>
                </a:ext>
                <a:ext uri="{28A0092B-C50C-407E-A947-70E740481C1C}">
                  <a14:useLocalDpi xmlns:a14="http://schemas.microsoft.com/office/drawing/2010/main" val="0"/>
                </a:ext>
              </a:extLst>
            </a:blip>
            <a:stretch>
              <a:fillRect/>
            </a:stretch>
          </p:blipFill>
          <p:spPr>
            <a:xfrm>
              <a:off x="1447800" y="990600"/>
              <a:ext cx="7010400" cy="3925824"/>
            </a:xfrm>
            <a:prstGeom prst="rect">
              <a:avLst/>
            </a:prstGeom>
          </p:spPr>
        </p:pic>
        <p:sp>
          <p:nvSpPr>
            <p:cNvPr id="3" name="TextBox 2"/>
            <p:cNvSpPr txBox="1"/>
            <p:nvPr/>
          </p:nvSpPr>
          <p:spPr>
            <a:xfrm>
              <a:off x="2819400" y="1191161"/>
              <a:ext cx="4267200" cy="1323439"/>
            </a:xfrm>
            <a:prstGeom prst="rect">
              <a:avLst/>
            </a:prstGeom>
            <a:solidFill>
              <a:srgbClr val="00B0F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8000" dirty="0" smtClean="0">
                  <a:latin typeface="NikoshBAN" pitchFamily="2" charset="0"/>
                  <a:cs typeface="NikoshBAN" pitchFamily="2" charset="0"/>
                </a:rPr>
                <a:t>ধন্যবাদ</a:t>
              </a:r>
              <a:endParaRPr lang="en-US" sz="8000" dirty="0">
                <a:latin typeface="NikoshBAN" pitchFamily="2" charset="0"/>
                <a:cs typeface="NikoshBAN" pitchFamily="2" charset="0"/>
              </a:endParaRPr>
            </a:p>
          </p:txBody>
        </p:sp>
      </p:grpSp>
    </p:spTree>
    <p:extLst>
      <p:ext uri="{BB962C8B-B14F-4D97-AF65-F5344CB8AC3E}">
        <p14:creationId xmlns:p14="http://schemas.microsoft.com/office/powerpoint/2010/main" val="311702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18410" y="1718194"/>
            <a:ext cx="5250426" cy="2308324"/>
          </a:xfrm>
          <a:prstGeom prst="rect">
            <a:avLst/>
          </a:prstGeom>
        </p:spPr>
        <p:txBody>
          <a:bodyPr wrap="square">
            <a:spAutoFit/>
          </a:bodyPr>
          <a:lstStyle/>
          <a:p>
            <a:r>
              <a:rPr lang="bn-BD" sz="2400" dirty="0" smtClean="0">
                <a:latin typeface="NikoshBAN" pitchFamily="2" charset="0"/>
                <a:cs typeface="NikoshBAN" pitchFamily="2" charset="0"/>
              </a:rPr>
              <a:t>শ্রেণিঃ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একাদশ</a:t>
            </a:r>
            <a:endParaRPr lang="en-US" sz="2400" dirty="0" smtClean="0">
              <a:latin typeface="NikoshBAN" pitchFamily="2" charset="0"/>
              <a:cs typeface="NikoshBAN" pitchFamily="2" charset="0"/>
            </a:endParaRPr>
          </a:p>
          <a:p>
            <a:r>
              <a:rPr lang="bn-BD" sz="2400" dirty="0" smtClean="0">
                <a:latin typeface="NikoshBAN" pitchFamily="2" charset="0"/>
                <a:cs typeface="NikoshBAN" pitchFamily="2" charset="0"/>
              </a:rPr>
              <a:t>বিষয়ঃ </a:t>
            </a:r>
            <a:r>
              <a:rPr lang="bn-BD" sz="2400" dirty="0">
                <a:latin typeface="NikoshBAN" pitchFamily="2" charset="0"/>
                <a:cs typeface="NikoshBAN" pitchFamily="2" charset="0"/>
              </a:rPr>
              <a:t>তথ্য ও যোগাযোগ প্রযুক্তি</a:t>
            </a:r>
          </a:p>
          <a:p>
            <a:r>
              <a:rPr lang="bn-BD" sz="2400" dirty="0">
                <a:latin typeface="NikoshBAN" pitchFamily="2" charset="0"/>
                <a:cs typeface="NikoshBAN" pitchFamily="2" charset="0"/>
              </a:rPr>
              <a:t>অধ্যায়ঃ </a:t>
            </a:r>
            <a:r>
              <a:rPr lang="en-US" sz="2400" dirty="0" err="1" smtClean="0">
                <a:latin typeface="NikoshBAN" pitchFamily="2" charset="0"/>
                <a:cs typeface="NikoshBAN" pitchFamily="2" charset="0"/>
              </a:rPr>
              <a:t>ষষ্ঠ</a:t>
            </a:r>
            <a:endParaRPr lang="bn-BD" sz="2400" dirty="0">
              <a:latin typeface="NikoshBAN" pitchFamily="2" charset="0"/>
              <a:cs typeface="NikoshBAN" pitchFamily="2" charset="0"/>
            </a:endParaRPr>
          </a:p>
          <a:p>
            <a:r>
              <a:rPr lang="bn-BD" sz="2400" dirty="0">
                <a:latin typeface="NikoshBAN" pitchFamily="2" charset="0"/>
                <a:cs typeface="NikoshBAN" pitchFamily="2" charset="0"/>
              </a:rPr>
              <a:t>অধ্যায়ের নামঃ </a:t>
            </a:r>
            <a:r>
              <a:rPr lang="en-US" sz="2400" b="1" dirty="0" err="1" smtClean="0">
                <a:latin typeface="NikoshBAN" pitchFamily="2" charset="0"/>
                <a:cs typeface="NikoshBAN" pitchFamily="2" charset="0"/>
              </a:rPr>
              <a:t>ডেটাবেজ</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ম্যানেজমেন্ট</a:t>
            </a:r>
            <a:r>
              <a:rPr lang="en-US" sz="2400" b="1" dirty="0">
                <a:latin typeface="NikoshBAN" pitchFamily="2" charset="0"/>
                <a:cs typeface="NikoshBAN" pitchFamily="2" charset="0"/>
              </a:rPr>
              <a:t> </a:t>
            </a:r>
            <a:r>
              <a:rPr lang="en-US" sz="2400" b="1" dirty="0" err="1" smtClean="0">
                <a:latin typeface="NikoshBAN" pitchFamily="2" charset="0"/>
                <a:cs typeface="NikoshBAN" pitchFamily="2" charset="0"/>
              </a:rPr>
              <a:t>সিস্টেম</a:t>
            </a:r>
            <a:endParaRPr lang="en-US" sz="2400" b="1" dirty="0" smtClean="0">
              <a:latin typeface="NikoshBAN" pitchFamily="2" charset="0"/>
              <a:cs typeface="NikoshBAN" pitchFamily="2" charset="0"/>
            </a:endParaRPr>
          </a:p>
          <a:p>
            <a:r>
              <a:rPr lang="bn-BD" sz="2400" dirty="0" smtClean="0">
                <a:latin typeface="NikoshBAN" pitchFamily="2" charset="0"/>
                <a:cs typeface="NikoshBAN" pitchFamily="2" charset="0"/>
              </a:rPr>
              <a:t>সময়ঃ</a:t>
            </a:r>
            <a:r>
              <a:rPr lang="en-US" sz="2400" dirty="0" smtClean="0">
                <a:latin typeface="NikoshBAN" pitchFamily="2" charset="0"/>
                <a:cs typeface="NikoshBAN" pitchFamily="2" charset="0"/>
              </a:rPr>
              <a:t>৪</a:t>
            </a:r>
            <a:r>
              <a:rPr lang="bn-BD" sz="2400" dirty="0" smtClean="0">
                <a:latin typeface="NikoshBAN" pitchFamily="2" charset="0"/>
                <a:cs typeface="NikoshBAN" pitchFamily="2" charset="0"/>
              </a:rPr>
              <a:t>০ </a:t>
            </a:r>
            <a:r>
              <a:rPr lang="bn-BD" sz="2400" dirty="0">
                <a:latin typeface="NikoshBAN" pitchFamily="2" charset="0"/>
                <a:cs typeface="NikoshBAN" pitchFamily="2" charset="0"/>
              </a:rPr>
              <a:t>মিনিট</a:t>
            </a:r>
          </a:p>
          <a:p>
            <a:r>
              <a:rPr lang="bn-BD" sz="2400" dirty="0">
                <a:latin typeface="NikoshBAN" pitchFamily="2" charset="0"/>
                <a:cs typeface="NikoshBAN" pitchFamily="2" charset="0"/>
              </a:rPr>
              <a:t>তারিখঃ </a:t>
            </a:r>
            <a:r>
              <a:rPr lang="en-US" sz="2400" dirty="0" smtClean="0">
                <a:latin typeface="NikoshBAN" pitchFamily="2" charset="0"/>
                <a:cs typeface="NikoshBAN" pitchFamily="2" charset="0"/>
              </a:rPr>
              <a:t>২৪</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১০</a:t>
            </a:r>
            <a:r>
              <a:rPr lang="bn-BD" sz="2400" dirty="0" smtClean="0">
                <a:latin typeface="NikoshBAN" pitchFamily="2" charset="0"/>
                <a:cs typeface="NikoshBAN" pitchFamily="2" charset="0"/>
              </a:rPr>
              <a:t>/২০১৯ইং</a:t>
            </a:r>
            <a:endParaRPr lang="bn-BD" sz="2400" dirty="0">
              <a:latin typeface="NikoshBAN" pitchFamily="2" charset="0"/>
              <a:cs typeface="NikoshBAN" pitchFamily="2" charset="0"/>
            </a:endParaRPr>
          </a:p>
        </p:txBody>
      </p:sp>
    </p:spTree>
    <p:extLst>
      <p:ext uri="{BB962C8B-B14F-4D97-AF65-F5344CB8AC3E}">
        <p14:creationId xmlns:p14="http://schemas.microsoft.com/office/powerpoint/2010/main" val="372810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90600" y="1600200"/>
            <a:ext cx="6934200" cy="1754326"/>
          </a:xfrm>
          <a:prstGeom prst="rect">
            <a:avLst/>
          </a:prstGeom>
          <a:noFill/>
        </p:spPr>
        <p:txBody>
          <a:bodyPr wrap="square" rtlCol="0">
            <a:spAutoFit/>
          </a:bodyPr>
          <a:lstStyle/>
          <a:p>
            <a:pPr algn="ctr"/>
            <a:r>
              <a:rPr lang="en-US" sz="5400" u="sng" dirty="0" err="1" smtClean="0">
                <a:latin typeface="NikoshBAN" pitchFamily="2" charset="0"/>
                <a:cs typeface="NikoshBAN" pitchFamily="2" charset="0"/>
              </a:rPr>
              <a:t>কুয়েরি</a:t>
            </a:r>
            <a:endParaRPr lang="en-US" sz="5400" u="sng" dirty="0" smtClean="0">
              <a:latin typeface="NikoshBAN" pitchFamily="2" charset="0"/>
              <a:cs typeface="NikoshBAN" pitchFamily="2" charset="0"/>
            </a:endParaRPr>
          </a:p>
          <a:p>
            <a:pPr algn="ctr"/>
            <a:endParaRPr lang="en-US" sz="5400" u="sng" dirty="0">
              <a:latin typeface="NikoshBAN" pitchFamily="2" charset="0"/>
              <a:cs typeface="NikoshBAN" pitchFamily="2" charset="0"/>
            </a:endParaRPr>
          </a:p>
        </p:txBody>
      </p:sp>
    </p:spTree>
    <p:extLst>
      <p:ext uri="{BB962C8B-B14F-4D97-AF65-F5344CB8AC3E}">
        <p14:creationId xmlns:p14="http://schemas.microsoft.com/office/powerpoint/2010/main" val="12244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828800" y="762001"/>
            <a:ext cx="5257800" cy="646331"/>
          </a:xfrm>
          <a:prstGeom prst="rect">
            <a:avLst/>
          </a:prstGeom>
          <a:solidFill>
            <a:srgbClr val="00B0F0"/>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bn-BD" sz="3600" dirty="0" smtClean="0">
                <a:solidFill>
                  <a:schemeClr val="tx1"/>
                </a:solidFill>
                <a:latin typeface="NikoshBAN" pitchFamily="2" charset="0"/>
                <a:cs typeface="NikoshBAN" pitchFamily="2" charset="0"/>
              </a:rPr>
              <a:t>শিখনফল</a:t>
            </a:r>
            <a:endParaRPr lang="en-US" sz="3600" dirty="0">
              <a:solidFill>
                <a:schemeClr val="tx1"/>
              </a:solidFill>
              <a:latin typeface="NikoshBAN" pitchFamily="2" charset="0"/>
              <a:cs typeface="NikoshBAN" pitchFamily="2" charset="0"/>
            </a:endParaRPr>
          </a:p>
        </p:txBody>
      </p:sp>
      <p:sp>
        <p:nvSpPr>
          <p:cNvPr id="3" name="TextBox 2"/>
          <p:cNvSpPr txBox="1"/>
          <p:nvPr/>
        </p:nvSpPr>
        <p:spPr>
          <a:xfrm>
            <a:off x="1676400" y="1981200"/>
            <a:ext cx="5410200" cy="646331"/>
          </a:xfrm>
          <a:prstGeom prst="rect">
            <a:avLst/>
          </a:prstGeom>
          <a:noFill/>
        </p:spPr>
        <p:txBody>
          <a:bodyPr wrap="square" rtlCol="0">
            <a:spAutoFit/>
          </a:bodyPr>
          <a:lstStyle/>
          <a:p>
            <a:r>
              <a:rPr lang="bn-BD" sz="3600" dirty="0">
                <a:latin typeface="NikoshBAN" pitchFamily="2" charset="0"/>
                <a:cs typeface="NikoshBAN" pitchFamily="2" charset="0"/>
              </a:rPr>
              <a:t>এই পাঠ শেষে </a:t>
            </a:r>
            <a:r>
              <a:rPr lang="bn-BD" sz="3600" dirty="0" smtClean="0">
                <a:latin typeface="NikoshBAN" pitchFamily="2" charset="0"/>
                <a:cs typeface="NikoshBAN" pitchFamily="2" charset="0"/>
              </a:rPr>
              <a:t>শিক্ষার্থীরা</a:t>
            </a:r>
            <a:r>
              <a:rPr lang="en-US" sz="3600" dirty="0" smtClean="0">
                <a:latin typeface="NikoshBAN" pitchFamily="2" charset="0"/>
                <a:cs typeface="NikoshBAN" pitchFamily="2" charset="0"/>
              </a:rPr>
              <a:t>…</a:t>
            </a:r>
            <a:endParaRPr lang="bn-BD" sz="3600" dirty="0">
              <a:latin typeface="NikoshBAN" pitchFamily="2" charset="0"/>
              <a:cs typeface="NikoshBAN" pitchFamily="2" charset="0"/>
            </a:endParaRPr>
          </a:p>
        </p:txBody>
      </p:sp>
      <p:sp>
        <p:nvSpPr>
          <p:cNvPr id="5" name="TextBox 4"/>
          <p:cNvSpPr txBox="1"/>
          <p:nvPr/>
        </p:nvSpPr>
        <p:spPr>
          <a:xfrm>
            <a:off x="1828800" y="3048000"/>
            <a:ext cx="5562600" cy="1323439"/>
          </a:xfrm>
          <a:prstGeom prst="rect">
            <a:avLst/>
          </a:prstGeom>
          <a:noFill/>
        </p:spPr>
        <p:txBody>
          <a:bodyPr wrap="square" rtlCol="0">
            <a:spAutoFit/>
          </a:bodyPr>
          <a:lstStyle/>
          <a:p>
            <a:pPr marL="285750" indent="-285750">
              <a:buFont typeface="Wingdings" pitchFamily="2" charset="2"/>
              <a:buChar char="Ø"/>
            </a:pPr>
            <a:r>
              <a:rPr lang="en-US" sz="2000" dirty="0" err="1" smtClean="0">
                <a:latin typeface="NikoshBAN" pitchFamily="2" charset="0"/>
                <a:cs typeface="NikoshBAN" pitchFamily="2" charset="0"/>
              </a:rPr>
              <a:t>কুয়েরি</a:t>
            </a:r>
            <a:r>
              <a:rPr lang="bn-BD" sz="2000" dirty="0" smtClean="0">
                <a:latin typeface="NikoshBAN" pitchFamily="2" charset="0"/>
                <a:cs typeface="NikoshBAN" pitchFamily="2" charset="0"/>
              </a:rPr>
              <a:t> </a:t>
            </a:r>
            <a:r>
              <a:rPr lang="bn-BD" sz="2000" dirty="0" smtClean="0">
                <a:latin typeface="NikoshBAN" pitchFamily="2" charset="0"/>
                <a:cs typeface="NikoshBAN" pitchFamily="2" charset="0"/>
              </a:rPr>
              <a:t>কি তা বলতে পারবে;</a:t>
            </a:r>
          </a:p>
          <a:p>
            <a:pPr marL="285750" indent="-285750">
              <a:buFont typeface="Wingdings" pitchFamily="2" charset="2"/>
              <a:buChar char="Ø"/>
            </a:pPr>
            <a:r>
              <a:rPr lang="en-US" sz="2000" dirty="0" err="1" smtClean="0">
                <a:latin typeface="NikoshBAN" pitchFamily="2" charset="0"/>
                <a:cs typeface="NikoshBAN" pitchFamily="2" charset="0"/>
              </a:rPr>
              <a:t>কুয়েরি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ভাষা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বলতে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পারবে</a:t>
            </a:r>
            <a:r>
              <a:rPr lang="bn-BD" sz="2000" dirty="0" smtClean="0">
                <a:latin typeface="NikoshBAN" pitchFamily="2" charset="0"/>
                <a:cs typeface="NikoshBAN" pitchFamily="2" charset="0"/>
              </a:rPr>
              <a:t>;</a:t>
            </a:r>
            <a:endParaRPr lang="bn-BD" sz="2000" dirty="0" smtClean="0">
              <a:latin typeface="NikoshBAN" pitchFamily="2" charset="0"/>
              <a:cs typeface="NikoshBAN" pitchFamily="2" charset="0"/>
            </a:endParaRPr>
          </a:p>
          <a:p>
            <a:pPr marL="285750" indent="-285750">
              <a:buFont typeface="Wingdings" pitchFamily="2" charset="2"/>
              <a:buChar char="Ø"/>
            </a:pPr>
            <a:r>
              <a:rPr lang="en-US" sz="2000" dirty="0" err="1">
                <a:latin typeface="NikoshBAN" pitchFamily="2" charset="0"/>
                <a:cs typeface="NikoshBAN" pitchFamily="2" charset="0"/>
              </a:rPr>
              <a:t>কুয়েরি</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ভাষা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প্রকারভেদ</a:t>
            </a:r>
            <a:r>
              <a:rPr lang="en-US" sz="2000" dirty="0" smtClean="0">
                <a:latin typeface="NikoshBAN" pitchFamily="2" charset="0"/>
                <a:cs typeface="NikoshBAN" pitchFamily="2" charset="0"/>
              </a:rPr>
              <a:t> </a:t>
            </a:r>
            <a:r>
              <a:rPr lang="bn-IN" sz="2000" dirty="0" smtClean="0">
                <a:latin typeface="NikoshBAN" pitchFamily="2" charset="0"/>
                <a:cs typeface="NikoshBAN" pitchFamily="2" charset="0"/>
              </a:rPr>
              <a:t>বর্ণনা </a:t>
            </a:r>
            <a:r>
              <a:rPr lang="bn-IN" sz="2000" dirty="0">
                <a:latin typeface="NikoshBAN" pitchFamily="2" charset="0"/>
                <a:cs typeface="NikoshBAN" pitchFamily="2" charset="0"/>
              </a:rPr>
              <a:t>করতে </a:t>
            </a:r>
            <a:r>
              <a:rPr lang="bn-IN" sz="2000" dirty="0" smtClean="0">
                <a:latin typeface="NikoshBAN" pitchFamily="2" charset="0"/>
                <a:cs typeface="NikoshBAN" pitchFamily="2" charset="0"/>
              </a:rPr>
              <a:t>পারবে</a:t>
            </a:r>
            <a:r>
              <a:rPr lang="bn-BD" sz="2000" dirty="0" smtClean="0">
                <a:latin typeface="NikoshBAN" pitchFamily="2" charset="0"/>
                <a:cs typeface="NikoshBAN" pitchFamily="2" charset="0"/>
              </a:rPr>
              <a:t>;</a:t>
            </a:r>
          </a:p>
          <a:p>
            <a:pPr marL="285750" indent="-285750">
              <a:buFont typeface="Wingdings" pitchFamily="2" charset="2"/>
              <a:buChar char="Ø"/>
            </a:pPr>
            <a:r>
              <a:rPr lang="en-US" sz="2000" dirty="0" err="1" smtClean="0">
                <a:latin typeface="NikoshBAN" pitchFamily="2" charset="0"/>
                <a:cs typeface="NikoshBAN" pitchFamily="2" charset="0"/>
              </a:rPr>
              <a:t>কুয়েরি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প্রকারভেদ</a:t>
            </a:r>
            <a:r>
              <a:rPr lang="en-US" sz="2000" dirty="0" smtClean="0">
                <a:latin typeface="NikoshBAN" pitchFamily="2" charset="0"/>
                <a:cs typeface="NikoshBAN" pitchFamily="2" charset="0"/>
              </a:rPr>
              <a:t>  </a:t>
            </a:r>
            <a:r>
              <a:rPr lang="bn-BD" sz="2000" dirty="0" smtClean="0">
                <a:latin typeface="NikoshBAN" pitchFamily="2" charset="0"/>
                <a:cs typeface="NikoshBAN" pitchFamily="2" charset="0"/>
              </a:rPr>
              <a:t>ব্যাখ্যা </a:t>
            </a:r>
            <a:r>
              <a:rPr lang="bn-BD" sz="2000" dirty="0" smtClean="0">
                <a:latin typeface="NikoshBAN" pitchFamily="2" charset="0"/>
                <a:cs typeface="NikoshBAN" pitchFamily="2" charset="0"/>
              </a:rPr>
              <a:t>করতে পারবে।</a:t>
            </a:r>
          </a:p>
        </p:txBody>
      </p:sp>
    </p:spTree>
    <p:extLst>
      <p:ext uri="{BB962C8B-B14F-4D97-AF65-F5344CB8AC3E}">
        <p14:creationId xmlns:p14="http://schemas.microsoft.com/office/powerpoint/2010/main" val="3136691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3581400" y="609600"/>
            <a:ext cx="2294590" cy="584775"/>
          </a:xfrm>
          <a:prstGeom prst="rect">
            <a:avLst/>
          </a:prstGeom>
          <a:solidFill>
            <a:srgbClr val="0070C0"/>
          </a:solidFill>
        </p:spPr>
        <p:txBody>
          <a:bodyPr wrap="square">
            <a:spAutoFit/>
          </a:bodyPr>
          <a:lstStyle/>
          <a:p>
            <a:pPr algn="ctr"/>
            <a:r>
              <a:rPr lang="en-US" sz="3200" dirty="0" err="1" smtClean="0">
                <a:latin typeface="NikoshBAN" pitchFamily="2" charset="0"/>
                <a:cs typeface="NikoshBAN" pitchFamily="2" charset="0"/>
              </a:rPr>
              <a:t>কুয়েরি</a:t>
            </a:r>
            <a:r>
              <a:rPr lang="bn-BD" sz="3200" dirty="0" smtClean="0">
                <a:latin typeface="NikoshBAN" pitchFamily="2" charset="0"/>
                <a:cs typeface="NikoshBAN" pitchFamily="2" charset="0"/>
              </a:rPr>
              <a:t>  </a:t>
            </a:r>
            <a:endParaRPr lang="bn-BD" sz="3200" dirty="0">
              <a:latin typeface="NikoshBAN" pitchFamily="2" charset="0"/>
              <a:cs typeface="NikoshBAN" pitchFamily="2" charset="0"/>
            </a:endParaRPr>
          </a:p>
        </p:txBody>
      </p:sp>
      <p:sp>
        <p:nvSpPr>
          <p:cNvPr id="4" name="Rectangle 3"/>
          <p:cNvSpPr/>
          <p:nvPr/>
        </p:nvSpPr>
        <p:spPr>
          <a:xfrm>
            <a:off x="1600200" y="1719943"/>
            <a:ext cx="6019800" cy="830997"/>
          </a:xfrm>
          <a:prstGeom prst="rect">
            <a:avLst/>
          </a:prstGeom>
          <a:solidFill>
            <a:srgbClr val="00B0F0"/>
          </a:solidFill>
        </p:spPr>
        <p:style>
          <a:lnRef idx="1">
            <a:schemeClr val="accent4"/>
          </a:lnRef>
          <a:fillRef idx="3">
            <a:schemeClr val="accent4"/>
          </a:fillRef>
          <a:effectRef idx="2">
            <a:schemeClr val="accent4"/>
          </a:effectRef>
          <a:fontRef idx="minor">
            <a:schemeClr val="lt1"/>
          </a:fontRef>
        </p:style>
        <p:txBody>
          <a:bodyPr wrap="square">
            <a:spAutoFit/>
          </a:bodyPr>
          <a:lstStyle/>
          <a:p>
            <a:r>
              <a:rPr lang="bn-BD" sz="2400" dirty="0">
                <a:solidFill>
                  <a:schemeClr val="tx1"/>
                </a:solidFill>
                <a:latin typeface="NikoshBAN" pitchFamily="2" charset="0"/>
                <a:cs typeface="NikoshBAN" pitchFamily="2" charset="0"/>
              </a:rPr>
              <a:t>কোন ডেটাবেজে সংরক্ষিত বিপুল ডেটা থেকে খুব দ্রুত ও সহজ উপায়ে যে কোন ডেটা খুঁজে বের করার পদ্ধতিকে কুয়েরি বলে</a:t>
            </a:r>
            <a:r>
              <a:rPr lang="bn-BD" sz="2400" dirty="0" smtClean="0">
                <a:solidFill>
                  <a:schemeClr val="tx1"/>
                </a:solidFill>
                <a:latin typeface="NikoshBAN" pitchFamily="2" charset="0"/>
                <a:cs typeface="NikoshBAN" pitchFamily="2" charset="0"/>
              </a:rPr>
              <a:t>।</a:t>
            </a:r>
            <a:endParaRPr lang="bn-BD" sz="24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388697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0" y="533399"/>
            <a:ext cx="2871299" cy="584775"/>
          </a:xfrm>
          <a:prstGeom prst="rect">
            <a:avLst/>
          </a:prstGeom>
          <a:solidFill>
            <a:srgbClr val="00B050"/>
          </a:solidFill>
        </p:spPr>
        <p:style>
          <a:lnRef idx="3">
            <a:schemeClr val="lt1"/>
          </a:lnRef>
          <a:fillRef idx="1">
            <a:schemeClr val="accent3"/>
          </a:fillRef>
          <a:effectRef idx="1">
            <a:schemeClr val="accent3"/>
          </a:effectRef>
          <a:fontRef idx="minor">
            <a:schemeClr val="lt1"/>
          </a:fontRef>
        </p:style>
        <p:txBody>
          <a:bodyPr wrap="none">
            <a:spAutoFit/>
          </a:bodyPr>
          <a:lstStyle/>
          <a:p>
            <a:r>
              <a:rPr lang="en-US" sz="3200" dirty="0" err="1" smtClean="0">
                <a:solidFill>
                  <a:schemeClr val="tx1"/>
                </a:solidFill>
                <a:latin typeface="NikoshBAN" pitchFamily="2" charset="0"/>
                <a:cs typeface="NikoshBAN" pitchFamily="2" charset="0"/>
              </a:rPr>
              <a:t>কুয়েরি</a:t>
            </a:r>
            <a:r>
              <a:rPr lang="bn-BD" sz="3200" dirty="0" smtClean="0">
                <a:solidFill>
                  <a:schemeClr val="tx1"/>
                </a:solidFill>
                <a:latin typeface="NikoshBAN" pitchFamily="2" charset="0"/>
                <a:cs typeface="NikoshBAN" pitchFamily="2" charset="0"/>
              </a:rPr>
              <a:t> </a:t>
            </a:r>
            <a:r>
              <a:rPr lang="bn-BD" sz="3200" dirty="0">
                <a:solidFill>
                  <a:schemeClr val="tx1"/>
                </a:solidFill>
                <a:latin typeface="NikoshBAN" pitchFamily="2" charset="0"/>
                <a:cs typeface="NikoshBAN" pitchFamily="2" charset="0"/>
              </a:rPr>
              <a:t>এর </a:t>
            </a:r>
            <a:r>
              <a:rPr lang="en-US" sz="3200" dirty="0" err="1" smtClean="0">
                <a:solidFill>
                  <a:schemeClr val="tx1"/>
                </a:solidFill>
                <a:latin typeface="NikoshBAN" pitchFamily="2" charset="0"/>
                <a:cs typeface="NikoshBAN" pitchFamily="2" charset="0"/>
              </a:rPr>
              <a:t>প্রকারভেদ</a:t>
            </a:r>
            <a:endParaRPr lang="bn-BD" sz="3200" dirty="0">
              <a:solidFill>
                <a:schemeClr val="tx1"/>
              </a:solidFill>
              <a:latin typeface="NikoshBAN" pitchFamily="2" charset="0"/>
              <a:cs typeface="NikoshBAN" pitchFamily="2" charset="0"/>
            </a:endParaRPr>
          </a:p>
        </p:txBody>
      </p:sp>
      <p:graphicFrame>
        <p:nvGraphicFramePr>
          <p:cNvPr id="4" name="Diagram 3"/>
          <p:cNvGraphicFramePr/>
          <p:nvPr>
            <p:extLst>
              <p:ext uri="{D42A27DB-BD31-4B8C-83A1-F6EECF244321}">
                <p14:modId xmlns:p14="http://schemas.microsoft.com/office/powerpoint/2010/main" val="3810524170"/>
              </p:ext>
            </p:extLst>
          </p:nvPr>
        </p:nvGraphicFramePr>
        <p:xfrm>
          <a:off x="1283249" y="152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116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EF5B4E4-56A2-447C-87BB-4D4128D5C445}"/>
                                            </p:graphicEl>
                                          </p:spTgt>
                                        </p:tgtEl>
                                        <p:attrNameLst>
                                          <p:attrName>style.visibility</p:attrName>
                                        </p:attrNameLst>
                                      </p:cBhvr>
                                      <p:to>
                                        <p:strVal val="visible"/>
                                      </p:to>
                                    </p:set>
                                    <p:animEffect transition="in" filter="fade">
                                      <p:cBhvr>
                                        <p:cTn id="7" dur="500"/>
                                        <p:tgtEl>
                                          <p:spTgt spid="4">
                                            <p:graphicEl>
                                              <a:dgm id="{5EF5B4E4-56A2-447C-87BB-4D4128D5C44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41D784F-947B-485B-968C-9FA9E0D7C84C}"/>
                                            </p:graphicEl>
                                          </p:spTgt>
                                        </p:tgtEl>
                                        <p:attrNameLst>
                                          <p:attrName>style.visibility</p:attrName>
                                        </p:attrNameLst>
                                      </p:cBhvr>
                                      <p:to>
                                        <p:strVal val="visible"/>
                                      </p:to>
                                    </p:set>
                                    <p:animEffect transition="in" filter="fade">
                                      <p:cBhvr>
                                        <p:cTn id="12" dur="500"/>
                                        <p:tgtEl>
                                          <p:spTgt spid="4">
                                            <p:graphicEl>
                                              <a:dgm id="{241D784F-947B-485B-968C-9FA9E0D7C84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943669F-0738-4140-97E3-BB4674547490}"/>
                                            </p:graphicEl>
                                          </p:spTgt>
                                        </p:tgtEl>
                                        <p:attrNameLst>
                                          <p:attrName>style.visibility</p:attrName>
                                        </p:attrNameLst>
                                      </p:cBhvr>
                                      <p:to>
                                        <p:strVal val="visible"/>
                                      </p:to>
                                    </p:set>
                                    <p:animEffect transition="in" filter="fade">
                                      <p:cBhvr>
                                        <p:cTn id="15" dur="500"/>
                                        <p:tgtEl>
                                          <p:spTgt spid="4">
                                            <p:graphicEl>
                                              <a:dgm id="{0943669F-0738-4140-97E3-BB467454749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CB30B89-E2EC-40A7-A782-07164E605AEE}"/>
                                            </p:graphicEl>
                                          </p:spTgt>
                                        </p:tgtEl>
                                        <p:attrNameLst>
                                          <p:attrName>style.visibility</p:attrName>
                                        </p:attrNameLst>
                                      </p:cBhvr>
                                      <p:to>
                                        <p:strVal val="visible"/>
                                      </p:to>
                                    </p:set>
                                    <p:animEffect transition="in" filter="fade">
                                      <p:cBhvr>
                                        <p:cTn id="20" dur="500"/>
                                        <p:tgtEl>
                                          <p:spTgt spid="4">
                                            <p:graphicEl>
                                              <a:dgm id="{7CB30B89-E2EC-40A7-A782-07164E605AE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12F0B63D-9618-4594-9F1B-5EC9A0AC4922}"/>
                                            </p:graphicEl>
                                          </p:spTgt>
                                        </p:tgtEl>
                                        <p:attrNameLst>
                                          <p:attrName>style.visibility</p:attrName>
                                        </p:attrNameLst>
                                      </p:cBhvr>
                                      <p:to>
                                        <p:strVal val="visible"/>
                                      </p:to>
                                    </p:set>
                                    <p:animEffect transition="in" filter="fade">
                                      <p:cBhvr>
                                        <p:cTn id="23" dur="500"/>
                                        <p:tgtEl>
                                          <p:spTgt spid="4">
                                            <p:graphicEl>
                                              <a:dgm id="{12F0B63D-9618-4594-9F1B-5EC9A0AC492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C65886FA-5AD2-467A-B94C-816F3BC77E3A}"/>
                                            </p:graphicEl>
                                          </p:spTgt>
                                        </p:tgtEl>
                                        <p:attrNameLst>
                                          <p:attrName>style.visibility</p:attrName>
                                        </p:attrNameLst>
                                      </p:cBhvr>
                                      <p:to>
                                        <p:strVal val="visible"/>
                                      </p:to>
                                    </p:set>
                                    <p:animEffect transition="in" filter="fade">
                                      <p:cBhvr>
                                        <p:cTn id="28" dur="500"/>
                                        <p:tgtEl>
                                          <p:spTgt spid="4">
                                            <p:graphicEl>
                                              <a:dgm id="{C65886FA-5AD2-467A-B94C-816F3BC77E3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196D93B4-A5C4-4053-9B80-C83DD3296116}"/>
                                            </p:graphicEl>
                                          </p:spTgt>
                                        </p:tgtEl>
                                        <p:attrNameLst>
                                          <p:attrName>style.visibility</p:attrName>
                                        </p:attrNameLst>
                                      </p:cBhvr>
                                      <p:to>
                                        <p:strVal val="visible"/>
                                      </p:to>
                                    </p:set>
                                    <p:animEffect transition="in" filter="fade">
                                      <p:cBhvr>
                                        <p:cTn id="31" dur="500"/>
                                        <p:tgtEl>
                                          <p:spTgt spid="4">
                                            <p:graphicEl>
                                              <a:dgm id="{196D93B4-A5C4-4053-9B80-C83DD329611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4E09CC22-FABD-4869-8552-0A3B4FA69DC9}"/>
                                            </p:graphicEl>
                                          </p:spTgt>
                                        </p:tgtEl>
                                        <p:attrNameLst>
                                          <p:attrName>style.visibility</p:attrName>
                                        </p:attrNameLst>
                                      </p:cBhvr>
                                      <p:to>
                                        <p:strVal val="visible"/>
                                      </p:to>
                                    </p:set>
                                    <p:animEffect transition="in" filter="fade">
                                      <p:cBhvr>
                                        <p:cTn id="36" dur="500"/>
                                        <p:tgtEl>
                                          <p:spTgt spid="4">
                                            <p:graphicEl>
                                              <a:dgm id="{4E09CC22-FABD-4869-8552-0A3B4FA69DC9}"/>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DE8F15BE-D400-40A2-A3A1-A5F56B1CBA54}"/>
                                            </p:graphicEl>
                                          </p:spTgt>
                                        </p:tgtEl>
                                        <p:attrNameLst>
                                          <p:attrName>style.visibility</p:attrName>
                                        </p:attrNameLst>
                                      </p:cBhvr>
                                      <p:to>
                                        <p:strVal val="visible"/>
                                      </p:to>
                                    </p:set>
                                    <p:animEffect transition="in" filter="fade">
                                      <p:cBhvr>
                                        <p:cTn id="39" dur="500"/>
                                        <p:tgtEl>
                                          <p:spTgt spid="4">
                                            <p:graphicEl>
                                              <a:dgm id="{DE8F15BE-D400-40A2-A3A1-A5F56B1CBA54}"/>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BC8CFF75-46A2-43FD-BE2E-CFD39A591AB3}"/>
                                            </p:graphicEl>
                                          </p:spTgt>
                                        </p:tgtEl>
                                        <p:attrNameLst>
                                          <p:attrName>style.visibility</p:attrName>
                                        </p:attrNameLst>
                                      </p:cBhvr>
                                      <p:to>
                                        <p:strVal val="visible"/>
                                      </p:to>
                                    </p:set>
                                    <p:animEffect transition="in" filter="fade">
                                      <p:cBhvr>
                                        <p:cTn id="44" dur="500"/>
                                        <p:tgtEl>
                                          <p:spTgt spid="4">
                                            <p:graphicEl>
                                              <a:dgm id="{BC8CFF75-46A2-43FD-BE2E-CFD39A591AB3}"/>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8BE0F09E-0EF1-4987-85D2-B22B83D9B28D}"/>
                                            </p:graphicEl>
                                          </p:spTgt>
                                        </p:tgtEl>
                                        <p:attrNameLst>
                                          <p:attrName>style.visibility</p:attrName>
                                        </p:attrNameLst>
                                      </p:cBhvr>
                                      <p:to>
                                        <p:strVal val="visible"/>
                                      </p:to>
                                    </p:set>
                                    <p:animEffect transition="in" filter="fade">
                                      <p:cBhvr>
                                        <p:cTn id="47" dur="500"/>
                                        <p:tgtEl>
                                          <p:spTgt spid="4">
                                            <p:graphicEl>
                                              <a:dgm id="{8BE0F09E-0EF1-4987-85D2-B22B83D9B28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743200" y="609600"/>
            <a:ext cx="3352800" cy="646331"/>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s-IN" sz="3600" dirty="0">
                <a:solidFill>
                  <a:schemeClr val="tx1"/>
                </a:solidFill>
                <a:latin typeface="NikoshBAN" pitchFamily="2" charset="0"/>
                <a:cs typeface="NikoshBAN" pitchFamily="2" charset="0"/>
              </a:rPr>
              <a:t>সিলেক্ট </a:t>
            </a:r>
            <a:r>
              <a:rPr lang="as-IN" sz="3600" dirty="0" smtClean="0">
                <a:solidFill>
                  <a:schemeClr val="tx1"/>
                </a:solidFill>
                <a:latin typeface="NikoshBAN" pitchFamily="2" charset="0"/>
                <a:cs typeface="NikoshBAN" pitchFamily="2" charset="0"/>
              </a:rPr>
              <a:t>কুয়েরি</a:t>
            </a:r>
            <a:endParaRPr lang="en-US" sz="3600" dirty="0">
              <a:solidFill>
                <a:schemeClr val="tx1"/>
              </a:solidFill>
            </a:endParaRPr>
          </a:p>
        </p:txBody>
      </p:sp>
      <p:sp>
        <p:nvSpPr>
          <p:cNvPr id="4" name="TextBox 3"/>
          <p:cNvSpPr txBox="1"/>
          <p:nvPr/>
        </p:nvSpPr>
        <p:spPr>
          <a:xfrm>
            <a:off x="1219200" y="1606731"/>
            <a:ext cx="6781800" cy="1384995"/>
          </a:xfrm>
          <a:prstGeom prst="rect">
            <a:avLst/>
          </a:prstGeom>
          <a:solidFill>
            <a:srgbClr val="00B0F0"/>
          </a:solidFill>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as-IN" sz="2800" dirty="0">
                <a:latin typeface="NikoshBAN" pitchFamily="2" charset="0"/>
                <a:cs typeface="NikoshBAN" pitchFamily="2" charset="0"/>
              </a:rPr>
              <a:t>ডেটা টেবিলের ফিল্ডসমূহ সিলেক্ট করে যে কোয়েরি করা হয় উহাকে সিলেক্ট কোয়েরি বলে।</a:t>
            </a:r>
          </a:p>
          <a:p>
            <a:endParaRPr lang="en-US" sz="2800" dirty="0"/>
          </a:p>
        </p:txBody>
      </p:sp>
    </p:spTree>
    <p:extLst>
      <p:ext uri="{BB962C8B-B14F-4D97-AF65-F5344CB8AC3E}">
        <p14:creationId xmlns:p14="http://schemas.microsoft.com/office/powerpoint/2010/main" val="711624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667000" y="609600"/>
            <a:ext cx="3810000" cy="707886"/>
          </a:xfrm>
          <a:prstGeom prst="rect">
            <a:avLst/>
          </a:prstGeom>
          <a:solidFill>
            <a:srgbClr val="00B050"/>
          </a:solidFill>
        </p:spPr>
        <p:txBody>
          <a:bodyPr wrap="square" rtlCol="0">
            <a:spAutoFit/>
          </a:bodyPr>
          <a:lstStyle/>
          <a:p>
            <a:pPr algn="ctr"/>
            <a:r>
              <a:rPr lang="as-IN" sz="4000" dirty="0">
                <a:latin typeface="NikoshBAN" pitchFamily="2" charset="0"/>
                <a:cs typeface="NikoshBAN" pitchFamily="2" charset="0"/>
              </a:rPr>
              <a:t>প্যারামিটার কুয়েরি</a:t>
            </a:r>
            <a:endParaRPr lang="en-US" sz="4000" dirty="0">
              <a:latin typeface="NikoshBAN" pitchFamily="2" charset="0"/>
              <a:cs typeface="NikoshBAN" pitchFamily="2" charset="0"/>
            </a:endParaRPr>
          </a:p>
        </p:txBody>
      </p:sp>
      <p:sp>
        <p:nvSpPr>
          <p:cNvPr id="3" name="TextBox 2"/>
          <p:cNvSpPr txBox="1"/>
          <p:nvPr/>
        </p:nvSpPr>
        <p:spPr>
          <a:xfrm>
            <a:off x="1463040" y="1828800"/>
            <a:ext cx="6553200" cy="1231106"/>
          </a:xfrm>
          <a:prstGeom prst="rect">
            <a:avLst/>
          </a:prstGeom>
          <a:noFill/>
        </p:spPr>
        <p:txBody>
          <a:bodyPr wrap="square" rtlCol="0">
            <a:spAutoFit/>
          </a:bodyPr>
          <a:lstStyle/>
          <a:p>
            <a:r>
              <a:rPr lang="as-IN" sz="2800" dirty="0">
                <a:latin typeface="NikoshBAN" pitchFamily="2" charset="0"/>
                <a:cs typeface="NikoshBAN" pitchFamily="2" charset="0"/>
              </a:rPr>
              <a:t>ডায়ালগ বক্সে তথ্য পূরণ করে কোয়েরি ফলাফল অর্জনের নিমিত্তে এই কোয়েরি ব্যবহৃত হয়।</a:t>
            </a:r>
          </a:p>
          <a:p>
            <a:endParaRPr lang="en-US" dirty="0"/>
          </a:p>
        </p:txBody>
      </p:sp>
    </p:spTree>
    <p:extLst>
      <p:ext uri="{BB962C8B-B14F-4D97-AF65-F5344CB8AC3E}">
        <p14:creationId xmlns:p14="http://schemas.microsoft.com/office/powerpoint/2010/main" val="1978377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1921</TotalTime>
  <Words>478</Words>
  <Application>Microsoft Office PowerPoint</Application>
  <PresentationFormat>On-screen Show (4:3)</PresentationFormat>
  <Paragraphs>80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Mahabubul Alam</dc:creator>
  <cp:lastModifiedBy>Subroto</cp:lastModifiedBy>
  <cp:revision>310</cp:revision>
  <dcterms:created xsi:type="dcterms:W3CDTF">2006-08-16T00:00:00Z</dcterms:created>
  <dcterms:modified xsi:type="dcterms:W3CDTF">2019-10-25T11:54:24Z</dcterms:modified>
</cp:coreProperties>
</file>