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58" r:id="rId2"/>
    <p:sldId id="262" r:id="rId3"/>
    <p:sldId id="268" r:id="rId4"/>
    <p:sldId id="273" r:id="rId5"/>
    <p:sldId id="274" r:id="rId6"/>
    <p:sldId id="264" r:id="rId7"/>
    <p:sldId id="263" r:id="rId8"/>
    <p:sldId id="265" r:id="rId9"/>
    <p:sldId id="266" r:id="rId10"/>
    <p:sldId id="267" r:id="rId11"/>
    <p:sldId id="261" r:id="rId12"/>
    <p:sldId id="269" r:id="rId13"/>
    <p:sldId id="275" r:id="rId14"/>
    <p:sldId id="276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401A8-9E69-4FC3-998D-828D096A8FE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760B2C-67AA-42EC-A1F4-88511C928825}">
      <dgm:prSet phldrT="[Text]" custT="1"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বহুদলীয় ব্যবস্থা।</a:t>
          </a:r>
          <a:endParaRPr lang="en-US" sz="3200" dirty="0">
            <a:solidFill>
              <a:schemeClr val="tx2">
                <a:lumMod val="9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6E9A22-CC94-42FD-A48A-AE40E76D9992}" type="parTrans" cxnId="{CEF131AC-FAC7-4FBC-8B8D-CAC82D3D0A69}">
      <dgm:prSet/>
      <dgm:spPr/>
      <dgm:t>
        <a:bodyPr/>
        <a:lstStyle/>
        <a:p>
          <a:endParaRPr lang="en-US"/>
        </a:p>
      </dgm:t>
    </dgm:pt>
    <dgm:pt modelId="{F9BA5470-40AB-435B-AE95-BD51D1B590B5}" type="sibTrans" cxnId="{CEF131AC-FAC7-4FBC-8B8D-CAC82D3D0A69}">
      <dgm:prSet/>
      <dgm:spPr/>
      <dgm:t>
        <a:bodyPr/>
        <a:lstStyle/>
        <a:p>
          <a:endParaRPr lang="en-US"/>
        </a:p>
      </dgm:t>
    </dgm:pt>
    <dgm:pt modelId="{3F43C0C4-1676-4A44-956E-3759A21E3293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নিয়মতান্ত্রিক</a:t>
          </a: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 ব্যবস্থা।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B4078E-463C-4EE5-90F6-DACB73FE66A8}" type="parTrans" cxnId="{F7E42A31-E404-48C3-95D7-17CE3CD167BF}">
      <dgm:prSet/>
      <dgm:spPr/>
      <dgm:t>
        <a:bodyPr/>
        <a:lstStyle/>
        <a:p>
          <a:endParaRPr lang="en-US"/>
        </a:p>
      </dgm:t>
    </dgm:pt>
    <dgm:pt modelId="{18B6D028-4451-4C2D-BE3E-BB8FDD6222D7}" type="sibTrans" cxnId="{F7E42A31-E404-48C3-95D7-17CE3CD167BF}">
      <dgm:prSet/>
      <dgm:spPr/>
      <dgm:t>
        <a:bodyPr/>
        <a:lstStyle/>
        <a:p>
          <a:endParaRPr lang="en-US"/>
        </a:p>
      </dgm:t>
    </dgm:pt>
    <dgm:pt modelId="{B5EAB559-EBDD-4E4E-BC20-734DC1288CF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শাসন।</a:t>
          </a:r>
          <a:endParaRPr lang="en-US" sz="3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92A69B-A12D-4FE1-9C0D-6627D69C15E5}" type="parTrans" cxnId="{6264A74C-6BC6-45F1-A0DE-A62BA5ADE800}">
      <dgm:prSet/>
      <dgm:spPr/>
      <dgm:t>
        <a:bodyPr/>
        <a:lstStyle/>
        <a:p>
          <a:endParaRPr lang="en-US"/>
        </a:p>
      </dgm:t>
    </dgm:pt>
    <dgm:pt modelId="{39692F11-D749-4612-A977-8FB557E0ABB3}" type="sibTrans" cxnId="{6264A74C-6BC6-45F1-A0DE-A62BA5ADE800}">
      <dgm:prSet/>
      <dgm:spPr/>
      <dgm:t>
        <a:bodyPr/>
        <a:lstStyle/>
        <a:p>
          <a:endParaRPr lang="en-US"/>
        </a:p>
      </dgm:t>
    </dgm:pt>
    <dgm:pt modelId="{D128A4F0-D058-419E-90B6-97039413F95A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দায়িত্বশীলতা।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4A4066-6858-4F5A-BE3C-255818431CCB}" type="parTrans" cxnId="{5DD4E235-8DBC-4140-977B-52FAE36BE6C1}">
      <dgm:prSet/>
      <dgm:spPr/>
      <dgm:t>
        <a:bodyPr/>
        <a:lstStyle/>
        <a:p>
          <a:endParaRPr lang="en-US"/>
        </a:p>
      </dgm:t>
    </dgm:pt>
    <dgm:pt modelId="{44969A99-108B-4D6D-8AF3-CC2A3853A7D9}" type="sibTrans" cxnId="{5DD4E235-8DBC-4140-977B-52FAE36BE6C1}">
      <dgm:prSet/>
      <dgm:spPr/>
      <dgm:t>
        <a:bodyPr/>
        <a:lstStyle/>
        <a:p>
          <a:endParaRPr lang="en-US"/>
        </a:p>
      </dgm:t>
    </dgm:pt>
    <dgm:pt modelId="{70FC8A72-00EE-4E5D-BA7C-D820F6C3D8A9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ভোটাধিকার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5F7842-C9C3-40F0-9635-2C5864838012}" type="parTrans" cxnId="{DB4D24DD-3C78-460D-A309-159628673FCE}">
      <dgm:prSet/>
      <dgm:spPr/>
      <dgm:t>
        <a:bodyPr/>
        <a:lstStyle/>
        <a:p>
          <a:endParaRPr lang="en-US"/>
        </a:p>
      </dgm:t>
    </dgm:pt>
    <dgm:pt modelId="{9651CC56-8844-4D5A-98C8-D0931ECE5514}" type="sibTrans" cxnId="{DB4D24DD-3C78-460D-A309-159628673FCE}">
      <dgm:prSet/>
      <dgm:spPr/>
      <dgm:t>
        <a:bodyPr/>
        <a:lstStyle/>
        <a:p>
          <a:endParaRPr lang="en-US"/>
        </a:p>
      </dgm:t>
    </dgm:pt>
    <dgm:pt modelId="{201EA1F7-22D5-46B0-BD19-A4FF230D1158}" type="pres">
      <dgm:prSet presAssocID="{D49401A8-9E69-4FC3-998D-828D096A8F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A9C8BD-FA64-43F0-83F0-543BC17BECAB}" type="pres">
      <dgm:prSet presAssocID="{E7760B2C-67AA-42EC-A1F4-88511C928825}" presName="node" presStyleLbl="node1" presStyleIdx="0" presStyleCnt="5" custLinFactNeighborX="1982" custLinFactNeighborY="-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2E29F-5065-4B7D-990D-1D9BB69C7F8D}" type="pres">
      <dgm:prSet presAssocID="{F9BA5470-40AB-435B-AE95-BD51D1B590B5}" presName="sibTrans" presStyleCnt="0"/>
      <dgm:spPr/>
    </dgm:pt>
    <dgm:pt modelId="{C0A80E67-A5B9-4C91-B856-EE4CCAEDECF6}" type="pres">
      <dgm:prSet presAssocID="{3F43C0C4-1676-4A44-956E-3759A21E32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44F0D-A2B0-4DEE-9351-884F14AB4FBE}" type="pres">
      <dgm:prSet presAssocID="{18B6D028-4451-4C2D-BE3E-BB8FDD6222D7}" presName="sibTrans" presStyleCnt="0"/>
      <dgm:spPr/>
    </dgm:pt>
    <dgm:pt modelId="{9A45E602-B814-48FF-9717-EBE9D6FFFE44}" type="pres">
      <dgm:prSet presAssocID="{B5EAB559-EBDD-4E4E-BC20-734DC1288C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94EEB-CCFE-4BEF-AACE-8115E7F96860}" type="pres">
      <dgm:prSet presAssocID="{39692F11-D749-4612-A977-8FB557E0ABB3}" presName="sibTrans" presStyleCnt="0"/>
      <dgm:spPr/>
    </dgm:pt>
    <dgm:pt modelId="{A57D3DAF-5F51-4EF0-B062-74C4EC09B5E6}" type="pres">
      <dgm:prSet presAssocID="{D128A4F0-D058-419E-90B6-97039413F95A}" presName="node" presStyleLbl="node1" presStyleIdx="3" presStyleCnt="5" custLinFactNeighborX="1918" custLinFactNeighborY="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35286-2683-44E2-BD3F-3FD19B664663}" type="pres">
      <dgm:prSet presAssocID="{44969A99-108B-4D6D-8AF3-CC2A3853A7D9}" presName="sibTrans" presStyleCnt="0"/>
      <dgm:spPr/>
    </dgm:pt>
    <dgm:pt modelId="{7409D6BC-E521-4178-A4B2-32D2C6BC8069}" type="pres">
      <dgm:prSet presAssocID="{70FC8A72-00EE-4E5D-BA7C-D820F6C3D8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64A74C-6BC6-45F1-A0DE-A62BA5ADE800}" srcId="{D49401A8-9E69-4FC3-998D-828D096A8FE9}" destId="{B5EAB559-EBDD-4E4E-BC20-734DC1288CFF}" srcOrd="2" destOrd="0" parTransId="{B092A69B-A12D-4FE1-9C0D-6627D69C15E5}" sibTransId="{39692F11-D749-4612-A977-8FB557E0ABB3}"/>
    <dgm:cxn modelId="{5DD4E235-8DBC-4140-977B-52FAE36BE6C1}" srcId="{D49401A8-9E69-4FC3-998D-828D096A8FE9}" destId="{D128A4F0-D058-419E-90B6-97039413F95A}" srcOrd="3" destOrd="0" parTransId="{DE4A4066-6858-4F5A-BE3C-255818431CCB}" sibTransId="{44969A99-108B-4D6D-8AF3-CC2A3853A7D9}"/>
    <dgm:cxn modelId="{C8B1888C-13AD-4032-AEDD-634B32219BAA}" type="presOf" srcId="{E7760B2C-67AA-42EC-A1F4-88511C928825}" destId="{B0A9C8BD-FA64-43F0-83F0-543BC17BECAB}" srcOrd="0" destOrd="0" presId="urn:microsoft.com/office/officeart/2005/8/layout/default"/>
    <dgm:cxn modelId="{A56E931B-C32E-488C-BB85-75125D92B61E}" type="presOf" srcId="{D49401A8-9E69-4FC3-998D-828D096A8FE9}" destId="{201EA1F7-22D5-46B0-BD19-A4FF230D1158}" srcOrd="0" destOrd="0" presId="urn:microsoft.com/office/officeart/2005/8/layout/default"/>
    <dgm:cxn modelId="{4E11008C-0F19-43F0-B06A-8275D50F8099}" type="presOf" srcId="{70FC8A72-00EE-4E5D-BA7C-D820F6C3D8A9}" destId="{7409D6BC-E521-4178-A4B2-32D2C6BC8069}" srcOrd="0" destOrd="0" presId="urn:microsoft.com/office/officeart/2005/8/layout/default"/>
    <dgm:cxn modelId="{FDA0D870-E6E9-42F4-8964-F77FF495AD43}" type="presOf" srcId="{D128A4F0-D058-419E-90B6-97039413F95A}" destId="{A57D3DAF-5F51-4EF0-B062-74C4EC09B5E6}" srcOrd="0" destOrd="0" presId="urn:microsoft.com/office/officeart/2005/8/layout/default"/>
    <dgm:cxn modelId="{11D53029-9142-47AB-BB19-C22CCE223487}" type="presOf" srcId="{B5EAB559-EBDD-4E4E-BC20-734DC1288CFF}" destId="{9A45E602-B814-48FF-9717-EBE9D6FFFE44}" srcOrd="0" destOrd="0" presId="urn:microsoft.com/office/officeart/2005/8/layout/default"/>
    <dgm:cxn modelId="{F7E42A31-E404-48C3-95D7-17CE3CD167BF}" srcId="{D49401A8-9E69-4FC3-998D-828D096A8FE9}" destId="{3F43C0C4-1676-4A44-956E-3759A21E3293}" srcOrd="1" destOrd="0" parTransId="{48B4078E-463C-4EE5-90F6-DACB73FE66A8}" sibTransId="{18B6D028-4451-4C2D-BE3E-BB8FDD6222D7}"/>
    <dgm:cxn modelId="{FFBCCC35-2C39-4913-AB0B-D726F3B6A3C1}" type="presOf" srcId="{3F43C0C4-1676-4A44-956E-3759A21E3293}" destId="{C0A80E67-A5B9-4C91-B856-EE4CCAEDECF6}" srcOrd="0" destOrd="0" presId="urn:microsoft.com/office/officeart/2005/8/layout/default"/>
    <dgm:cxn modelId="{CEF131AC-FAC7-4FBC-8B8D-CAC82D3D0A69}" srcId="{D49401A8-9E69-4FC3-998D-828D096A8FE9}" destId="{E7760B2C-67AA-42EC-A1F4-88511C928825}" srcOrd="0" destOrd="0" parTransId="{D76E9A22-CC94-42FD-A48A-AE40E76D9992}" sibTransId="{F9BA5470-40AB-435B-AE95-BD51D1B590B5}"/>
    <dgm:cxn modelId="{DB4D24DD-3C78-460D-A309-159628673FCE}" srcId="{D49401A8-9E69-4FC3-998D-828D096A8FE9}" destId="{70FC8A72-00EE-4E5D-BA7C-D820F6C3D8A9}" srcOrd="4" destOrd="0" parTransId="{C05F7842-C9C3-40F0-9635-2C5864838012}" sibTransId="{9651CC56-8844-4D5A-98C8-D0931ECE5514}"/>
    <dgm:cxn modelId="{16B62DC4-813F-439D-AC03-CFC67F47CC26}" type="presParOf" srcId="{201EA1F7-22D5-46B0-BD19-A4FF230D1158}" destId="{B0A9C8BD-FA64-43F0-83F0-543BC17BECAB}" srcOrd="0" destOrd="0" presId="urn:microsoft.com/office/officeart/2005/8/layout/default"/>
    <dgm:cxn modelId="{2972A9A9-3AE2-4738-B82D-1394202E40FD}" type="presParOf" srcId="{201EA1F7-22D5-46B0-BD19-A4FF230D1158}" destId="{DDF2E29F-5065-4B7D-990D-1D9BB69C7F8D}" srcOrd="1" destOrd="0" presId="urn:microsoft.com/office/officeart/2005/8/layout/default"/>
    <dgm:cxn modelId="{0EAF6C05-EC1A-4908-8C30-FCC14426E92A}" type="presParOf" srcId="{201EA1F7-22D5-46B0-BD19-A4FF230D1158}" destId="{C0A80E67-A5B9-4C91-B856-EE4CCAEDECF6}" srcOrd="2" destOrd="0" presId="urn:microsoft.com/office/officeart/2005/8/layout/default"/>
    <dgm:cxn modelId="{20B9398F-BC3D-49D7-BAF2-D3D9CAB7BB0A}" type="presParOf" srcId="{201EA1F7-22D5-46B0-BD19-A4FF230D1158}" destId="{DC644F0D-A2B0-4DEE-9351-884F14AB4FBE}" srcOrd="3" destOrd="0" presId="urn:microsoft.com/office/officeart/2005/8/layout/default"/>
    <dgm:cxn modelId="{1D502E3C-F2C8-4504-8E72-2F43A159E34E}" type="presParOf" srcId="{201EA1F7-22D5-46B0-BD19-A4FF230D1158}" destId="{9A45E602-B814-48FF-9717-EBE9D6FFFE44}" srcOrd="4" destOrd="0" presId="urn:microsoft.com/office/officeart/2005/8/layout/default"/>
    <dgm:cxn modelId="{9E66AED4-A07F-474E-BB14-8B118665D829}" type="presParOf" srcId="{201EA1F7-22D5-46B0-BD19-A4FF230D1158}" destId="{CA094EEB-CCFE-4BEF-AACE-8115E7F96860}" srcOrd="5" destOrd="0" presId="urn:microsoft.com/office/officeart/2005/8/layout/default"/>
    <dgm:cxn modelId="{6D294D1E-AB29-4F26-8272-11B69BFA9BB3}" type="presParOf" srcId="{201EA1F7-22D5-46B0-BD19-A4FF230D1158}" destId="{A57D3DAF-5F51-4EF0-B062-74C4EC09B5E6}" srcOrd="6" destOrd="0" presId="urn:microsoft.com/office/officeart/2005/8/layout/default"/>
    <dgm:cxn modelId="{BA8E36E2-9F86-4CAD-BCA1-F3033ECF4C5B}" type="presParOf" srcId="{201EA1F7-22D5-46B0-BD19-A4FF230D1158}" destId="{3D435286-2683-44E2-BD3F-3FD19B664663}" srcOrd="7" destOrd="0" presId="urn:microsoft.com/office/officeart/2005/8/layout/default"/>
    <dgm:cxn modelId="{F0ED16C3-CD53-439D-A062-EBD763853AB7}" type="presParOf" srcId="{201EA1F7-22D5-46B0-BD19-A4FF230D1158}" destId="{7409D6BC-E521-4178-A4B2-32D2C6BC80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976D3-EEAE-44EB-8FD5-B3A5C8B105E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FD25A3-169E-48E0-91E5-DA38FE908172}">
      <dgm:prSet phldrT="[Text]" custT="1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শিক্ষার</a:t>
          </a:r>
        </a:p>
        <a:p>
          <a:r>
            <a:rPr lang="bn-BD" sz="3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প্রসার।</a:t>
          </a:r>
          <a:endParaRPr lang="en-US" sz="3200" dirty="0">
            <a:solidFill>
              <a:schemeClr val="tx2">
                <a:lumMod val="9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280E75-7BAD-414B-BB82-6331829DDD3F}" type="parTrans" cxnId="{B7CEF5CB-281E-435A-82D6-4E0984646597}">
      <dgm:prSet/>
      <dgm:spPr/>
      <dgm:t>
        <a:bodyPr/>
        <a:lstStyle/>
        <a:p>
          <a:endParaRPr lang="en-US"/>
        </a:p>
      </dgm:t>
    </dgm:pt>
    <dgm:pt modelId="{AEDD2F48-B2EE-4611-BAA1-651BFB304BD2}" type="sibTrans" cxnId="{B7CEF5CB-281E-435A-82D6-4E0984646597}">
      <dgm:prSet/>
      <dgm:spPr/>
      <dgm:t>
        <a:bodyPr/>
        <a:lstStyle/>
        <a:p>
          <a:endParaRPr lang="en-US"/>
        </a:p>
      </dgm:t>
    </dgm:pt>
    <dgm:pt modelId="{002796A0-63F9-49A2-AC79-C71D19EC17A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আইনের</a:t>
          </a:r>
        </a:p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শাসন।</a:t>
          </a:r>
          <a:endParaRPr lang="en-US" sz="3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3E1263-AEB2-4C56-9CBA-440D5174A077}" type="parTrans" cxnId="{4F916B86-353D-42D2-A830-1A9E6F835AFF}">
      <dgm:prSet/>
      <dgm:spPr/>
      <dgm:t>
        <a:bodyPr/>
        <a:lstStyle/>
        <a:p>
          <a:endParaRPr lang="en-US"/>
        </a:p>
      </dgm:t>
    </dgm:pt>
    <dgm:pt modelId="{EC51FF5B-A0C3-47F4-A5C2-6CBF723B3AD9}" type="sibTrans" cxnId="{4F916B86-353D-42D2-A830-1A9E6F835AFF}">
      <dgm:prSet/>
      <dgm:spPr/>
      <dgm:t>
        <a:bodyPr/>
        <a:lstStyle/>
        <a:p>
          <a:endParaRPr lang="en-US"/>
        </a:p>
      </dgm:t>
    </dgm:pt>
    <dgm:pt modelId="{A2B596CE-6B95-4BF5-9A57-97906941BF8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বিচার বিভাগের</a:t>
          </a:r>
        </a:p>
        <a:p>
          <a:r>
            <a:rPr lang="bn-BD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স্বাধীনতা।</a:t>
          </a:r>
          <a:endParaRPr lang="en-US" sz="28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BAEF0A-8599-4E7C-86F7-E18ABC6FF3C6}" type="parTrans" cxnId="{DE828711-C3DC-4C9D-A77E-BC37C7B2E6DD}">
      <dgm:prSet/>
      <dgm:spPr/>
      <dgm:t>
        <a:bodyPr/>
        <a:lstStyle/>
        <a:p>
          <a:endParaRPr lang="en-US"/>
        </a:p>
      </dgm:t>
    </dgm:pt>
    <dgm:pt modelId="{EE1E946B-B653-4BD5-AE8F-98C873826D60}" type="sibTrans" cxnId="{DE828711-C3DC-4C9D-A77E-BC37C7B2E6DD}">
      <dgm:prSet/>
      <dgm:spPr/>
      <dgm:t>
        <a:bodyPr/>
        <a:lstStyle/>
        <a:p>
          <a:endParaRPr lang="en-US"/>
        </a:p>
      </dgm:t>
    </dgm:pt>
    <dgm:pt modelId="{37F1AF63-6BB3-41C4-B21E-59C4E149C21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সুষ্টু জনমত।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A9F584-743A-4CF0-830B-0C2331FBE852}" type="parTrans" cxnId="{F93F4CD3-825E-4E8A-AFB6-B1953BE17965}">
      <dgm:prSet/>
      <dgm:spPr/>
      <dgm:t>
        <a:bodyPr/>
        <a:lstStyle/>
        <a:p>
          <a:endParaRPr lang="en-US"/>
        </a:p>
      </dgm:t>
    </dgm:pt>
    <dgm:pt modelId="{58F66F03-B063-4FEF-A1B7-3A045B2BCC83}" type="sibTrans" cxnId="{F93F4CD3-825E-4E8A-AFB6-B1953BE17965}">
      <dgm:prSet/>
      <dgm:spPr/>
      <dgm:t>
        <a:bodyPr/>
        <a:lstStyle/>
        <a:p>
          <a:endParaRPr lang="en-US"/>
        </a:p>
      </dgm:t>
    </dgm:pt>
    <dgm:pt modelId="{CD098D17-D5A0-4C77-9767-130D1E98DBD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জনগনের</a:t>
          </a:r>
        </a:p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সজাগ দৃষ্টি।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021818-FBBC-468B-A572-753E0435CAD6}" type="parTrans" cxnId="{53EEA297-3544-4236-A77F-5FB999BF62D0}">
      <dgm:prSet/>
      <dgm:spPr/>
      <dgm:t>
        <a:bodyPr/>
        <a:lstStyle/>
        <a:p>
          <a:endParaRPr lang="en-US"/>
        </a:p>
      </dgm:t>
    </dgm:pt>
    <dgm:pt modelId="{CB4E7353-5357-4FC0-B7A3-8645029ED440}" type="sibTrans" cxnId="{53EEA297-3544-4236-A77F-5FB999BF62D0}">
      <dgm:prSet/>
      <dgm:spPr/>
      <dgm:t>
        <a:bodyPr/>
        <a:lstStyle/>
        <a:p>
          <a:endParaRPr lang="en-US"/>
        </a:p>
      </dgm:t>
    </dgm:pt>
    <dgm:pt modelId="{C9453A28-D81C-4D0D-8EC3-2244A62F3452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সহনশীলতা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9C4E1C-6B2C-49AE-A286-768A45564881}" type="parTrans" cxnId="{1FE62696-5044-4038-BC21-A897A84F03D7}">
      <dgm:prSet/>
      <dgm:spPr/>
      <dgm:t>
        <a:bodyPr/>
        <a:lstStyle/>
        <a:p>
          <a:endParaRPr lang="en-US"/>
        </a:p>
      </dgm:t>
    </dgm:pt>
    <dgm:pt modelId="{D7241E1B-F3F2-451A-8CFB-9F8DB9ABA68F}" type="sibTrans" cxnId="{1FE62696-5044-4038-BC21-A897A84F03D7}">
      <dgm:prSet/>
      <dgm:spPr/>
      <dgm:t>
        <a:bodyPr/>
        <a:lstStyle/>
        <a:p>
          <a:endParaRPr lang="en-US"/>
        </a:p>
      </dgm:t>
    </dgm:pt>
    <dgm:pt modelId="{53490DC5-0BF1-4563-BC1A-5093A52637C0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দেশপ্রেম।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65572C-3F81-403C-8EB2-6A0BEEEC696F}" type="parTrans" cxnId="{93F4812E-673B-4ECA-9FA7-FDAFBA89EA55}">
      <dgm:prSet/>
      <dgm:spPr/>
      <dgm:t>
        <a:bodyPr/>
        <a:lstStyle/>
        <a:p>
          <a:endParaRPr lang="en-US"/>
        </a:p>
      </dgm:t>
    </dgm:pt>
    <dgm:pt modelId="{AE43E887-6CDD-4B51-B0ED-7ACED4F07E43}" type="sibTrans" cxnId="{93F4812E-673B-4ECA-9FA7-FDAFBA89EA55}">
      <dgm:prSet/>
      <dgm:spPr/>
      <dgm:t>
        <a:bodyPr/>
        <a:lstStyle/>
        <a:p>
          <a:endParaRPr lang="en-US"/>
        </a:p>
      </dgm:t>
    </dgm:pt>
    <dgm:pt modelId="{C6A14EF1-77D0-4C6F-A21F-8530C42755A6}">
      <dgm:prSet phldrT="[Text]" custT="1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 স্বাধীন প্রচার</a:t>
          </a:r>
        </a:p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মাধ্যম।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624272-4DA4-4628-B22A-6FF90E46DC01}" type="parTrans" cxnId="{DA39DBF5-0AB7-4EEC-84E2-4C0C80E0F790}">
      <dgm:prSet/>
      <dgm:spPr/>
      <dgm:t>
        <a:bodyPr/>
        <a:lstStyle/>
        <a:p>
          <a:endParaRPr lang="en-US"/>
        </a:p>
      </dgm:t>
    </dgm:pt>
    <dgm:pt modelId="{5ABEC49C-19D7-4083-B6E7-67EB152B093D}" type="sibTrans" cxnId="{DA39DBF5-0AB7-4EEC-84E2-4C0C80E0F790}">
      <dgm:prSet/>
      <dgm:spPr/>
      <dgm:t>
        <a:bodyPr/>
        <a:lstStyle/>
        <a:p>
          <a:endParaRPr lang="en-US"/>
        </a:p>
      </dgm:t>
    </dgm:pt>
    <dgm:pt modelId="{CB9102A2-975D-4FF4-82C5-5A5C3C3F0C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যোগ্য</a:t>
          </a:r>
        </a:p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E0113F-9980-4636-8ED3-230F8D5715C6}" type="parTrans" cxnId="{FDACC2E8-F7AC-4609-A513-3FCB232B8593}">
      <dgm:prSet/>
      <dgm:spPr/>
      <dgm:t>
        <a:bodyPr/>
        <a:lstStyle/>
        <a:p>
          <a:endParaRPr lang="en-US"/>
        </a:p>
      </dgm:t>
    </dgm:pt>
    <dgm:pt modelId="{E12ED3C3-4DAA-4B77-A349-5DFAE52AB88E}" type="sibTrans" cxnId="{FDACC2E8-F7AC-4609-A513-3FCB232B8593}">
      <dgm:prSet/>
      <dgm:spPr/>
      <dgm:t>
        <a:bodyPr/>
        <a:lstStyle/>
        <a:p>
          <a:endParaRPr lang="en-US"/>
        </a:p>
      </dgm:t>
    </dgm:pt>
    <dgm:pt modelId="{7C6184F2-E625-4B2B-80C3-19ED2D18D212}" type="pres">
      <dgm:prSet presAssocID="{F16976D3-EEAE-44EB-8FD5-B3A5C8B105E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3ABABBB-FB4D-4FF0-BE86-B4E105549A93}" type="pres">
      <dgm:prSet presAssocID="{65FD25A3-169E-48E0-91E5-DA38FE908172}" presName="compNode" presStyleCnt="0"/>
      <dgm:spPr/>
    </dgm:pt>
    <dgm:pt modelId="{C0DE9CD7-4F60-45A2-AF94-55AED9AB8AFE}" type="pres">
      <dgm:prSet presAssocID="{65FD25A3-169E-48E0-91E5-DA38FE908172}" presName="dummyConnPt" presStyleCnt="0"/>
      <dgm:spPr/>
    </dgm:pt>
    <dgm:pt modelId="{D6801C40-F1EB-4D99-8BD9-99536B3C5BF6}" type="pres">
      <dgm:prSet presAssocID="{65FD25A3-169E-48E0-91E5-DA38FE908172}" presName="node" presStyleLbl="node1" presStyleIdx="0" presStyleCnt="9" custLinFactNeighborX="-44923" custLinFactNeighborY="9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9AA4D-9FA4-4BD2-B3A0-B2F44F7C8364}" type="pres">
      <dgm:prSet presAssocID="{AEDD2F48-B2EE-4611-BAA1-651BFB304BD2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F09556E5-E85C-4D3E-B66F-975B2ABCD9FC}" type="pres">
      <dgm:prSet presAssocID="{002796A0-63F9-49A2-AC79-C71D19EC17A3}" presName="compNode" presStyleCnt="0"/>
      <dgm:spPr/>
    </dgm:pt>
    <dgm:pt modelId="{8BC5C8F9-727E-4DF5-A5D9-2F5ECBCF75CB}" type="pres">
      <dgm:prSet presAssocID="{002796A0-63F9-49A2-AC79-C71D19EC17A3}" presName="dummyConnPt" presStyleCnt="0"/>
      <dgm:spPr/>
    </dgm:pt>
    <dgm:pt modelId="{04AFCFBA-14C7-4CE6-97D6-CD3D6815148C}" type="pres">
      <dgm:prSet presAssocID="{002796A0-63F9-49A2-AC79-C71D19EC17A3}" presName="node" presStyleLbl="node1" presStyleIdx="1" presStyleCnt="9" custLinFactNeighborX="-50436" custLinFactNeighborY="6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B9574-8DE2-426A-8E32-43AC554F2122}" type="pres">
      <dgm:prSet presAssocID="{EC51FF5B-A0C3-47F4-A5C2-6CBF723B3AD9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B31B30A3-D583-4365-9572-47FA51B55CC3}" type="pres">
      <dgm:prSet presAssocID="{A2B596CE-6B95-4BF5-9A57-97906941BF85}" presName="compNode" presStyleCnt="0"/>
      <dgm:spPr/>
    </dgm:pt>
    <dgm:pt modelId="{4D3DD13B-0C63-4983-A966-EA804D765023}" type="pres">
      <dgm:prSet presAssocID="{A2B596CE-6B95-4BF5-9A57-97906941BF85}" presName="dummyConnPt" presStyleCnt="0"/>
      <dgm:spPr/>
    </dgm:pt>
    <dgm:pt modelId="{CA612F19-39CD-4DCC-89AE-89B0F3CE0D8C}" type="pres">
      <dgm:prSet presAssocID="{A2B596CE-6B95-4BF5-9A57-97906941BF85}" presName="node" presStyleLbl="node1" presStyleIdx="2" presStyleCnt="9" custLinFactNeighborX="-50436" custLinFactNeighborY="-12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6EB6E-4DA1-4199-A03D-ACB09E02C79B}" type="pres">
      <dgm:prSet presAssocID="{EE1E946B-B653-4BD5-AE8F-98C873826D60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16527604-E9C5-4C48-9550-3BB32F59E7B9}" type="pres">
      <dgm:prSet presAssocID="{37F1AF63-6BB3-41C4-B21E-59C4E149C211}" presName="compNode" presStyleCnt="0"/>
      <dgm:spPr/>
    </dgm:pt>
    <dgm:pt modelId="{CE91D8C7-3331-4723-8AB7-128B6B1B23D9}" type="pres">
      <dgm:prSet presAssocID="{37F1AF63-6BB3-41C4-B21E-59C4E149C211}" presName="dummyConnPt" presStyleCnt="0"/>
      <dgm:spPr/>
    </dgm:pt>
    <dgm:pt modelId="{783FDF88-209A-4F51-814F-51D6AAA8D09E}" type="pres">
      <dgm:prSet presAssocID="{37F1AF63-6BB3-41C4-B21E-59C4E149C21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9F5E9-7C38-4920-95F2-A55569ABAFF4}" type="pres">
      <dgm:prSet presAssocID="{58F66F03-B063-4FEF-A1B7-3A045B2BCC83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7484F296-E80C-4235-B5BC-3B0DE7767997}" type="pres">
      <dgm:prSet presAssocID="{CD098D17-D5A0-4C77-9767-130D1E98DBDA}" presName="compNode" presStyleCnt="0"/>
      <dgm:spPr/>
    </dgm:pt>
    <dgm:pt modelId="{37E9A466-2E54-4D31-990B-18784CA4F36D}" type="pres">
      <dgm:prSet presAssocID="{CD098D17-D5A0-4C77-9767-130D1E98DBDA}" presName="dummyConnPt" presStyleCnt="0"/>
      <dgm:spPr/>
    </dgm:pt>
    <dgm:pt modelId="{3089118E-6D83-4ABE-9CD8-C75B6BDE075A}" type="pres">
      <dgm:prSet presAssocID="{CD098D17-D5A0-4C77-9767-130D1E98DBD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8523E-5C04-46C2-BE91-BD07B3F32FB6}" type="pres">
      <dgm:prSet presAssocID="{CB4E7353-5357-4FC0-B7A3-8645029ED440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45C401C8-9D3D-4C35-BDEA-540C141FB403}" type="pres">
      <dgm:prSet presAssocID="{C9453A28-D81C-4D0D-8EC3-2244A62F3452}" presName="compNode" presStyleCnt="0"/>
      <dgm:spPr/>
    </dgm:pt>
    <dgm:pt modelId="{A26A7821-54B7-484C-A5B3-1A9252474FE4}" type="pres">
      <dgm:prSet presAssocID="{C9453A28-D81C-4D0D-8EC3-2244A62F3452}" presName="dummyConnPt" presStyleCnt="0"/>
      <dgm:spPr/>
    </dgm:pt>
    <dgm:pt modelId="{963713BF-CF54-4519-A98E-76FFCB363A0C}" type="pres">
      <dgm:prSet presAssocID="{C9453A28-D81C-4D0D-8EC3-2244A62F345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EA0B6-DF90-4DF3-A380-6F6B1431241E}" type="pres">
      <dgm:prSet presAssocID="{D7241E1B-F3F2-451A-8CFB-9F8DB9ABA68F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0504B080-8AF3-4F22-BA4A-B2F2956C88D9}" type="pres">
      <dgm:prSet presAssocID="{53490DC5-0BF1-4563-BC1A-5093A52637C0}" presName="compNode" presStyleCnt="0"/>
      <dgm:spPr/>
    </dgm:pt>
    <dgm:pt modelId="{495E8C6E-DEE5-47A3-A862-D238FADD34D6}" type="pres">
      <dgm:prSet presAssocID="{53490DC5-0BF1-4563-BC1A-5093A52637C0}" presName="dummyConnPt" presStyleCnt="0"/>
      <dgm:spPr/>
    </dgm:pt>
    <dgm:pt modelId="{6226FB42-8F10-4B76-B414-BA79E52879BE}" type="pres">
      <dgm:prSet presAssocID="{53490DC5-0BF1-4563-BC1A-5093A52637C0}" presName="node" presStyleLbl="node1" presStyleIdx="6" presStyleCnt="9" custLinFactNeighborX="52223" custLinFactNeighborY="10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A3741-70AD-4094-9EF6-C750BC102607}" type="pres">
      <dgm:prSet presAssocID="{AE43E887-6CDD-4B51-B0ED-7ACED4F07E43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E8324A26-17F2-4D77-882F-D6642A739674}" type="pres">
      <dgm:prSet presAssocID="{C6A14EF1-77D0-4C6F-A21F-8530C42755A6}" presName="compNode" presStyleCnt="0"/>
      <dgm:spPr/>
    </dgm:pt>
    <dgm:pt modelId="{F935C0E7-08C0-46F2-BC54-48CDF50E0A61}" type="pres">
      <dgm:prSet presAssocID="{C6A14EF1-77D0-4C6F-A21F-8530C42755A6}" presName="dummyConnPt" presStyleCnt="0"/>
      <dgm:spPr/>
    </dgm:pt>
    <dgm:pt modelId="{8285A823-7774-498E-AEF3-D7BABAD7FCB9}" type="pres">
      <dgm:prSet presAssocID="{C6A14EF1-77D0-4C6F-A21F-8530C42755A6}" presName="node" presStyleLbl="node1" presStyleIdx="7" presStyleCnt="9" custLinFactNeighborX="42427" custLinFactNeighborY="14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A9992-E5A0-4382-B18F-D242E1B14428}" type="pres">
      <dgm:prSet presAssocID="{5ABEC49C-19D7-4083-B6E7-67EB152B093D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8B3E8FE9-004A-4C8F-944F-7170E6678621}" type="pres">
      <dgm:prSet presAssocID="{CB9102A2-975D-4FF4-82C5-5A5C3C3F0CC7}" presName="compNode" presStyleCnt="0"/>
      <dgm:spPr/>
    </dgm:pt>
    <dgm:pt modelId="{44149115-3729-4AA9-9CD7-B2E8DE771697}" type="pres">
      <dgm:prSet presAssocID="{CB9102A2-975D-4FF4-82C5-5A5C3C3F0CC7}" presName="dummyConnPt" presStyleCnt="0"/>
      <dgm:spPr/>
    </dgm:pt>
    <dgm:pt modelId="{0184D2EB-2BA5-40A9-8BDC-A21FF2FFCE2A}" type="pres">
      <dgm:prSet presAssocID="{CB9102A2-975D-4FF4-82C5-5A5C3C3F0CC7}" presName="node" presStyleLbl="node1" presStyleIdx="8" presStyleCnt="9" custLinFactNeighborX="42428" custLinFactNeighborY="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C1875-1EB7-4518-8AA7-A8ABE24FF768}" type="presOf" srcId="{65FD25A3-169E-48E0-91E5-DA38FE908172}" destId="{D6801C40-F1EB-4D99-8BD9-99536B3C5BF6}" srcOrd="0" destOrd="0" presId="urn:microsoft.com/office/officeart/2005/8/layout/bProcess4"/>
    <dgm:cxn modelId="{F93F4CD3-825E-4E8A-AFB6-B1953BE17965}" srcId="{F16976D3-EEAE-44EB-8FD5-B3A5C8B105E2}" destId="{37F1AF63-6BB3-41C4-B21E-59C4E149C211}" srcOrd="3" destOrd="0" parTransId="{DBA9F584-743A-4CF0-830B-0C2331FBE852}" sibTransId="{58F66F03-B063-4FEF-A1B7-3A045B2BCC83}"/>
    <dgm:cxn modelId="{53EEA297-3544-4236-A77F-5FB999BF62D0}" srcId="{F16976D3-EEAE-44EB-8FD5-B3A5C8B105E2}" destId="{CD098D17-D5A0-4C77-9767-130D1E98DBDA}" srcOrd="4" destOrd="0" parTransId="{55021818-FBBC-468B-A572-753E0435CAD6}" sibTransId="{CB4E7353-5357-4FC0-B7A3-8645029ED440}"/>
    <dgm:cxn modelId="{474478B8-0176-4401-A419-EFA8ACD456F8}" type="presOf" srcId="{D7241E1B-F3F2-451A-8CFB-9F8DB9ABA68F}" destId="{768EA0B6-DF90-4DF3-A380-6F6B1431241E}" srcOrd="0" destOrd="0" presId="urn:microsoft.com/office/officeart/2005/8/layout/bProcess4"/>
    <dgm:cxn modelId="{1FE62696-5044-4038-BC21-A897A84F03D7}" srcId="{F16976D3-EEAE-44EB-8FD5-B3A5C8B105E2}" destId="{C9453A28-D81C-4D0D-8EC3-2244A62F3452}" srcOrd="5" destOrd="0" parTransId="{B89C4E1C-6B2C-49AE-A286-768A45564881}" sibTransId="{D7241E1B-F3F2-451A-8CFB-9F8DB9ABA68F}"/>
    <dgm:cxn modelId="{93F4812E-673B-4ECA-9FA7-FDAFBA89EA55}" srcId="{F16976D3-EEAE-44EB-8FD5-B3A5C8B105E2}" destId="{53490DC5-0BF1-4563-BC1A-5093A52637C0}" srcOrd="6" destOrd="0" parTransId="{4765572C-3F81-403C-8EB2-6A0BEEEC696F}" sibTransId="{AE43E887-6CDD-4B51-B0ED-7ACED4F07E43}"/>
    <dgm:cxn modelId="{DB145A89-DA97-45BA-934B-1D39C2B78B05}" type="presOf" srcId="{EE1E946B-B653-4BD5-AE8F-98C873826D60}" destId="{5B36EB6E-4DA1-4199-A03D-ACB09E02C79B}" srcOrd="0" destOrd="0" presId="urn:microsoft.com/office/officeart/2005/8/layout/bProcess4"/>
    <dgm:cxn modelId="{00B2578F-1AB2-4B16-BAFD-50D820C0893D}" type="presOf" srcId="{A2B596CE-6B95-4BF5-9A57-97906941BF85}" destId="{CA612F19-39CD-4DCC-89AE-89B0F3CE0D8C}" srcOrd="0" destOrd="0" presId="urn:microsoft.com/office/officeart/2005/8/layout/bProcess4"/>
    <dgm:cxn modelId="{72BF1E42-3C05-41AA-ACEC-4F68E8249E29}" type="presOf" srcId="{37F1AF63-6BB3-41C4-B21E-59C4E149C211}" destId="{783FDF88-209A-4F51-814F-51D6AAA8D09E}" srcOrd="0" destOrd="0" presId="urn:microsoft.com/office/officeart/2005/8/layout/bProcess4"/>
    <dgm:cxn modelId="{4F916B86-353D-42D2-A830-1A9E6F835AFF}" srcId="{F16976D3-EEAE-44EB-8FD5-B3A5C8B105E2}" destId="{002796A0-63F9-49A2-AC79-C71D19EC17A3}" srcOrd="1" destOrd="0" parTransId="{573E1263-AEB2-4C56-9CBA-440D5174A077}" sibTransId="{EC51FF5B-A0C3-47F4-A5C2-6CBF723B3AD9}"/>
    <dgm:cxn modelId="{47E143A5-50EC-4D63-B61D-00E941204F2D}" type="presOf" srcId="{53490DC5-0BF1-4563-BC1A-5093A52637C0}" destId="{6226FB42-8F10-4B76-B414-BA79E52879BE}" srcOrd="0" destOrd="0" presId="urn:microsoft.com/office/officeart/2005/8/layout/bProcess4"/>
    <dgm:cxn modelId="{B7CEF5CB-281E-435A-82D6-4E0984646597}" srcId="{F16976D3-EEAE-44EB-8FD5-B3A5C8B105E2}" destId="{65FD25A3-169E-48E0-91E5-DA38FE908172}" srcOrd="0" destOrd="0" parTransId="{A3280E75-7BAD-414B-BB82-6331829DDD3F}" sibTransId="{AEDD2F48-B2EE-4611-BAA1-651BFB304BD2}"/>
    <dgm:cxn modelId="{3B6C0224-7467-45B3-A625-CB5F6903CB2C}" type="presOf" srcId="{C6A14EF1-77D0-4C6F-A21F-8530C42755A6}" destId="{8285A823-7774-498E-AEF3-D7BABAD7FCB9}" srcOrd="0" destOrd="0" presId="urn:microsoft.com/office/officeart/2005/8/layout/bProcess4"/>
    <dgm:cxn modelId="{652E45E8-4A9A-418B-A247-3CA5A5BC7550}" type="presOf" srcId="{EC51FF5B-A0C3-47F4-A5C2-6CBF723B3AD9}" destId="{68EB9574-8DE2-426A-8E32-43AC554F2122}" srcOrd="0" destOrd="0" presId="urn:microsoft.com/office/officeart/2005/8/layout/bProcess4"/>
    <dgm:cxn modelId="{9DF10F47-8D87-4922-8E93-E87F50580813}" type="presOf" srcId="{5ABEC49C-19D7-4083-B6E7-67EB152B093D}" destId="{4B9A9992-E5A0-4382-B18F-D242E1B14428}" srcOrd="0" destOrd="0" presId="urn:microsoft.com/office/officeart/2005/8/layout/bProcess4"/>
    <dgm:cxn modelId="{3610BD5A-C28B-4EA2-94D1-83661585669D}" type="presOf" srcId="{C9453A28-D81C-4D0D-8EC3-2244A62F3452}" destId="{963713BF-CF54-4519-A98E-76FFCB363A0C}" srcOrd="0" destOrd="0" presId="urn:microsoft.com/office/officeart/2005/8/layout/bProcess4"/>
    <dgm:cxn modelId="{DA39DBF5-0AB7-4EEC-84E2-4C0C80E0F790}" srcId="{F16976D3-EEAE-44EB-8FD5-B3A5C8B105E2}" destId="{C6A14EF1-77D0-4C6F-A21F-8530C42755A6}" srcOrd="7" destOrd="0" parTransId="{BD624272-4DA4-4628-B22A-6FF90E46DC01}" sibTransId="{5ABEC49C-19D7-4083-B6E7-67EB152B093D}"/>
    <dgm:cxn modelId="{175D2E90-5E72-4B6C-974B-6DFA46E2CE4E}" type="presOf" srcId="{F16976D3-EEAE-44EB-8FD5-B3A5C8B105E2}" destId="{7C6184F2-E625-4B2B-80C3-19ED2D18D212}" srcOrd="0" destOrd="0" presId="urn:microsoft.com/office/officeart/2005/8/layout/bProcess4"/>
    <dgm:cxn modelId="{CD960E1A-88EF-4464-84D9-59CD80385E66}" type="presOf" srcId="{CD098D17-D5A0-4C77-9767-130D1E98DBDA}" destId="{3089118E-6D83-4ABE-9CD8-C75B6BDE075A}" srcOrd="0" destOrd="0" presId="urn:microsoft.com/office/officeart/2005/8/layout/bProcess4"/>
    <dgm:cxn modelId="{D2B9309F-48E9-4E7E-8936-C1E31992C698}" type="presOf" srcId="{CB9102A2-975D-4FF4-82C5-5A5C3C3F0CC7}" destId="{0184D2EB-2BA5-40A9-8BDC-A21FF2FFCE2A}" srcOrd="0" destOrd="0" presId="urn:microsoft.com/office/officeart/2005/8/layout/bProcess4"/>
    <dgm:cxn modelId="{18C357DF-3CC4-42DC-AEDC-48F949DC45AA}" type="presOf" srcId="{AE43E887-6CDD-4B51-B0ED-7ACED4F07E43}" destId="{CB7A3741-70AD-4094-9EF6-C750BC102607}" srcOrd="0" destOrd="0" presId="urn:microsoft.com/office/officeart/2005/8/layout/bProcess4"/>
    <dgm:cxn modelId="{62EF5313-0F99-4F09-BF42-0D9A9DD9AB2B}" type="presOf" srcId="{58F66F03-B063-4FEF-A1B7-3A045B2BCC83}" destId="{7E99F5E9-7C38-4920-95F2-A55569ABAFF4}" srcOrd="0" destOrd="0" presId="urn:microsoft.com/office/officeart/2005/8/layout/bProcess4"/>
    <dgm:cxn modelId="{FDACC2E8-F7AC-4609-A513-3FCB232B8593}" srcId="{F16976D3-EEAE-44EB-8FD5-B3A5C8B105E2}" destId="{CB9102A2-975D-4FF4-82C5-5A5C3C3F0CC7}" srcOrd="8" destOrd="0" parTransId="{21E0113F-9980-4636-8ED3-230F8D5715C6}" sibTransId="{E12ED3C3-4DAA-4B77-A349-5DFAE52AB88E}"/>
    <dgm:cxn modelId="{10352F49-FA75-4DC1-B4CC-10BA799CA48E}" type="presOf" srcId="{002796A0-63F9-49A2-AC79-C71D19EC17A3}" destId="{04AFCFBA-14C7-4CE6-97D6-CD3D6815148C}" srcOrd="0" destOrd="0" presId="urn:microsoft.com/office/officeart/2005/8/layout/bProcess4"/>
    <dgm:cxn modelId="{DE828711-C3DC-4C9D-A77E-BC37C7B2E6DD}" srcId="{F16976D3-EEAE-44EB-8FD5-B3A5C8B105E2}" destId="{A2B596CE-6B95-4BF5-9A57-97906941BF85}" srcOrd="2" destOrd="0" parTransId="{B1BAEF0A-8599-4E7C-86F7-E18ABC6FF3C6}" sibTransId="{EE1E946B-B653-4BD5-AE8F-98C873826D60}"/>
    <dgm:cxn modelId="{1727B083-06C5-415D-A083-5907A88DC212}" type="presOf" srcId="{CB4E7353-5357-4FC0-B7A3-8645029ED440}" destId="{E1A8523E-5C04-46C2-BE91-BD07B3F32FB6}" srcOrd="0" destOrd="0" presId="urn:microsoft.com/office/officeart/2005/8/layout/bProcess4"/>
    <dgm:cxn modelId="{952CD825-EAEC-401F-A38A-55DB34938F83}" type="presOf" srcId="{AEDD2F48-B2EE-4611-BAA1-651BFB304BD2}" destId="{56D9AA4D-9FA4-4BD2-B3A0-B2F44F7C8364}" srcOrd="0" destOrd="0" presId="urn:microsoft.com/office/officeart/2005/8/layout/bProcess4"/>
    <dgm:cxn modelId="{1DA1859F-645D-4093-B08F-9EC79D527751}" type="presParOf" srcId="{7C6184F2-E625-4B2B-80C3-19ED2D18D212}" destId="{63ABABBB-FB4D-4FF0-BE86-B4E105549A93}" srcOrd="0" destOrd="0" presId="urn:microsoft.com/office/officeart/2005/8/layout/bProcess4"/>
    <dgm:cxn modelId="{1424A3FA-A919-44FF-A451-D160765A59F1}" type="presParOf" srcId="{63ABABBB-FB4D-4FF0-BE86-B4E105549A93}" destId="{C0DE9CD7-4F60-45A2-AF94-55AED9AB8AFE}" srcOrd="0" destOrd="0" presId="urn:microsoft.com/office/officeart/2005/8/layout/bProcess4"/>
    <dgm:cxn modelId="{3721408B-991C-425E-8E15-BC6F5EF17630}" type="presParOf" srcId="{63ABABBB-FB4D-4FF0-BE86-B4E105549A93}" destId="{D6801C40-F1EB-4D99-8BD9-99536B3C5BF6}" srcOrd="1" destOrd="0" presId="urn:microsoft.com/office/officeart/2005/8/layout/bProcess4"/>
    <dgm:cxn modelId="{76E68C96-B156-483F-8525-966BD7048648}" type="presParOf" srcId="{7C6184F2-E625-4B2B-80C3-19ED2D18D212}" destId="{56D9AA4D-9FA4-4BD2-B3A0-B2F44F7C8364}" srcOrd="1" destOrd="0" presId="urn:microsoft.com/office/officeart/2005/8/layout/bProcess4"/>
    <dgm:cxn modelId="{71D1D1E6-CF10-4956-8640-B81570B1915A}" type="presParOf" srcId="{7C6184F2-E625-4B2B-80C3-19ED2D18D212}" destId="{F09556E5-E85C-4D3E-B66F-975B2ABCD9FC}" srcOrd="2" destOrd="0" presId="urn:microsoft.com/office/officeart/2005/8/layout/bProcess4"/>
    <dgm:cxn modelId="{2A248FCB-2458-4D74-AA16-C0281D34F184}" type="presParOf" srcId="{F09556E5-E85C-4D3E-B66F-975B2ABCD9FC}" destId="{8BC5C8F9-727E-4DF5-A5D9-2F5ECBCF75CB}" srcOrd="0" destOrd="0" presId="urn:microsoft.com/office/officeart/2005/8/layout/bProcess4"/>
    <dgm:cxn modelId="{09C46C83-1569-4200-97EB-5BF7BFB2C84E}" type="presParOf" srcId="{F09556E5-E85C-4D3E-B66F-975B2ABCD9FC}" destId="{04AFCFBA-14C7-4CE6-97D6-CD3D6815148C}" srcOrd="1" destOrd="0" presId="urn:microsoft.com/office/officeart/2005/8/layout/bProcess4"/>
    <dgm:cxn modelId="{27A0E8B6-6091-4668-9EB4-AA83534601B4}" type="presParOf" srcId="{7C6184F2-E625-4B2B-80C3-19ED2D18D212}" destId="{68EB9574-8DE2-426A-8E32-43AC554F2122}" srcOrd="3" destOrd="0" presId="urn:microsoft.com/office/officeart/2005/8/layout/bProcess4"/>
    <dgm:cxn modelId="{65EA265F-2A9B-4E76-A011-10207C2A473A}" type="presParOf" srcId="{7C6184F2-E625-4B2B-80C3-19ED2D18D212}" destId="{B31B30A3-D583-4365-9572-47FA51B55CC3}" srcOrd="4" destOrd="0" presId="urn:microsoft.com/office/officeart/2005/8/layout/bProcess4"/>
    <dgm:cxn modelId="{9C979D01-DE16-4313-856E-837A8A949408}" type="presParOf" srcId="{B31B30A3-D583-4365-9572-47FA51B55CC3}" destId="{4D3DD13B-0C63-4983-A966-EA804D765023}" srcOrd="0" destOrd="0" presId="urn:microsoft.com/office/officeart/2005/8/layout/bProcess4"/>
    <dgm:cxn modelId="{8F001440-9704-49B8-A540-8807F73B45FB}" type="presParOf" srcId="{B31B30A3-D583-4365-9572-47FA51B55CC3}" destId="{CA612F19-39CD-4DCC-89AE-89B0F3CE0D8C}" srcOrd="1" destOrd="0" presId="urn:microsoft.com/office/officeart/2005/8/layout/bProcess4"/>
    <dgm:cxn modelId="{4126D2B5-1D70-48DA-BFB3-4AC11884ABC1}" type="presParOf" srcId="{7C6184F2-E625-4B2B-80C3-19ED2D18D212}" destId="{5B36EB6E-4DA1-4199-A03D-ACB09E02C79B}" srcOrd="5" destOrd="0" presId="urn:microsoft.com/office/officeart/2005/8/layout/bProcess4"/>
    <dgm:cxn modelId="{3165AC95-2E12-40C5-B532-2FCC0BFAE1C2}" type="presParOf" srcId="{7C6184F2-E625-4B2B-80C3-19ED2D18D212}" destId="{16527604-E9C5-4C48-9550-3BB32F59E7B9}" srcOrd="6" destOrd="0" presId="urn:microsoft.com/office/officeart/2005/8/layout/bProcess4"/>
    <dgm:cxn modelId="{E7045990-FFC7-45AC-87DA-095E4CDAFB3C}" type="presParOf" srcId="{16527604-E9C5-4C48-9550-3BB32F59E7B9}" destId="{CE91D8C7-3331-4723-8AB7-128B6B1B23D9}" srcOrd="0" destOrd="0" presId="urn:microsoft.com/office/officeart/2005/8/layout/bProcess4"/>
    <dgm:cxn modelId="{9789A424-8BB0-44B2-9F5E-995979DCD90D}" type="presParOf" srcId="{16527604-E9C5-4C48-9550-3BB32F59E7B9}" destId="{783FDF88-209A-4F51-814F-51D6AAA8D09E}" srcOrd="1" destOrd="0" presId="urn:microsoft.com/office/officeart/2005/8/layout/bProcess4"/>
    <dgm:cxn modelId="{545C0FA2-0ABB-45FC-AFE0-0567BECA9682}" type="presParOf" srcId="{7C6184F2-E625-4B2B-80C3-19ED2D18D212}" destId="{7E99F5E9-7C38-4920-95F2-A55569ABAFF4}" srcOrd="7" destOrd="0" presId="urn:microsoft.com/office/officeart/2005/8/layout/bProcess4"/>
    <dgm:cxn modelId="{EE63FBE1-4A0B-48F5-AB35-AD4B331866E7}" type="presParOf" srcId="{7C6184F2-E625-4B2B-80C3-19ED2D18D212}" destId="{7484F296-E80C-4235-B5BC-3B0DE7767997}" srcOrd="8" destOrd="0" presId="urn:microsoft.com/office/officeart/2005/8/layout/bProcess4"/>
    <dgm:cxn modelId="{5DAC9638-745B-4FC7-9FE0-E5D4AFB9A5FA}" type="presParOf" srcId="{7484F296-E80C-4235-B5BC-3B0DE7767997}" destId="{37E9A466-2E54-4D31-990B-18784CA4F36D}" srcOrd="0" destOrd="0" presId="urn:microsoft.com/office/officeart/2005/8/layout/bProcess4"/>
    <dgm:cxn modelId="{51E4F28F-1675-45EB-808A-8F9062FB9ACB}" type="presParOf" srcId="{7484F296-E80C-4235-B5BC-3B0DE7767997}" destId="{3089118E-6D83-4ABE-9CD8-C75B6BDE075A}" srcOrd="1" destOrd="0" presId="urn:microsoft.com/office/officeart/2005/8/layout/bProcess4"/>
    <dgm:cxn modelId="{A67A61AA-9BAE-4B90-92EA-760870FCFCDA}" type="presParOf" srcId="{7C6184F2-E625-4B2B-80C3-19ED2D18D212}" destId="{E1A8523E-5C04-46C2-BE91-BD07B3F32FB6}" srcOrd="9" destOrd="0" presId="urn:microsoft.com/office/officeart/2005/8/layout/bProcess4"/>
    <dgm:cxn modelId="{BE79115E-D453-430C-8B80-6AA6939B84CE}" type="presParOf" srcId="{7C6184F2-E625-4B2B-80C3-19ED2D18D212}" destId="{45C401C8-9D3D-4C35-BDEA-540C141FB403}" srcOrd="10" destOrd="0" presId="urn:microsoft.com/office/officeart/2005/8/layout/bProcess4"/>
    <dgm:cxn modelId="{DAABE5FF-14E8-4B24-B209-B1306026F84E}" type="presParOf" srcId="{45C401C8-9D3D-4C35-BDEA-540C141FB403}" destId="{A26A7821-54B7-484C-A5B3-1A9252474FE4}" srcOrd="0" destOrd="0" presId="urn:microsoft.com/office/officeart/2005/8/layout/bProcess4"/>
    <dgm:cxn modelId="{02E4CAAC-A568-42CB-9D37-BDEA8631309F}" type="presParOf" srcId="{45C401C8-9D3D-4C35-BDEA-540C141FB403}" destId="{963713BF-CF54-4519-A98E-76FFCB363A0C}" srcOrd="1" destOrd="0" presId="urn:microsoft.com/office/officeart/2005/8/layout/bProcess4"/>
    <dgm:cxn modelId="{190BC175-7F30-4D43-817F-6A03246937E6}" type="presParOf" srcId="{7C6184F2-E625-4B2B-80C3-19ED2D18D212}" destId="{768EA0B6-DF90-4DF3-A380-6F6B1431241E}" srcOrd="11" destOrd="0" presId="urn:microsoft.com/office/officeart/2005/8/layout/bProcess4"/>
    <dgm:cxn modelId="{6691966E-5D23-49C5-8752-9A3EA072C548}" type="presParOf" srcId="{7C6184F2-E625-4B2B-80C3-19ED2D18D212}" destId="{0504B080-8AF3-4F22-BA4A-B2F2956C88D9}" srcOrd="12" destOrd="0" presId="urn:microsoft.com/office/officeart/2005/8/layout/bProcess4"/>
    <dgm:cxn modelId="{5CD9E31F-3C2E-49E3-AC67-8326901429B7}" type="presParOf" srcId="{0504B080-8AF3-4F22-BA4A-B2F2956C88D9}" destId="{495E8C6E-DEE5-47A3-A862-D238FADD34D6}" srcOrd="0" destOrd="0" presId="urn:microsoft.com/office/officeart/2005/8/layout/bProcess4"/>
    <dgm:cxn modelId="{DEFED7CA-33EB-4F52-8DA2-C3EA2FD385C2}" type="presParOf" srcId="{0504B080-8AF3-4F22-BA4A-B2F2956C88D9}" destId="{6226FB42-8F10-4B76-B414-BA79E52879BE}" srcOrd="1" destOrd="0" presId="urn:microsoft.com/office/officeart/2005/8/layout/bProcess4"/>
    <dgm:cxn modelId="{72D1A59F-AB85-4DCD-A745-343ECBA324EA}" type="presParOf" srcId="{7C6184F2-E625-4B2B-80C3-19ED2D18D212}" destId="{CB7A3741-70AD-4094-9EF6-C750BC102607}" srcOrd="13" destOrd="0" presId="urn:microsoft.com/office/officeart/2005/8/layout/bProcess4"/>
    <dgm:cxn modelId="{8A4F606E-14C8-4085-A6E3-28050EB7A355}" type="presParOf" srcId="{7C6184F2-E625-4B2B-80C3-19ED2D18D212}" destId="{E8324A26-17F2-4D77-882F-D6642A739674}" srcOrd="14" destOrd="0" presId="urn:microsoft.com/office/officeart/2005/8/layout/bProcess4"/>
    <dgm:cxn modelId="{22702245-B07B-4EF6-A202-57E5637482BE}" type="presParOf" srcId="{E8324A26-17F2-4D77-882F-D6642A739674}" destId="{F935C0E7-08C0-46F2-BC54-48CDF50E0A61}" srcOrd="0" destOrd="0" presId="urn:microsoft.com/office/officeart/2005/8/layout/bProcess4"/>
    <dgm:cxn modelId="{EA28ED70-8BA7-4FE7-B912-F6F4C515251E}" type="presParOf" srcId="{E8324A26-17F2-4D77-882F-D6642A739674}" destId="{8285A823-7774-498E-AEF3-D7BABAD7FCB9}" srcOrd="1" destOrd="0" presId="urn:microsoft.com/office/officeart/2005/8/layout/bProcess4"/>
    <dgm:cxn modelId="{FF9D4D0C-6D0A-470B-A482-1257071C6A1C}" type="presParOf" srcId="{7C6184F2-E625-4B2B-80C3-19ED2D18D212}" destId="{4B9A9992-E5A0-4382-B18F-D242E1B14428}" srcOrd="15" destOrd="0" presId="urn:microsoft.com/office/officeart/2005/8/layout/bProcess4"/>
    <dgm:cxn modelId="{6AA42BB0-10C8-4D19-A957-8BBB1026E266}" type="presParOf" srcId="{7C6184F2-E625-4B2B-80C3-19ED2D18D212}" destId="{8B3E8FE9-004A-4C8F-944F-7170E6678621}" srcOrd="16" destOrd="0" presId="urn:microsoft.com/office/officeart/2005/8/layout/bProcess4"/>
    <dgm:cxn modelId="{1A12C6AD-9718-4863-AE82-0C5611E8D56D}" type="presParOf" srcId="{8B3E8FE9-004A-4C8F-944F-7170E6678621}" destId="{44149115-3729-4AA9-9CD7-B2E8DE771697}" srcOrd="0" destOrd="0" presId="urn:microsoft.com/office/officeart/2005/8/layout/bProcess4"/>
    <dgm:cxn modelId="{547D39C6-59DC-4057-BB7F-112DE9032A04}" type="presParOf" srcId="{8B3E8FE9-004A-4C8F-944F-7170E6678621}" destId="{0184D2EB-2BA5-40A9-8BDC-A21FF2FFCE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9C8BD-FA64-43F0-83F0-543BC17BECAB}">
      <dsp:nvSpPr>
        <dsp:cNvPr id="0" name=""/>
        <dsp:cNvSpPr/>
      </dsp:nvSpPr>
      <dsp:spPr>
        <a:xfrm>
          <a:off x="574085" y="0"/>
          <a:ext cx="3494484" cy="2096690"/>
        </a:xfrm>
        <a:prstGeom prst="rect">
          <a:avLst/>
        </a:prstGeom>
        <a:solidFill>
          <a:schemeClr val="bg1">
            <a:lumMod val="65000"/>
            <a:lumOff val="3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বহুদলীয় ব্যবস্থা।</a:t>
          </a:r>
          <a:endParaRPr lang="en-US" sz="3200" kern="1200" dirty="0">
            <a:solidFill>
              <a:schemeClr val="tx2">
                <a:lumMod val="9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4085" y="0"/>
        <a:ext cx="3494484" cy="2096690"/>
      </dsp:txXfrm>
    </dsp:sp>
    <dsp:sp modelId="{C0A80E67-A5B9-4C91-B856-EE4CCAEDECF6}">
      <dsp:nvSpPr>
        <dsp:cNvPr id="0" name=""/>
        <dsp:cNvSpPr/>
      </dsp:nvSpPr>
      <dsp:spPr>
        <a:xfrm>
          <a:off x="4348757" y="730"/>
          <a:ext cx="3494484" cy="209669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নিয়মতান্ত্রিক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 ব্যবস্থা।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8757" y="730"/>
        <a:ext cx="3494484" cy="2096690"/>
      </dsp:txXfrm>
    </dsp:sp>
    <dsp:sp modelId="{9A45E602-B814-48FF-9717-EBE9D6FFFE44}">
      <dsp:nvSpPr>
        <dsp:cNvPr id="0" name=""/>
        <dsp:cNvSpPr/>
      </dsp:nvSpPr>
      <dsp:spPr>
        <a:xfrm>
          <a:off x="8192690" y="730"/>
          <a:ext cx="3494484" cy="2096690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শাসন।</a:t>
          </a:r>
          <a:endParaRPr lang="en-US" sz="32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92690" y="730"/>
        <a:ext cx="3494484" cy="2096690"/>
      </dsp:txXfrm>
    </dsp:sp>
    <dsp:sp modelId="{A57D3DAF-5F51-4EF0-B062-74C4EC09B5E6}">
      <dsp:nvSpPr>
        <dsp:cNvPr id="0" name=""/>
        <dsp:cNvSpPr/>
      </dsp:nvSpPr>
      <dsp:spPr>
        <a:xfrm>
          <a:off x="2493815" y="2447599"/>
          <a:ext cx="3494484" cy="209669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দায়িত্বশীলতা।</a:t>
          </a:r>
          <a:endParaRPr lang="en-US" sz="3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93815" y="2447599"/>
        <a:ext cx="3494484" cy="2096690"/>
      </dsp:txXfrm>
    </dsp:sp>
    <dsp:sp modelId="{7409D6BC-E521-4178-A4B2-32D2C6BC8069}">
      <dsp:nvSpPr>
        <dsp:cNvPr id="0" name=""/>
        <dsp:cNvSpPr/>
      </dsp:nvSpPr>
      <dsp:spPr>
        <a:xfrm>
          <a:off x="6270724" y="2446869"/>
          <a:ext cx="3494484" cy="209669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ভোটাধিকার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70724" y="2446869"/>
        <a:ext cx="3494484" cy="2096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9AA4D-9FA4-4BD2-B3A0-B2F44F7C8364}">
      <dsp:nvSpPr>
        <dsp:cNvPr id="0" name=""/>
        <dsp:cNvSpPr/>
      </dsp:nvSpPr>
      <dsp:spPr>
        <a:xfrm rot="5659722">
          <a:off x="610162" y="1164879"/>
          <a:ext cx="1621888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01C40-F1EB-4D99-8BD9-99536B3C5BF6}">
      <dsp:nvSpPr>
        <dsp:cNvPr id="0" name=""/>
        <dsp:cNvSpPr/>
      </dsp:nvSpPr>
      <dsp:spPr>
        <a:xfrm>
          <a:off x="1034934" y="127640"/>
          <a:ext cx="2220515" cy="1332309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শিক্ষার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প্রসার।</a:t>
          </a:r>
          <a:endParaRPr lang="en-US" sz="3200" kern="1200" dirty="0">
            <a:solidFill>
              <a:schemeClr val="tx2">
                <a:lumMod val="9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73956" y="166662"/>
        <a:ext cx="2142471" cy="1254265"/>
      </dsp:txXfrm>
    </dsp:sp>
    <dsp:sp modelId="{68EB9574-8DE2-426A-8E32-43AC554F2122}">
      <dsp:nvSpPr>
        <dsp:cNvPr id="0" name=""/>
        <dsp:cNvSpPr/>
      </dsp:nvSpPr>
      <dsp:spPr>
        <a:xfrm rot="5400000">
          <a:off x="655174" y="2684791"/>
          <a:ext cx="1409448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FCFBA-14C7-4CE6-97D6-CD3D6815148C}">
      <dsp:nvSpPr>
        <dsp:cNvPr id="0" name=""/>
        <dsp:cNvSpPr/>
      </dsp:nvSpPr>
      <dsp:spPr>
        <a:xfrm>
          <a:off x="912517" y="1751459"/>
          <a:ext cx="2220515" cy="133230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আইনের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শাসন।</a:t>
          </a:r>
          <a:endParaRPr lang="en-US" sz="3200" kern="1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539" y="1790481"/>
        <a:ext cx="2142471" cy="1254265"/>
      </dsp:txXfrm>
    </dsp:sp>
    <dsp:sp modelId="{5B36EB6E-4DA1-4199-A03D-ACB09E02C79B}">
      <dsp:nvSpPr>
        <dsp:cNvPr id="0" name=""/>
        <dsp:cNvSpPr/>
      </dsp:nvSpPr>
      <dsp:spPr>
        <a:xfrm rot="137591">
          <a:off x="1358267" y="3477562"/>
          <a:ext cx="4073208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12F19-39CD-4DCC-89AE-89B0F3CE0D8C}">
      <dsp:nvSpPr>
        <dsp:cNvPr id="0" name=""/>
        <dsp:cNvSpPr/>
      </dsp:nvSpPr>
      <dsp:spPr>
        <a:xfrm>
          <a:off x="912517" y="3167464"/>
          <a:ext cx="2220515" cy="133230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বিচার বিভাগের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স্বাধীনতা।</a:t>
          </a:r>
          <a:endParaRPr lang="en-US" sz="28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539" y="3206486"/>
        <a:ext cx="2142471" cy="1254265"/>
      </dsp:txXfrm>
    </dsp:sp>
    <dsp:sp modelId="{7E99F5E9-7C38-4920-95F2-A55569ABAFF4}">
      <dsp:nvSpPr>
        <dsp:cNvPr id="0" name=""/>
        <dsp:cNvSpPr/>
      </dsp:nvSpPr>
      <dsp:spPr>
        <a:xfrm rot="16200000">
          <a:off x="4603708" y="2726359"/>
          <a:ext cx="1658830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FDF88-209A-4F51-814F-51D6AAA8D09E}">
      <dsp:nvSpPr>
        <dsp:cNvPr id="0" name=""/>
        <dsp:cNvSpPr/>
      </dsp:nvSpPr>
      <dsp:spPr>
        <a:xfrm>
          <a:off x="4985742" y="3333723"/>
          <a:ext cx="2220515" cy="133230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সুষ্টু জনমত।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4764" y="3372745"/>
        <a:ext cx="2142471" cy="1254265"/>
      </dsp:txXfrm>
    </dsp:sp>
    <dsp:sp modelId="{E1A8523E-5C04-46C2-BE91-BD07B3F32FB6}">
      <dsp:nvSpPr>
        <dsp:cNvPr id="0" name=""/>
        <dsp:cNvSpPr/>
      </dsp:nvSpPr>
      <dsp:spPr>
        <a:xfrm rot="16200000">
          <a:off x="4603708" y="1060972"/>
          <a:ext cx="1658830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9118E-6D83-4ABE-9CD8-C75B6BDE075A}">
      <dsp:nvSpPr>
        <dsp:cNvPr id="0" name=""/>
        <dsp:cNvSpPr/>
      </dsp:nvSpPr>
      <dsp:spPr>
        <a:xfrm>
          <a:off x="4985742" y="1668336"/>
          <a:ext cx="2220515" cy="133230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জনগনের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সজাগ দৃষ্টি।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4764" y="1707358"/>
        <a:ext cx="2142471" cy="1254265"/>
      </dsp:txXfrm>
    </dsp:sp>
    <dsp:sp modelId="{768EA0B6-DF90-4DF3-A380-6F6B1431241E}">
      <dsp:nvSpPr>
        <dsp:cNvPr id="0" name=""/>
        <dsp:cNvSpPr/>
      </dsp:nvSpPr>
      <dsp:spPr>
        <a:xfrm rot="113113">
          <a:off x="5432010" y="299192"/>
          <a:ext cx="4111852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713BF-CF54-4519-A98E-76FFCB363A0C}">
      <dsp:nvSpPr>
        <dsp:cNvPr id="0" name=""/>
        <dsp:cNvSpPr/>
      </dsp:nvSpPr>
      <dsp:spPr>
        <a:xfrm>
          <a:off x="4985742" y="2949"/>
          <a:ext cx="2220515" cy="133230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সহনশীলতা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4764" y="41971"/>
        <a:ext cx="2142471" cy="1254265"/>
      </dsp:txXfrm>
    </dsp:sp>
    <dsp:sp modelId="{CB7A3741-70AD-4094-9EF6-C750BC102607}">
      <dsp:nvSpPr>
        <dsp:cNvPr id="0" name=""/>
        <dsp:cNvSpPr/>
      </dsp:nvSpPr>
      <dsp:spPr>
        <a:xfrm rot="5833900">
          <a:off x="8573275" y="1227225"/>
          <a:ext cx="1727986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6FB42-8F10-4B76-B414-BA79E52879BE}">
      <dsp:nvSpPr>
        <dsp:cNvPr id="0" name=""/>
        <dsp:cNvSpPr/>
      </dsp:nvSpPr>
      <dsp:spPr>
        <a:xfrm>
          <a:off x="9098647" y="141496"/>
          <a:ext cx="2220515" cy="133230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দেশপ্রেম।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37669" y="180518"/>
        <a:ext cx="2142471" cy="1254265"/>
      </dsp:txXfrm>
    </dsp:sp>
    <dsp:sp modelId="{4B9A9992-E5A0-4382-B18F-D242E1B14428}">
      <dsp:nvSpPr>
        <dsp:cNvPr id="0" name=""/>
        <dsp:cNvSpPr/>
      </dsp:nvSpPr>
      <dsp:spPr>
        <a:xfrm rot="5399948">
          <a:off x="8594610" y="2824810"/>
          <a:ext cx="1467816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5A823-7774-498E-AEF3-D7BABAD7FCB9}">
      <dsp:nvSpPr>
        <dsp:cNvPr id="0" name=""/>
        <dsp:cNvSpPr/>
      </dsp:nvSpPr>
      <dsp:spPr>
        <a:xfrm>
          <a:off x="8881126" y="1862293"/>
          <a:ext cx="2220515" cy="1332309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 স্বাধীন প্রচার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মাধ্যম।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20148" y="1901315"/>
        <a:ext cx="2142471" cy="1254265"/>
      </dsp:txXfrm>
    </dsp:sp>
    <dsp:sp modelId="{0184D2EB-2BA5-40A9-8BDC-A21FF2FFCE2A}">
      <dsp:nvSpPr>
        <dsp:cNvPr id="0" name=""/>
        <dsp:cNvSpPr/>
      </dsp:nvSpPr>
      <dsp:spPr>
        <a:xfrm>
          <a:off x="8881148" y="3336667"/>
          <a:ext cx="2220515" cy="133230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যোগ্য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নেতৃত্ব।</a:t>
          </a:r>
          <a:endParaRPr lang="en-US" sz="3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20170" y="3375689"/>
        <a:ext cx="2142471" cy="125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50147-03B4-4DF4-974F-4DD17FD9167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E6AE6-3968-48B0-A7A7-74DA2166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6AE6-3968-48B0-A7A7-74DA216634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3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5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06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17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4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9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3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1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21CB37-903F-409A-81F9-B198B54A5C07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48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563" y="4599709"/>
            <a:ext cx="109866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115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9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126" y="1767842"/>
            <a:ext cx="69272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2" y="3380508"/>
            <a:ext cx="11222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bn-BD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 কি তা বলতে পারবে।</a:t>
            </a:r>
          </a:p>
          <a:p>
            <a:r>
              <a:rPr lang="bn-BD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বৈশিষ্ট্য সমূহ ব্যাখ্যা করতে পারবে।</a:t>
            </a:r>
          </a:p>
          <a:p>
            <a:r>
              <a:rPr lang="bn-BD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সফলতা শর্তাবলী সমূহ মূল্যায়ন করতে পারবে।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9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329" y="2150699"/>
            <a:ext cx="6170325" cy="1123440"/>
          </a:xfrm>
        </p:spPr>
        <p:txBody>
          <a:bodyPr/>
          <a:lstStyle/>
          <a:p>
            <a:pPr algn="ctr"/>
            <a:r>
              <a:rPr lang="bn-BD" sz="7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ঘোষণাঃ-</a:t>
            </a:r>
            <a:endParaRPr lang="en-US" sz="72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2439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 কি, গনতন্ত্রের বৈশিষ্ট্য সমূহ কি কি,এবং গনতন্ত্রের সফলতা শর্তাবলী সমূহ কি কি।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0418" y="3449782"/>
            <a:ext cx="827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হলোঃ-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4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965" y="2197195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8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8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8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27" y="3643745"/>
            <a:ext cx="117625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টি দলে বিভক্ত হয়ে নিন্মের প্রশ্নের উত্তর দাও।</a:t>
            </a:r>
          </a:p>
          <a:p>
            <a:r>
              <a:rPr lang="bn-BD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গনতন্ত্র বলতে কি বুঝ ?</a:t>
            </a:r>
          </a:p>
          <a:p>
            <a:r>
              <a:rPr lang="bn-BD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 গনতন্ত্রের প্রকারভাদ কি কি ব্যাখ্যা কর?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1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4" y="1787236"/>
            <a:ext cx="10280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781" y="3602182"/>
            <a:ext cx="10889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সফলতার শর্তাবলী সমূহ কি কি ?</a:t>
            </a:r>
          </a:p>
          <a:p>
            <a:pPr algn="ctr"/>
            <a:r>
              <a:rPr lang="bn-I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মিনিটের মধ্যে সবাই মিলে উত্তর দাও ?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8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1316182"/>
            <a:ext cx="11319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3" y="3172691"/>
            <a:ext cx="11554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গনতন্ত্র বলতে কি বুঝ?</a:t>
            </a:r>
          </a:p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প্রত্যক্ষ গনতন্ত্র বলতে কি বুঝ ?</a:t>
            </a:r>
          </a:p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পরোক্ষ গনতন্ত্র বলতে কি বুঝ ?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8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745" y="2258290"/>
            <a:ext cx="5451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" y="3704840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গনতন্ত্রের জনক কে?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হবস,                                        খ। জনলক,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।গ। ডাইসী,                                  </a:t>
            </a:r>
            <a:r>
              <a:rPr lang="bn-IN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ঘ। হল্যান্ড।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গনতান্ত্রিক শাসন ব্যবস্থায় সকল ক্ষমতা উৎস কে?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সরকার,                            </a:t>
            </a:r>
            <a:r>
              <a:rPr lang="bn-IN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দলীয় নেতা,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জনগন,                                     ঘ। বিচার বিভাগ।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8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2" y="2294316"/>
            <a:ext cx="78555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115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235" y="4336472"/>
            <a:ext cx="11263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সফলতার শর্তাবলীর উপর একটি প্রতিবেদন লিখে জমা দিবা।</a:t>
            </a:r>
            <a:endParaRPr lang="en-US" sz="44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6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836" y="2272145"/>
            <a:ext cx="103424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5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0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873" y="1001616"/>
            <a:ext cx="45858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418"/>
            <a:ext cx="3269674" cy="3696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96002"/>
            <a:ext cx="5749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আজহারুল ইসলাম,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উচ্চ মাধ্যমিক বিদ্যালয়,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 কিশোরগঞ্জ,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 ,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9636" y="3449781"/>
            <a:ext cx="66086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একাদশ,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সু-শসন,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সপ্তম,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গনতন্ত্র,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২৭/০৮/২০১৯,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0764" y="138545"/>
            <a:ext cx="3449781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0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0"/>
            <a:ext cx="12192000" cy="6068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6583" y="6068292"/>
            <a:ext cx="895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ছবির দ্বারা কি বুঝতে পারি।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2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9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618" y="6289964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0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89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8473" y="6289964"/>
            <a:ext cx="1047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পারি।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7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0072" y="1565564"/>
            <a:ext cx="5915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 কিঃ-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37" y="3012114"/>
            <a:ext cx="11236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ইংরেজী প্রতিশব্দ “Democracy’’ । গ্রিক শব্দ  Demos  এবং Kratia  থেকে এসেছে। Demos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ব্দের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Kratia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আব্রাহাম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লিঙ্কন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 Democracy is a government, of the people ,by the people and for the people’</a:t>
            </a:r>
          </a:p>
          <a:p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1417602"/>
            <a:ext cx="9060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bn-BD" sz="8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প্রকারভেদঃ-</a:t>
            </a:r>
            <a:endParaRPr lang="en-US" sz="8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290" y="3048698"/>
            <a:ext cx="5167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 ২ প্রকারঃ-</a:t>
            </a:r>
            <a:endParaRPr lang="en-US" sz="60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6837" y="4433454"/>
            <a:ext cx="6054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প্রত্যক্ষ গনতন্ত্র।</a:t>
            </a:r>
          </a:p>
          <a:p>
            <a:r>
              <a:rPr lang="bn-BD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পরোক্ষ গনতন্ত্র।</a:t>
            </a: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2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1113380"/>
            <a:ext cx="8811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বৈশিষ্ট্য সমূহঃ-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7750415"/>
              </p:ext>
            </p:extLst>
          </p:nvPr>
        </p:nvGraphicFramePr>
        <p:xfrm>
          <a:off x="0" y="2313709"/>
          <a:ext cx="12192000" cy="454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64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109" y="988689"/>
            <a:ext cx="10266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সফলতার শর্তাবলীঃ-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8941242"/>
              </p:ext>
            </p:extLst>
          </p:nvPr>
        </p:nvGraphicFramePr>
        <p:xfrm>
          <a:off x="0" y="2189018"/>
          <a:ext cx="12192000" cy="466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95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215</TotalTime>
  <Words>420</Words>
  <Application>Microsoft Office PowerPoint</Application>
  <PresentationFormat>Widescreen</PresentationFormat>
  <Paragraphs>77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ঘোষণাঃ-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78L6N72</cp:lastModifiedBy>
  <cp:revision>57</cp:revision>
  <dcterms:created xsi:type="dcterms:W3CDTF">2019-08-12T13:35:15Z</dcterms:created>
  <dcterms:modified xsi:type="dcterms:W3CDTF">2019-10-25T11:52:50Z</dcterms:modified>
</cp:coreProperties>
</file>