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7" r:id="rId4"/>
    <p:sldId id="268" r:id="rId5"/>
    <p:sldId id="270" r:id="rId6"/>
    <p:sldId id="269" r:id="rId7"/>
    <p:sldId id="271" r:id="rId8"/>
    <p:sldId id="272" r:id="rId9"/>
    <p:sldId id="273" r:id="rId10"/>
    <p:sldId id="274" r:id="rId11"/>
    <p:sldId id="260" r:id="rId12"/>
    <p:sldId id="261" r:id="rId13"/>
    <p:sldId id="262" r:id="rId14"/>
    <p:sldId id="263" r:id="rId15"/>
    <p:sldId id="264" r:id="rId16"/>
    <p:sldId id="265" r:id="rId17"/>
    <p:sldId id="266"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FB378-47B0-4B32-B493-4923C29B861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A9DEF47-96B5-43D8-90BF-4F1BD552A9C7}">
      <dgm:prSet phldrT="[Text]" custT="1"/>
      <dgm:spPr/>
      <dgm:t>
        <a:bodyPr/>
        <a:lstStyle/>
        <a:p>
          <a:r>
            <a:rPr lang="bn-IN" sz="3200" dirty="0" smtClean="0">
              <a:solidFill>
                <a:srgbClr val="92D050"/>
              </a:solidFill>
              <a:latin typeface="NikoshBAN" panose="02000000000000000000" pitchFamily="2" charset="0"/>
              <a:cs typeface="NikoshBAN" panose="02000000000000000000" pitchFamily="2" charset="0"/>
            </a:rPr>
            <a:t>জাতিসংঘ</a:t>
          </a:r>
          <a:endParaRPr lang="en-US" sz="3200" dirty="0">
            <a:solidFill>
              <a:srgbClr val="92D050"/>
            </a:solidFill>
            <a:latin typeface="NikoshBAN" panose="02000000000000000000" pitchFamily="2" charset="0"/>
            <a:cs typeface="NikoshBAN" panose="02000000000000000000" pitchFamily="2" charset="0"/>
          </a:endParaRPr>
        </a:p>
      </dgm:t>
    </dgm:pt>
    <dgm:pt modelId="{7B801DEF-EBE5-44AC-9943-C2E692E998CD}" type="parTrans" cxnId="{230A2E6A-69F7-4FB8-AF1F-6E93C3B2FFE4}">
      <dgm:prSet/>
      <dgm:spPr/>
      <dgm:t>
        <a:bodyPr/>
        <a:lstStyle/>
        <a:p>
          <a:endParaRPr lang="en-US"/>
        </a:p>
      </dgm:t>
    </dgm:pt>
    <dgm:pt modelId="{61B1F457-18C9-4F84-87D9-B8803926A6FF}" type="sibTrans" cxnId="{230A2E6A-69F7-4FB8-AF1F-6E93C3B2FFE4}">
      <dgm:prSet/>
      <dgm:spPr/>
      <dgm:t>
        <a:bodyPr/>
        <a:lstStyle/>
        <a:p>
          <a:endParaRPr lang="en-US"/>
        </a:p>
      </dgm:t>
    </dgm:pt>
    <dgm:pt modelId="{E38EAAB5-A7B6-4909-8760-4C7454A120F4}">
      <dgm:prSet phldrT="[Text]" custT="1"/>
      <dgm:spPr/>
      <dgm:t>
        <a:bodyPr/>
        <a:lstStyle/>
        <a:p>
          <a:r>
            <a:rPr lang="bn-IN" sz="3200" dirty="0" smtClean="0">
              <a:solidFill>
                <a:schemeClr val="accent4">
                  <a:lumMod val="75000"/>
                </a:schemeClr>
              </a:solidFill>
              <a:latin typeface="NikoshBAN" panose="02000000000000000000" pitchFamily="2" charset="0"/>
              <a:cs typeface="NikoshBAN" panose="02000000000000000000" pitchFamily="2" charset="0"/>
            </a:rPr>
            <a:t>১। সাধারন </a:t>
          </a:r>
        </a:p>
        <a:p>
          <a:r>
            <a:rPr lang="bn-IN" sz="3200" dirty="0" smtClean="0">
              <a:solidFill>
                <a:schemeClr val="accent4">
                  <a:lumMod val="75000"/>
                </a:schemeClr>
              </a:solidFill>
              <a:latin typeface="NikoshBAN" panose="02000000000000000000" pitchFamily="2" charset="0"/>
              <a:cs typeface="NikoshBAN" panose="02000000000000000000" pitchFamily="2" charset="0"/>
            </a:rPr>
            <a:t>পরিষদ</a:t>
          </a:r>
          <a:endParaRPr lang="en-US" sz="3200" dirty="0">
            <a:solidFill>
              <a:schemeClr val="accent4">
                <a:lumMod val="75000"/>
              </a:schemeClr>
            </a:solidFill>
            <a:latin typeface="NikoshBAN" panose="02000000000000000000" pitchFamily="2" charset="0"/>
            <a:cs typeface="NikoshBAN" panose="02000000000000000000" pitchFamily="2" charset="0"/>
          </a:endParaRPr>
        </a:p>
      </dgm:t>
    </dgm:pt>
    <dgm:pt modelId="{33A7A168-5A14-4B1F-A65B-0671B2C4C537}" type="parTrans" cxnId="{4A434DB1-0043-40DA-8026-3F01234C22D3}">
      <dgm:prSet/>
      <dgm:spPr/>
      <dgm:t>
        <a:bodyPr/>
        <a:lstStyle/>
        <a:p>
          <a:endParaRPr lang="en-US"/>
        </a:p>
      </dgm:t>
    </dgm:pt>
    <dgm:pt modelId="{3FD35320-94BC-42A1-AA57-4D5CAAB9A758}" type="sibTrans" cxnId="{4A434DB1-0043-40DA-8026-3F01234C22D3}">
      <dgm:prSet/>
      <dgm:spPr/>
      <dgm:t>
        <a:bodyPr/>
        <a:lstStyle/>
        <a:p>
          <a:endParaRPr lang="en-US"/>
        </a:p>
      </dgm:t>
    </dgm:pt>
    <dgm:pt modelId="{53F0933B-E8EB-4AEE-9FD8-E901EFA745AE}">
      <dgm:prSet phldrT="[Text]" custT="1"/>
      <dgm:spPr/>
      <dgm:t>
        <a:bodyPr/>
        <a:lstStyle/>
        <a:p>
          <a:r>
            <a:rPr lang="bn-IN" sz="2800" dirty="0" smtClean="0">
              <a:solidFill>
                <a:schemeClr val="accent2">
                  <a:lumMod val="75000"/>
                </a:schemeClr>
              </a:solidFill>
              <a:latin typeface="NikoshBAN" panose="02000000000000000000" pitchFamily="2" charset="0"/>
              <a:cs typeface="NikoshBAN" panose="02000000000000000000" pitchFamily="2" charset="0"/>
            </a:rPr>
            <a:t>২। নিরাপত্তা</a:t>
          </a:r>
        </a:p>
        <a:p>
          <a:r>
            <a:rPr lang="bn-IN" sz="2800" dirty="0" smtClean="0">
              <a:solidFill>
                <a:schemeClr val="accent2">
                  <a:lumMod val="75000"/>
                </a:schemeClr>
              </a:solidFill>
              <a:latin typeface="NikoshBAN" panose="02000000000000000000" pitchFamily="2" charset="0"/>
              <a:cs typeface="NikoshBAN" panose="02000000000000000000" pitchFamily="2" charset="0"/>
            </a:rPr>
            <a:t>পরিষদ</a:t>
          </a:r>
          <a:endParaRPr lang="en-US" sz="2800" dirty="0">
            <a:solidFill>
              <a:schemeClr val="accent2">
                <a:lumMod val="75000"/>
              </a:schemeClr>
            </a:solidFill>
            <a:latin typeface="NikoshBAN" panose="02000000000000000000" pitchFamily="2" charset="0"/>
            <a:cs typeface="NikoshBAN" panose="02000000000000000000" pitchFamily="2" charset="0"/>
          </a:endParaRPr>
        </a:p>
      </dgm:t>
    </dgm:pt>
    <dgm:pt modelId="{7EF9B684-44F5-44DC-844E-BFEDB588CB52}" type="parTrans" cxnId="{3B1FC70A-B5F1-4621-9666-BE0DA3D122BD}">
      <dgm:prSet/>
      <dgm:spPr/>
      <dgm:t>
        <a:bodyPr/>
        <a:lstStyle/>
        <a:p>
          <a:endParaRPr lang="en-US"/>
        </a:p>
      </dgm:t>
    </dgm:pt>
    <dgm:pt modelId="{51186C39-7FE1-4F8B-A037-B3AF536CBDA4}" type="sibTrans" cxnId="{3B1FC70A-B5F1-4621-9666-BE0DA3D122BD}">
      <dgm:prSet/>
      <dgm:spPr/>
      <dgm:t>
        <a:bodyPr/>
        <a:lstStyle/>
        <a:p>
          <a:endParaRPr lang="en-US"/>
        </a:p>
      </dgm:t>
    </dgm:pt>
    <dgm:pt modelId="{6DC868C5-258B-4295-A7B3-42510A9EFC6E}">
      <dgm:prSet phldrT="[Text]" custT="1"/>
      <dgm:spPr/>
      <dgm:t>
        <a:bodyPr/>
        <a:lstStyle/>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৩। অর্থনৈতিক </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পরিষদ</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dgm:t>
    </dgm:pt>
    <dgm:pt modelId="{B17A0DF2-46EA-483D-8B8A-84A96F603119}" type="parTrans" cxnId="{C44C2B31-86F1-4408-9778-65C417C24937}">
      <dgm:prSet/>
      <dgm:spPr/>
      <dgm:t>
        <a:bodyPr/>
        <a:lstStyle/>
        <a:p>
          <a:endParaRPr lang="en-US"/>
        </a:p>
      </dgm:t>
    </dgm:pt>
    <dgm:pt modelId="{9B0CD492-C467-4D20-9B67-B03FA5D578D1}" type="sibTrans" cxnId="{C44C2B31-86F1-4408-9778-65C417C24937}">
      <dgm:prSet/>
      <dgm:spPr/>
      <dgm:t>
        <a:bodyPr/>
        <a:lstStyle/>
        <a:p>
          <a:endParaRPr lang="en-US"/>
        </a:p>
      </dgm:t>
    </dgm:pt>
    <dgm:pt modelId="{FD741179-1284-4371-A254-544E2C603766}">
      <dgm:prSet phldrT="[Text]" custT="1"/>
      <dgm:spPr/>
      <dgm:t>
        <a:bodyPr/>
        <a:lstStyle/>
        <a:p>
          <a:r>
            <a:rPr lang="bn-IN" sz="3200" dirty="0" smtClean="0">
              <a:solidFill>
                <a:schemeClr val="accent5">
                  <a:lumMod val="75000"/>
                </a:schemeClr>
              </a:solidFill>
              <a:latin typeface="NikoshBAN" panose="02000000000000000000" pitchFamily="2" charset="0"/>
              <a:cs typeface="NikoshBAN" panose="02000000000000000000" pitchFamily="2" charset="0"/>
            </a:rPr>
            <a:t>৪।  অছি </a:t>
          </a:r>
        </a:p>
        <a:p>
          <a:r>
            <a:rPr lang="bn-IN" sz="3200" dirty="0" smtClean="0">
              <a:solidFill>
                <a:schemeClr val="accent5">
                  <a:lumMod val="75000"/>
                </a:schemeClr>
              </a:solidFill>
              <a:latin typeface="NikoshBAN" panose="02000000000000000000" pitchFamily="2" charset="0"/>
              <a:cs typeface="NikoshBAN" panose="02000000000000000000" pitchFamily="2" charset="0"/>
            </a:rPr>
            <a:t>পরিষদ</a:t>
          </a:r>
          <a:endParaRPr lang="en-US" sz="3200" dirty="0">
            <a:solidFill>
              <a:schemeClr val="accent5">
                <a:lumMod val="75000"/>
              </a:schemeClr>
            </a:solidFill>
            <a:latin typeface="NikoshBAN" panose="02000000000000000000" pitchFamily="2" charset="0"/>
            <a:cs typeface="NikoshBAN" panose="02000000000000000000" pitchFamily="2" charset="0"/>
          </a:endParaRPr>
        </a:p>
      </dgm:t>
    </dgm:pt>
    <dgm:pt modelId="{23278DF3-A5FF-41B3-995A-81A62D290610}" type="parTrans" cxnId="{82FBF751-3653-4EC7-997F-B445A7340315}">
      <dgm:prSet/>
      <dgm:spPr/>
      <dgm:t>
        <a:bodyPr/>
        <a:lstStyle/>
        <a:p>
          <a:endParaRPr lang="en-US"/>
        </a:p>
      </dgm:t>
    </dgm:pt>
    <dgm:pt modelId="{12A6A8F7-860C-4187-8AB4-7BB750F382A2}" type="sibTrans" cxnId="{82FBF751-3653-4EC7-997F-B445A7340315}">
      <dgm:prSet/>
      <dgm:spPr/>
      <dgm:t>
        <a:bodyPr/>
        <a:lstStyle/>
        <a:p>
          <a:endParaRPr lang="en-US"/>
        </a:p>
      </dgm:t>
    </dgm:pt>
    <dgm:pt modelId="{CFD95E5D-9973-4371-9A6B-7F94B32896C2}">
      <dgm:prSet phldrT="[Text]" custT="1"/>
      <dgm:spPr/>
      <dgm:t>
        <a:bodyPr/>
        <a:lstStyle/>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৫।  আন্তর্জাতিক</a:t>
          </a:r>
        </a:p>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আদালত</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dgm:t>
    </dgm:pt>
    <dgm:pt modelId="{AA862528-2779-43C2-9E16-FE20EA1F412F}" type="parTrans" cxnId="{8F593787-CC0C-423F-88EC-A736CD386B64}">
      <dgm:prSet/>
      <dgm:spPr/>
      <dgm:t>
        <a:bodyPr/>
        <a:lstStyle/>
        <a:p>
          <a:endParaRPr lang="en-US"/>
        </a:p>
      </dgm:t>
    </dgm:pt>
    <dgm:pt modelId="{D93F1FD1-2CC0-4D66-9243-6809295D257F}" type="sibTrans" cxnId="{8F593787-CC0C-423F-88EC-A736CD386B64}">
      <dgm:prSet/>
      <dgm:spPr/>
      <dgm:t>
        <a:bodyPr/>
        <a:lstStyle/>
        <a:p>
          <a:endParaRPr lang="en-US"/>
        </a:p>
      </dgm:t>
    </dgm:pt>
    <dgm:pt modelId="{C6179918-1444-4796-8973-5D6007290806}">
      <dgm:prSet phldrT="[Text]" custT="1"/>
      <dgm:spPr/>
      <dgm:t>
        <a:bodyPr/>
        <a:lstStyle/>
        <a:p>
          <a:r>
            <a:rPr lang="bn-IN" sz="3600" dirty="0" smtClean="0">
              <a:solidFill>
                <a:schemeClr val="accent5">
                  <a:lumMod val="60000"/>
                  <a:lumOff val="40000"/>
                </a:schemeClr>
              </a:solidFill>
              <a:latin typeface="NikoshBAN" panose="02000000000000000000" pitchFamily="2" charset="0"/>
              <a:cs typeface="NikoshBAN" panose="02000000000000000000" pitchFamily="2" charset="0"/>
            </a:rPr>
            <a:t>৬।  সচিবালয়</a:t>
          </a:r>
          <a:endParaRPr lang="en-US" sz="3600" dirty="0">
            <a:solidFill>
              <a:schemeClr val="accent5">
                <a:lumMod val="60000"/>
                <a:lumOff val="40000"/>
              </a:schemeClr>
            </a:solidFill>
            <a:latin typeface="NikoshBAN" panose="02000000000000000000" pitchFamily="2" charset="0"/>
            <a:cs typeface="NikoshBAN" panose="02000000000000000000" pitchFamily="2" charset="0"/>
          </a:endParaRPr>
        </a:p>
      </dgm:t>
    </dgm:pt>
    <dgm:pt modelId="{EF3D0ED4-C2FF-4C4A-B1AF-7B3A308449F2}" type="parTrans" cxnId="{FCA0283E-4847-4353-B2E8-E6B23DEE664A}">
      <dgm:prSet/>
      <dgm:spPr/>
      <dgm:t>
        <a:bodyPr/>
        <a:lstStyle/>
        <a:p>
          <a:endParaRPr lang="en-US"/>
        </a:p>
      </dgm:t>
    </dgm:pt>
    <dgm:pt modelId="{FC7F8F4A-E652-4CA8-8BC7-AAEFF6450566}" type="sibTrans" cxnId="{FCA0283E-4847-4353-B2E8-E6B23DEE664A}">
      <dgm:prSet/>
      <dgm:spPr/>
      <dgm:t>
        <a:bodyPr/>
        <a:lstStyle/>
        <a:p>
          <a:endParaRPr lang="en-US"/>
        </a:p>
      </dgm:t>
    </dgm:pt>
    <dgm:pt modelId="{835EB84E-E9A0-48FF-96A9-DAB6FBF87CB4}" type="pres">
      <dgm:prSet presAssocID="{1EAFB378-47B0-4B32-B493-4923C29B861B}" presName="Name0" presStyleCnt="0">
        <dgm:presLayoutVars>
          <dgm:chMax val="1"/>
          <dgm:chPref val="1"/>
          <dgm:dir/>
          <dgm:animOne val="branch"/>
          <dgm:animLvl val="lvl"/>
        </dgm:presLayoutVars>
      </dgm:prSet>
      <dgm:spPr/>
      <dgm:t>
        <a:bodyPr/>
        <a:lstStyle/>
        <a:p>
          <a:endParaRPr lang="en-US"/>
        </a:p>
      </dgm:t>
    </dgm:pt>
    <dgm:pt modelId="{46B3A225-B534-4565-AF97-EA8D00D36B83}" type="pres">
      <dgm:prSet presAssocID="{EA9DEF47-96B5-43D8-90BF-4F1BD552A9C7}" presName="Parent" presStyleLbl="node0" presStyleIdx="0" presStyleCnt="1" custScaleX="119745" custLinFactNeighborX="-15866" custLinFactNeighborY="-4827">
        <dgm:presLayoutVars>
          <dgm:chMax val="6"/>
          <dgm:chPref val="6"/>
        </dgm:presLayoutVars>
      </dgm:prSet>
      <dgm:spPr/>
      <dgm:t>
        <a:bodyPr/>
        <a:lstStyle/>
        <a:p>
          <a:endParaRPr lang="en-US"/>
        </a:p>
      </dgm:t>
    </dgm:pt>
    <dgm:pt modelId="{4E4CF5B3-33C8-48CB-AC60-2F6E48165F02}" type="pres">
      <dgm:prSet presAssocID="{E38EAAB5-A7B6-4909-8760-4C7454A120F4}" presName="Accent1" presStyleCnt="0"/>
      <dgm:spPr/>
    </dgm:pt>
    <dgm:pt modelId="{0CB400E4-02FA-4A9F-BF10-A772B55BCF91}" type="pres">
      <dgm:prSet presAssocID="{E38EAAB5-A7B6-4909-8760-4C7454A120F4}" presName="Accent" presStyleLbl="bgShp" presStyleIdx="0" presStyleCnt="6"/>
      <dgm:spPr/>
    </dgm:pt>
    <dgm:pt modelId="{7C49552D-7E4E-4436-8F6F-6C567A555B68}" type="pres">
      <dgm:prSet presAssocID="{E38EAAB5-A7B6-4909-8760-4C7454A120F4}" presName="Child1" presStyleLbl="node1" presStyleIdx="0" presStyleCnt="6" custScaleX="161592" custLinFactNeighborX="75404" custLinFactNeighborY="10601">
        <dgm:presLayoutVars>
          <dgm:chMax val="0"/>
          <dgm:chPref val="0"/>
          <dgm:bulletEnabled val="1"/>
        </dgm:presLayoutVars>
      </dgm:prSet>
      <dgm:spPr/>
      <dgm:t>
        <a:bodyPr/>
        <a:lstStyle/>
        <a:p>
          <a:endParaRPr lang="en-US"/>
        </a:p>
      </dgm:t>
    </dgm:pt>
    <dgm:pt modelId="{D7F032E7-1A0F-4614-8850-3DB9D241C8FC}" type="pres">
      <dgm:prSet presAssocID="{53F0933B-E8EB-4AEE-9FD8-E901EFA745AE}" presName="Accent2" presStyleCnt="0"/>
      <dgm:spPr/>
    </dgm:pt>
    <dgm:pt modelId="{B8AD0400-7439-4EEE-80E5-793D913A968B}" type="pres">
      <dgm:prSet presAssocID="{53F0933B-E8EB-4AEE-9FD8-E901EFA745AE}" presName="Accent" presStyleLbl="bgShp" presStyleIdx="1" presStyleCnt="6"/>
      <dgm:spPr/>
    </dgm:pt>
    <dgm:pt modelId="{6F057454-0665-4EB3-9F27-C1991EAD42D0}" type="pres">
      <dgm:prSet presAssocID="{53F0933B-E8EB-4AEE-9FD8-E901EFA745AE}" presName="Child2" presStyleLbl="node1" presStyleIdx="1" presStyleCnt="6" custScaleX="179926" custLinFactX="30429" custLinFactNeighborX="100000" custLinFactNeighborY="24735">
        <dgm:presLayoutVars>
          <dgm:chMax val="0"/>
          <dgm:chPref val="0"/>
          <dgm:bulletEnabled val="1"/>
        </dgm:presLayoutVars>
      </dgm:prSet>
      <dgm:spPr/>
      <dgm:t>
        <a:bodyPr/>
        <a:lstStyle/>
        <a:p>
          <a:endParaRPr lang="en-US"/>
        </a:p>
      </dgm:t>
    </dgm:pt>
    <dgm:pt modelId="{0B01B580-1D37-4D89-9263-0E93DD940B14}" type="pres">
      <dgm:prSet presAssocID="{6DC868C5-258B-4295-A7B3-42510A9EFC6E}" presName="Accent3" presStyleCnt="0"/>
      <dgm:spPr/>
    </dgm:pt>
    <dgm:pt modelId="{3B5872F9-6F99-4B20-8E2D-54F5861DDF8F}" type="pres">
      <dgm:prSet presAssocID="{6DC868C5-258B-4295-A7B3-42510A9EFC6E}" presName="Accent" presStyleLbl="bgShp" presStyleIdx="2" presStyleCnt="6"/>
      <dgm:spPr/>
    </dgm:pt>
    <dgm:pt modelId="{78F81A52-0E61-4762-A201-A12E75A5F66E}" type="pres">
      <dgm:prSet presAssocID="{6DC868C5-258B-4295-A7B3-42510A9EFC6E}" presName="Child3" presStyleLbl="node1" presStyleIdx="2" presStyleCnt="6" custScaleX="205623" custLinFactNeighborX="47892" custLinFactNeighborY="51826">
        <dgm:presLayoutVars>
          <dgm:chMax val="0"/>
          <dgm:chPref val="0"/>
          <dgm:bulletEnabled val="1"/>
        </dgm:presLayoutVars>
      </dgm:prSet>
      <dgm:spPr/>
      <dgm:t>
        <a:bodyPr/>
        <a:lstStyle/>
        <a:p>
          <a:endParaRPr lang="en-US"/>
        </a:p>
      </dgm:t>
    </dgm:pt>
    <dgm:pt modelId="{0196B935-E5B4-4A8B-9CA7-6EA0617B755C}" type="pres">
      <dgm:prSet presAssocID="{FD741179-1284-4371-A254-544E2C603766}" presName="Accent4" presStyleCnt="0"/>
      <dgm:spPr/>
    </dgm:pt>
    <dgm:pt modelId="{9CFAF714-7160-4562-AEFC-3800C09324B8}" type="pres">
      <dgm:prSet presAssocID="{FD741179-1284-4371-A254-544E2C603766}" presName="Accent" presStyleLbl="bgShp" presStyleIdx="3" presStyleCnt="6"/>
      <dgm:spPr/>
    </dgm:pt>
    <dgm:pt modelId="{DF256F65-23F2-430A-9155-A42FF7F0504A}" type="pres">
      <dgm:prSet presAssocID="{FD741179-1284-4371-A254-544E2C603766}" presName="Child4" presStyleLbl="node1" presStyleIdx="3" presStyleCnt="6" custScaleX="187073" custLinFactNeighborX="-65215" custLinFactNeighborY="8245">
        <dgm:presLayoutVars>
          <dgm:chMax val="0"/>
          <dgm:chPref val="0"/>
          <dgm:bulletEnabled val="1"/>
        </dgm:presLayoutVars>
      </dgm:prSet>
      <dgm:spPr/>
      <dgm:t>
        <a:bodyPr/>
        <a:lstStyle/>
        <a:p>
          <a:endParaRPr lang="en-US"/>
        </a:p>
      </dgm:t>
    </dgm:pt>
    <dgm:pt modelId="{3ABE222A-7834-4C91-8FC3-C396C020F071}" type="pres">
      <dgm:prSet presAssocID="{CFD95E5D-9973-4371-9A6B-7F94B32896C2}" presName="Accent5" presStyleCnt="0"/>
      <dgm:spPr/>
    </dgm:pt>
    <dgm:pt modelId="{3EAFD508-E18B-473E-BB44-53BEA4AC10DE}" type="pres">
      <dgm:prSet presAssocID="{CFD95E5D-9973-4371-9A6B-7F94B32896C2}" presName="Accent" presStyleLbl="bgShp" presStyleIdx="4" presStyleCnt="6"/>
      <dgm:spPr/>
    </dgm:pt>
    <dgm:pt modelId="{7D0350D2-DDD4-40E9-8265-2D1E65B63F82}" type="pres">
      <dgm:prSet presAssocID="{CFD95E5D-9973-4371-9A6B-7F94B32896C2}" presName="Child5" presStyleLbl="node1" presStyleIdx="4" presStyleCnt="6" custScaleX="193811" custLinFactX="-25335" custLinFactNeighborX="-100000" custLinFactNeighborY="-5889">
        <dgm:presLayoutVars>
          <dgm:chMax val="0"/>
          <dgm:chPref val="0"/>
          <dgm:bulletEnabled val="1"/>
        </dgm:presLayoutVars>
      </dgm:prSet>
      <dgm:spPr/>
      <dgm:t>
        <a:bodyPr/>
        <a:lstStyle/>
        <a:p>
          <a:endParaRPr lang="en-US"/>
        </a:p>
      </dgm:t>
    </dgm:pt>
    <dgm:pt modelId="{3945ABF0-0B77-4EEC-BE8A-D8E7A762D650}" type="pres">
      <dgm:prSet presAssocID="{C6179918-1444-4796-8973-5D6007290806}" presName="Accent6" presStyleCnt="0"/>
      <dgm:spPr/>
    </dgm:pt>
    <dgm:pt modelId="{864161E5-525B-4762-A099-5395AF5599CC}" type="pres">
      <dgm:prSet presAssocID="{C6179918-1444-4796-8973-5D6007290806}" presName="Accent" presStyleLbl="bgShp" presStyleIdx="5" presStyleCnt="6"/>
      <dgm:spPr/>
    </dgm:pt>
    <dgm:pt modelId="{8EAF0500-6055-433B-A476-6950437C932D}" type="pres">
      <dgm:prSet presAssocID="{C6179918-1444-4796-8973-5D6007290806}" presName="Child6" presStyleLbl="node1" presStyleIdx="5" presStyleCnt="6" custScaleX="214778" custLinFactNeighborX="-76424" custLinFactNeighborY="-38869">
        <dgm:presLayoutVars>
          <dgm:chMax val="0"/>
          <dgm:chPref val="0"/>
          <dgm:bulletEnabled val="1"/>
        </dgm:presLayoutVars>
      </dgm:prSet>
      <dgm:spPr/>
      <dgm:t>
        <a:bodyPr/>
        <a:lstStyle/>
        <a:p>
          <a:endParaRPr lang="en-US"/>
        </a:p>
      </dgm:t>
    </dgm:pt>
  </dgm:ptLst>
  <dgm:cxnLst>
    <dgm:cxn modelId="{4A434DB1-0043-40DA-8026-3F01234C22D3}" srcId="{EA9DEF47-96B5-43D8-90BF-4F1BD552A9C7}" destId="{E38EAAB5-A7B6-4909-8760-4C7454A120F4}" srcOrd="0" destOrd="0" parTransId="{33A7A168-5A14-4B1F-A65B-0671B2C4C537}" sibTransId="{3FD35320-94BC-42A1-AA57-4D5CAAB9A758}"/>
    <dgm:cxn modelId="{148A94CF-AECB-40B9-961E-B39D8DE1C0A5}" type="presOf" srcId="{FD741179-1284-4371-A254-544E2C603766}" destId="{DF256F65-23F2-430A-9155-A42FF7F0504A}" srcOrd="0" destOrd="0" presId="urn:microsoft.com/office/officeart/2011/layout/HexagonRadial"/>
    <dgm:cxn modelId="{4D4B4BD3-11DC-4A11-8B1B-A31F85E40A81}" type="presOf" srcId="{E38EAAB5-A7B6-4909-8760-4C7454A120F4}" destId="{7C49552D-7E4E-4436-8F6F-6C567A555B68}" srcOrd="0" destOrd="0" presId="urn:microsoft.com/office/officeart/2011/layout/HexagonRadial"/>
    <dgm:cxn modelId="{3BFABFCB-169A-419F-A5E5-C0A7D4E94377}" type="presOf" srcId="{CFD95E5D-9973-4371-9A6B-7F94B32896C2}" destId="{7D0350D2-DDD4-40E9-8265-2D1E65B63F82}" srcOrd="0" destOrd="0" presId="urn:microsoft.com/office/officeart/2011/layout/HexagonRadial"/>
    <dgm:cxn modelId="{68A47AD7-3EB4-481D-965B-EE06AD5CA53A}" type="presOf" srcId="{6DC868C5-258B-4295-A7B3-42510A9EFC6E}" destId="{78F81A52-0E61-4762-A201-A12E75A5F66E}" srcOrd="0" destOrd="0" presId="urn:microsoft.com/office/officeart/2011/layout/HexagonRadial"/>
    <dgm:cxn modelId="{8F593787-CC0C-423F-88EC-A736CD386B64}" srcId="{EA9DEF47-96B5-43D8-90BF-4F1BD552A9C7}" destId="{CFD95E5D-9973-4371-9A6B-7F94B32896C2}" srcOrd="4" destOrd="0" parTransId="{AA862528-2779-43C2-9E16-FE20EA1F412F}" sibTransId="{D93F1FD1-2CC0-4D66-9243-6809295D257F}"/>
    <dgm:cxn modelId="{69E54C84-FA51-4150-BF7E-8E377E3F01BD}" type="presOf" srcId="{1EAFB378-47B0-4B32-B493-4923C29B861B}" destId="{835EB84E-E9A0-48FF-96A9-DAB6FBF87CB4}" srcOrd="0" destOrd="0" presId="urn:microsoft.com/office/officeart/2011/layout/HexagonRadial"/>
    <dgm:cxn modelId="{82924764-0899-48A0-BBDA-46A512FC994D}" type="presOf" srcId="{C6179918-1444-4796-8973-5D6007290806}" destId="{8EAF0500-6055-433B-A476-6950437C932D}" srcOrd="0" destOrd="0" presId="urn:microsoft.com/office/officeart/2011/layout/HexagonRadial"/>
    <dgm:cxn modelId="{BFAA19E8-84FC-4B46-B61F-840EA49EC150}" type="presOf" srcId="{53F0933B-E8EB-4AEE-9FD8-E901EFA745AE}" destId="{6F057454-0665-4EB3-9F27-C1991EAD42D0}" srcOrd="0" destOrd="0" presId="urn:microsoft.com/office/officeart/2011/layout/HexagonRadial"/>
    <dgm:cxn modelId="{82FBF751-3653-4EC7-997F-B445A7340315}" srcId="{EA9DEF47-96B5-43D8-90BF-4F1BD552A9C7}" destId="{FD741179-1284-4371-A254-544E2C603766}" srcOrd="3" destOrd="0" parTransId="{23278DF3-A5FF-41B3-995A-81A62D290610}" sibTransId="{12A6A8F7-860C-4187-8AB4-7BB750F382A2}"/>
    <dgm:cxn modelId="{FCA0283E-4847-4353-B2E8-E6B23DEE664A}" srcId="{EA9DEF47-96B5-43D8-90BF-4F1BD552A9C7}" destId="{C6179918-1444-4796-8973-5D6007290806}" srcOrd="5" destOrd="0" parTransId="{EF3D0ED4-C2FF-4C4A-B1AF-7B3A308449F2}" sibTransId="{FC7F8F4A-E652-4CA8-8BC7-AAEFF6450566}"/>
    <dgm:cxn modelId="{230A2E6A-69F7-4FB8-AF1F-6E93C3B2FFE4}" srcId="{1EAFB378-47B0-4B32-B493-4923C29B861B}" destId="{EA9DEF47-96B5-43D8-90BF-4F1BD552A9C7}" srcOrd="0" destOrd="0" parTransId="{7B801DEF-EBE5-44AC-9943-C2E692E998CD}" sibTransId="{61B1F457-18C9-4F84-87D9-B8803926A6FF}"/>
    <dgm:cxn modelId="{C44C2B31-86F1-4408-9778-65C417C24937}" srcId="{EA9DEF47-96B5-43D8-90BF-4F1BD552A9C7}" destId="{6DC868C5-258B-4295-A7B3-42510A9EFC6E}" srcOrd="2" destOrd="0" parTransId="{B17A0DF2-46EA-483D-8B8A-84A96F603119}" sibTransId="{9B0CD492-C467-4D20-9B67-B03FA5D578D1}"/>
    <dgm:cxn modelId="{CDA5EEC9-07E9-406D-9005-C783C16001CF}" type="presOf" srcId="{EA9DEF47-96B5-43D8-90BF-4F1BD552A9C7}" destId="{46B3A225-B534-4565-AF97-EA8D00D36B83}" srcOrd="0" destOrd="0" presId="urn:microsoft.com/office/officeart/2011/layout/HexagonRadial"/>
    <dgm:cxn modelId="{3B1FC70A-B5F1-4621-9666-BE0DA3D122BD}" srcId="{EA9DEF47-96B5-43D8-90BF-4F1BD552A9C7}" destId="{53F0933B-E8EB-4AEE-9FD8-E901EFA745AE}" srcOrd="1" destOrd="0" parTransId="{7EF9B684-44F5-44DC-844E-BFEDB588CB52}" sibTransId="{51186C39-7FE1-4F8B-A037-B3AF536CBDA4}"/>
    <dgm:cxn modelId="{55FA8273-E329-43D8-A07C-2B2098D4326D}" type="presParOf" srcId="{835EB84E-E9A0-48FF-96A9-DAB6FBF87CB4}" destId="{46B3A225-B534-4565-AF97-EA8D00D36B83}" srcOrd="0" destOrd="0" presId="urn:microsoft.com/office/officeart/2011/layout/HexagonRadial"/>
    <dgm:cxn modelId="{54119735-9BD1-4EDD-B04A-FA23885868F5}" type="presParOf" srcId="{835EB84E-E9A0-48FF-96A9-DAB6FBF87CB4}" destId="{4E4CF5B3-33C8-48CB-AC60-2F6E48165F02}" srcOrd="1" destOrd="0" presId="urn:microsoft.com/office/officeart/2011/layout/HexagonRadial"/>
    <dgm:cxn modelId="{5A4940DA-62D9-4509-A649-B43B0E0F850F}" type="presParOf" srcId="{4E4CF5B3-33C8-48CB-AC60-2F6E48165F02}" destId="{0CB400E4-02FA-4A9F-BF10-A772B55BCF91}" srcOrd="0" destOrd="0" presId="urn:microsoft.com/office/officeart/2011/layout/HexagonRadial"/>
    <dgm:cxn modelId="{919B8D9F-282B-43BB-97F2-AAF4A66BCA48}" type="presParOf" srcId="{835EB84E-E9A0-48FF-96A9-DAB6FBF87CB4}" destId="{7C49552D-7E4E-4436-8F6F-6C567A555B68}" srcOrd="2" destOrd="0" presId="urn:microsoft.com/office/officeart/2011/layout/HexagonRadial"/>
    <dgm:cxn modelId="{94E08FC4-7E81-4644-9E9A-CEB81EDBD4EA}" type="presParOf" srcId="{835EB84E-E9A0-48FF-96A9-DAB6FBF87CB4}" destId="{D7F032E7-1A0F-4614-8850-3DB9D241C8FC}" srcOrd="3" destOrd="0" presId="urn:microsoft.com/office/officeart/2011/layout/HexagonRadial"/>
    <dgm:cxn modelId="{A5C22B38-DA0F-4F63-BB19-2CB832BA1157}" type="presParOf" srcId="{D7F032E7-1A0F-4614-8850-3DB9D241C8FC}" destId="{B8AD0400-7439-4EEE-80E5-793D913A968B}" srcOrd="0" destOrd="0" presId="urn:microsoft.com/office/officeart/2011/layout/HexagonRadial"/>
    <dgm:cxn modelId="{C00C280B-24AA-4D54-99C5-5415710DD927}" type="presParOf" srcId="{835EB84E-E9A0-48FF-96A9-DAB6FBF87CB4}" destId="{6F057454-0665-4EB3-9F27-C1991EAD42D0}" srcOrd="4" destOrd="0" presId="urn:microsoft.com/office/officeart/2011/layout/HexagonRadial"/>
    <dgm:cxn modelId="{2FBD1CA7-8A85-4082-80C6-01460A0D46B1}" type="presParOf" srcId="{835EB84E-E9A0-48FF-96A9-DAB6FBF87CB4}" destId="{0B01B580-1D37-4D89-9263-0E93DD940B14}" srcOrd="5" destOrd="0" presId="urn:microsoft.com/office/officeart/2011/layout/HexagonRadial"/>
    <dgm:cxn modelId="{FDEC26B8-2FEE-4729-827D-EF409E494810}" type="presParOf" srcId="{0B01B580-1D37-4D89-9263-0E93DD940B14}" destId="{3B5872F9-6F99-4B20-8E2D-54F5861DDF8F}" srcOrd="0" destOrd="0" presId="urn:microsoft.com/office/officeart/2011/layout/HexagonRadial"/>
    <dgm:cxn modelId="{F98372D4-3DA8-4F7E-83F6-4B0C1E04541B}" type="presParOf" srcId="{835EB84E-E9A0-48FF-96A9-DAB6FBF87CB4}" destId="{78F81A52-0E61-4762-A201-A12E75A5F66E}" srcOrd="6" destOrd="0" presId="urn:microsoft.com/office/officeart/2011/layout/HexagonRadial"/>
    <dgm:cxn modelId="{1DD93E41-B471-4292-8868-6FD8198A53F8}" type="presParOf" srcId="{835EB84E-E9A0-48FF-96A9-DAB6FBF87CB4}" destId="{0196B935-E5B4-4A8B-9CA7-6EA0617B755C}" srcOrd="7" destOrd="0" presId="urn:microsoft.com/office/officeart/2011/layout/HexagonRadial"/>
    <dgm:cxn modelId="{E5AED068-3EAF-47F5-965D-DE9FA8803D68}" type="presParOf" srcId="{0196B935-E5B4-4A8B-9CA7-6EA0617B755C}" destId="{9CFAF714-7160-4562-AEFC-3800C09324B8}" srcOrd="0" destOrd="0" presId="urn:microsoft.com/office/officeart/2011/layout/HexagonRadial"/>
    <dgm:cxn modelId="{E292F996-1DB9-4F57-A591-923CFDDD695F}" type="presParOf" srcId="{835EB84E-E9A0-48FF-96A9-DAB6FBF87CB4}" destId="{DF256F65-23F2-430A-9155-A42FF7F0504A}" srcOrd="8" destOrd="0" presId="urn:microsoft.com/office/officeart/2011/layout/HexagonRadial"/>
    <dgm:cxn modelId="{67244E9A-3756-4B3A-9230-DCDD7AEFAAB3}" type="presParOf" srcId="{835EB84E-E9A0-48FF-96A9-DAB6FBF87CB4}" destId="{3ABE222A-7834-4C91-8FC3-C396C020F071}" srcOrd="9" destOrd="0" presId="urn:microsoft.com/office/officeart/2011/layout/HexagonRadial"/>
    <dgm:cxn modelId="{F6CDB919-A709-4961-BCC7-B71E564FE46B}" type="presParOf" srcId="{3ABE222A-7834-4C91-8FC3-C396C020F071}" destId="{3EAFD508-E18B-473E-BB44-53BEA4AC10DE}" srcOrd="0" destOrd="0" presId="urn:microsoft.com/office/officeart/2011/layout/HexagonRadial"/>
    <dgm:cxn modelId="{8AF8706E-59E1-4824-B308-53E554073994}" type="presParOf" srcId="{835EB84E-E9A0-48FF-96A9-DAB6FBF87CB4}" destId="{7D0350D2-DDD4-40E9-8265-2D1E65B63F82}" srcOrd="10" destOrd="0" presId="urn:microsoft.com/office/officeart/2011/layout/HexagonRadial"/>
    <dgm:cxn modelId="{4A9A77DF-B9C6-435C-AE17-F0153EF26386}" type="presParOf" srcId="{835EB84E-E9A0-48FF-96A9-DAB6FBF87CB4}" destId="{3945ABF0-0B77-4EEC-BE8A-D8E7A762D650}" srcOrd="11" destOrd="0" presId="urn:microsoft.com/office/officeart/2011/layout/HexagonRadial"/>
    <dgm:cxn modelId="{2DBB19E7-C82C-4036-8AA2-1F73B9DF0201}" type="presParOf" srcId="{3945ABF0-0B77-4EEC-BE8A-D8E7A762D650}" destId="{864161E5-525B-4762-A099-5395AF5599CC}" srcOrd="0" destOrd="0" presId="urn:microsoft.com/office/officeart/2011/layout/HexagonRadial"/>
    <dgm:cxn modelId="{8CB099D3-AE71-4CB3-ADA8-CD554F203563}" type="presParOf" srcId="{835EB84E-E9A0-48FF-96A9-DAB6FBF87CB4}" destId="{8EAF0500-6055-433B-A476-6950437C932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108D5-BA56-48FF-8644-41F0D65959F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A30A03C-C455-4DFB-A1E6-10E56886F9AF}">
      <dgm:prSet phldrT="[Text]" custT="1"/>
      <dgm:spPr/>
      <dgm:t>
        <a:bodyPr/>
        <a:lstStyle/>
        <a:p>
          <a:r>
            <a:rPr lang="bn-IN" sz="4400" dirty="0" smtClean="0">
              <a:solidFill>
                <a:schemeClr val="accent2">
                  <a:lumMod val="60000"/>
                  <a:lumOff val="40000"/>
                </a:schemeClr>
              </a:solidFill>
              <a:latin typeface="NikoshBAN" panose="02000000000000000000" pitchFamily="2" charset="0"/>
              <a:cs typeface="NikoshBAN" panose="02000000000000000000" pitchFamily="2" charset="0"/>
            </a:rPr>
            <a:t> 1, </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IMF</a:t>
          </a:r>
          <a:endParaRPr lang="en-US" sz="4400" dirty="0">
            <a:solidFill>
              <a:schemeClr val="accent2">
                <a:lumMod val="60000"/>
                <a:lumOff val="40000"/>
              </a:schemeClr>
            </a:solidFill>
            <a:latin typeface="NikoshBAN" panose="02000000000000000000" pitchFamily="2" charset="0"/>
            <a:cs typeface="NikoshBAN" panose="02000000000000000000" pitchFamily="2" charset="0"/>
          </a:endParaRPr>
        </a:p>
      </dgm:t>
    </dgm:pt>
    <dgm:pt modelId="{2EB127F8-C6AC-4A56-BDC2-C80467BB02F6}" type="parTrans" cxnId="{A7981DF8-049F-4611-9298-6A2CD5E09A8B}">
      <dgm:prSet/>
      <dgm:spPr/>
      <dgm:t>
        <a:bodyPr/>
        <a:lstStyle/>
        <a:p>
          <a:endParaRPr lang="en-US"/>
        </a:p>
      </dgm:t>
    </dgm:pt>
    <dgm:pt modelId="{1A3EB4FD-AF74-4E05-B8EE-37D2A0BF922B}" type="sibTrans" cxnId="{A7981DF8-049F-4611-9298-6A2CD5E09A8B}">
      <dgm:prSet/>
      <dgm:spPr/>
      <dgm:t>
        <a:bodyPr/>
        <a:lstStyle/>
        <a:p>
          <a:endParaRPr lang="en-US"/>
        </a:p>
      </dgm:t>
    </dgm:pt>
    <dgm:pt modelId="{F4A782C2-D7FA-4F33-AC34-2E93FC41932D}">
      <dgm:prSet phldrT="[Text]" custT="1"/>
      <dgm:spPr/>
      <dgm:t>
        <a:bodyPr/>
        <a:lstStyle/>
        <a:p>
          <a:r>
            <a:rPr lang="en-US" sz="4400" dirty="0" smtClean="0">
              <a:solidFill>
                <a:schemeClr val="accent4">
                  <a:lumMod val="75000"/>
                </a:schemeClr>
              </a:solidFill>
            </a:rPr>
            <a:t>2. ILO</a:t>
          </a:r>
          <a:endParaRPr lang="en-US" sz="4400" dirty="0">
            <a:solidFill>
              <a:schemeClr val="accent4">
                <a:lumMod val="75000"/>
              </a:schemeClr>
            </a:solidFill>
          </a:endParaRPr>
        </a:p>
      </dgm:t>
    </dgm:pt>
    <dgm:pt modelId="{DF4CD55B-8E5D-44EA-BA52-52E719688DAD}" type="parTrans" cxnId="{B5A9753F-385B-4793-AB5A-EF2EA99FC1BB}">
      <dgm:prSet/>
      <dgm:spPr/>
      <dgm:t>
        <a:bodyPr/>
        <a:lstStyle/>
        <a:p>
          <a:endParaRPr lang="en-US"/>
        </a:p>
      </dgm:t>
    </dgm:pt>
    <dgm:pt modelId="{7686DBEB-D53B-485D-824F-AB461AD1230A}" type="sibTrans" cxnId="{B5A9753F-385B-4793-AB5A-EF2EA99FC1BB}">
      <dgm:prSet/>
      <dgm:spPr/>
      <dgm:t>
        <a:bodyPr/>
        <a:lstStyle/>
        <a:p>
          <a:endParaRPr lang="en-US"/>
        </a:p>
      </dgm:t>
    </dgm:pt>
    <dgm:pt modelId="{C13642DC-0E62-4F6F-AA34-568B177CAF22}">
      <dgm:prSet phldrT="[Text]" custT="1"/>
      <dgm:spPr/>
      <dgm:t>
        <a:bodyPr/>
        <a:lstStyle/>
        <a:p>
          <a:r>
            <a:rPr lang="en-US" sz="3600" dirty="0" smtClean="0">
              <a:solidFill>
                <a:schemeClr val="accent2">
                  <a:lumMod val="50000"/>
                </a:schemeClr>
              </a:solidFill>
            </a:rPr>
            <a:t>3.UNESCO</a:t>
          </a:r>
          <a:endParaRPr lang="en-US" sz="3600" dirty="0">
            <a:solidFill>
              <a:schemeClr val="accent2">
                <a:lumMod val="50000"/>
              </a:schemeClr>
            </a:solidFill>
          </a:endParaRPr>
        </a:p>
      </dgm:t>
    </dgm:pt>
    <dgm:pt modelId="{51D4AF61-EBA1-4685-B469-0CA88E5C1F84}" type="parTrans" cxnId="{C7D49542-C955-4A4F-93E4-A3A8AC013286}">
      <dgm:prSet/>
      <dgm:spPr/>
      <dgm:t>
        <a:bodyPr/>
        <a:lstStyle/>
        <a:p>
          <a:endParaRPr lang="en-US"/>
        </a:p>
      </dgm:t>
    </dgm:pt>
    <dgm:pt modelId="{426628FC-856C-45AE-81A2-6FC5DC22CC93}" type="sibTrans" cxnId="{C7D49542-C955-4A4F-93E4-A3A8AC013286}">
      <dgm:prSet/>
      <dgm:spPr/>
      <dgm:t>
        <a:bodyPr/>
        <a:lstStyle/>
        <a:p>
          <a:endParaRPr lang="en-US"/>
        </a:p>
      </dgm:t>
    </dgm:pt>
    <dgm:pt modelId="{506FE17E-82CF-47FC-90B8-FC3EC7492CFB}">
      <dgm:prSet phldrT="[Text]" custT="1"/>
      <dgm:spPr/>
      <dgm:t>
        <a:bodyPr/>
        <a:lstStyle/>
        <a:p>
          <a:r>
            <a:rPr lang="en-US" sz="4000" dirty="0" smtClean="0">
              <a:solidFill>
                <a:schemeClr val="accent2">
                  <a:lumMod val="60000"/>
                  <a:lumOff val="40000"/>
                </a:schemeClr>
              </a:solidFill>
            </a:rPr>
            <a:t>4. WHO</a:t>
          </a:r>
          <a:endParaRPr lang="en-US" sz="4000" dirty="0">
            <a:solidFill>
              <a:schemeClr val="accent2">
                <a:lumMod val="60000"/>
                <a:lumOff val="40000"/>
              </a:schemeClr>
            </a:solidFill>
          </a:endParaRPr>
        </a:p>
      </dgm:t>
    </dgm:pt>
    <dgm:pt modelId="{C13D9DD1-35CD-4773-8DAC-AECD841DA8D0}" type="parTrans" cxnId="{9535E60D-974C-4B9B-82BF-1D78C7ED0A89}">
      <dgm:prSet/>
      <dgm:spPr/>
      <dgm:t>
        <a:bodyPr/>
        <a:lstStyle/>
        <a:p>
          <a:endParaRPr lang="en-US"/>
        </a:p>
      </dgm:t>
    </dgm:pt>
    <dgm:pt modelId="{E20CF70E-E23F-4901-83A5-D33F76A9A3B8}" type="sibTrans" cxnId="{9535E60D-974C-4B9B-82BF-1D78C7ED0A89}">
      <dgm:prSet/>
      <dgm:spPr/>
      <dgm:t>
        <a:bodyPr/>
        <a:lstStyle/>
        <a:p>
          <a:endParaRPr lang="en-US"/>
        </a:p>
      </dgm:t>
    </dgm:pt>
    <dgm:pt modelId="{097859DE-B998-49D9-B56A-B268B36C8727}">
      <dgm:prSet phldrT="[Text]" custT="1"/>
      <dgm:spPr/>
      <dgm:t>
        <a:bodyPr/>
        <a:lstStyle/>
        <a:p>
          <a:r>
            <a:rPr lang="en-US" sz="3600" dirty="0" smtClean="0">
              <a:solidFill>
                <a:schemeClr val="accent4">
                  <a:lumMod val="60000"/>
                  <a:lumOff val="40000"/>
                </a:schemeClr>
              </a:solidFill>
            </a:rPr>
            <a:t>5. UNICEF</a:t>
          </a:r>
          <a:endParaRPr lang="en-US" sz="3600" dirty="0">
            <a:solidFill>
              <a:schemeClr val="accent4">
                <a:lumMod val="60000"/>
                <a:lumOff val="40000"/>
              </a:schemeClr>
            </a:solidFill>
          </a:endParaRPr>
        </a:p>
      </dgm:t>
    </dgm:pt>
    <dgm:pt modelId="{23040875-BAFE-40E4-A90F-111974124211}" type="parTrans" cxnId="{752C4983-6381-46C0-9994-B7FDEC62AFF1}">
      <dgm:prSet/>
      <dgm:spPr/>
      <dgm:t>
        <a:bodyPr/>
        <a:lstStyle/>
        <a:p>
          <a:endParaRPr lang="en-US"/>
        </a:p>
      </dgm:t>
    </dgm:pt>
    <dgm:pt modelId="{410EBE77-A4AE-4538-9322-F2E80E1C79D4}" type="sibTrans" cxnId="{752C4983-6381-46C0-9994-B7FDEC62AFF1}">
      <dgm:prSet/>
      <dgm:spPr/>
      <dgm:t>
        <a:bodyPr/>
        <a:lstStyle/>
        <a:p>
          <a:endParaRPr lang="en-US"/>
        </a:p>
      </dgm:t>
    </dgm:pt>
    <dgm:pt modelId="{A4652505-8CC2-4C9F-BEB2-59CB406B13AD}" type="pres">
      <dgm:prSet presAssocID="{EEB108D5-BA56-48FF-8644-41F0D65959FD}" presName="Name0" presStyleCnt="0">
        <dgm:presLayoutVars>
          <dgm:dir/>
          <dgm:resizeHandles val="exact"/>
        </dgm:presLayoutVars>
      </dgm:prSet>
      <dgm:spPr/>
      <dgm:t>
        <a:bodyPr/>
        <a:lstStyle/>
        <a:p>
          <a:endParaRPr lang="en-US"/>
        </a:p>
      </dgm:t>
    </dgm:pt>
    <dgm:pt modelId="{FB19D18C-9E4D-4CA2-ACFA-4B1CAB352ED2}" type="pres">
      <dgm:prSet presAssocID="{EEB108D5-BA56-48FF-8644-41F0D65959FD}" presName="cycle" presStyleCnt="0"/>
      <dgm:spPr/>
    </dgm:pt>
    <dgm:pt modelId="{E37A838D-0EA1-4785-B387-2B576B431C0C}" type="pres">
      <dgm:prSet presAssocID="{DA30A03C-C455-4DFB-A1E6-10E56886F9AF}" presName="nodeFirstNode" presStyleLbl="node1" presStyleIdx="0" presStyleCnt="5" custScaleX="152235" custRadScaleRad="91976" custRadScaleInc="20314">
        <dgm:presLayoutVars>
          <dgm:bulletEnabled val="1"/>
        </dgm:presLayoutVars>
      </dgm:prSet>
      <dgm:spPr/>
      <dgm:t>
        <a:bodyPr/>
        <a:lstStyle/>
        <a:p>
          <a:endParaRPr lang="en-US"/>
        </a:p>
      </dgm:t>
    </dgm:pt>
    <dgm:pt modelId="{B153B9BF-805C-4EC5-B612-E855C273A5C9}" type="pres">
      <dgm:prSet presAssocID="{1A3EB4FD-AF74-4E05-B8EE-37D2A0BF922B}" presName="sibTransFirstNode" presStyleLbl="bgShp" presStyleIdx="0" presStyleCnt="1"/>
      <dgm:spPr/>
      <dgm:t>
        <a:bodyPr/>
        <a:lstStyle/>
        <a:p>
          <a:endParaRPr lang="en-US"/>
        </a:p>
      </dgm:t>
    </dgm:pt>
    <dgm:pt modelId="{82E033CF-50D9-45A9-AC2A-45C8C5CBC63A}" type="pres">
      <dgm:prSet presAssocID="{F4A782C2-D7FA-4F33-AC34-2E93FC41932D}" presName="nodeFollowingNodes" presStyleLbl="node1" presStyleIdx="1" presStyleCnt="5" custScaleX="138951" custRadScaleRad="179852" custRadScaleInc="14348">
        <dgm:presLayoutVars>
          <dgm:bulletEnabled val="1"/>
        </dgm:presLayoutVars>
      </dgm:prSet>
      <dgm:spPr/>
      <dgm:t>
        <a:bodyPr/>
        <a:lstStyle/>
        <a:p>
          <a:endParaRPr lang="en-US"/>
        </a:p>
      </dgm:t>
    </dgm:pt>
    <dgm:pt modelId="{6A8076AF-4D5A-4BDA-94E1-CEEE5969BDA9}" type="pres">
      <dgm:prSet presAssocID="{C13642DC-0E62-4F6F-AA34-568B177CAF22}" presName="nodeFollowingNodes" presStyleLbl="node1" presStyleIdx="2" presStyleCnt="5" custScaleX="164852" custRadScaleRad="164501" custRadScaleInc="-39341">
        <dgm:presLayoutVars>
          <dgm:bulletEnabled val="1"/>
        </dgm:presLayoutVars>
      </dgm:prSet>
      <dgm:spPr/>
      <dgm:t>
        <a:bodyPr/>
        <a:lstStyle/>
        <a:p>
          <a:endParaRPr lang="en-US"/>
        </a:p>
      </dgm:t>
    </dgm:pt>
    <dgm:pt modelId="{1B72B8CF-24DF-4A1F-BD64-70F3516CD432}" type="pres">
      <dgm:prSet presAssocID="{506FE17E-82CF-47FC-90B8-FC3EC7492CFB}" presName="nodeFollowingNodes" presStyleLbl="node1" presStyleIdx="3" presStyleCnt="5" custScaleX="163619" custRadScaleRad="165290" custRadScaleInc="42185">
        <dgm:presLayoutVars>
          <dgm:bulletEnabled val="1"/>
        </dgm:presLayoutVars>
      </dgm:prSet>
      <dgm:spPr/>
      <dgm:t>
        <a:bodyPr/>
        <a:lstStyle/>
        <a:p>
          <a:endParaRPr lang="en-US"/>
        </a:p>
      </dgm:t>
    </dgm:pt>
    <dgm:pt modelId="{B1B1185C-59D9-42F4-B781-DE4BBD88C0AB}" type="pres">
      <dgm:prSet presAssocID="{097859DE-B998-49D9-B56A-B268B36C8727}" presName="nodeFollowingNodes" presStyleLbl="node1" presStyleIdx="4" presStyleCnt="5" custScaleX="150698" custRadScaleRad="159852" custRadScaleInc="-6194">
        <dgm:presLayoutVars>
          <dgm:bulletEnabled val="1"/>
        </dgm:presLayoutVars>
      </dgm:prSet>
      <dgm:spPr/>
      <dgm:t>
        <a:bodyPr/>
        <a:lstStyle/>
        <a:p>
          <a:endParaRPr lang="en-US"/>
        </a:p>
      </dgm:t>
    </dgm:pt>
  </dgm:ptLst>
  <dgm:cxnLst>
    <dgm:cxn modelId="{B5A9753F-385B-4793-AB5A-EF2EA99FC1BB}" srcId="{EEB108D5-BA56-48FF-8644-41F0D65959FD}" destId="{F4A782C2-D7FA-4F33-AC34-2E93FC41932D}" srcOrd="1" destOrd="0" parTransId="{DF4CD55B-8E5D-44EA-BA52-52E719688DAD}" sibTransId="{7686DBEB-D53B-485D-824F-AB461AD1230A}"/>
    <dgm:cxn modelId="{C7D49542-C955-4A4F-93E4-A3A8AC013286}" srcId="{EEB108D5-BA56-48FF-8644-41F0D65959FD}" destId="{C13642DC-0E62-4F6F-AA34-568B177CAF22}" srcOrd="2" destOrd="0" parTransId="{51D4AF61-EBA1-4685-B469-0CA88E5C1F84}" sibTransId="{426628FC-856C-45AE-81A2-6FC5DC22CC93}"/>
    <dgm:cxn modelId="{D9A321DC-238C-4006-8F4F-5265D5511182}" type="presOf" srcId="{097859DE-B998-49D9-B56A-B268B36C8727}" destId="{B1B1185C-59D9-42F4-B781-DE4BBD88C0AB}" srcOrd="0" destOrd="0" presId="urn:microsoft.com/office/officeart/2005/8/layout/cycle3"/>
    <dgm:cxn modelId="{72217831-AD49-4781-B9AB-C06CD259BB2A}" type="presOf" srcId="{F4A782C2-D7FA-4F33-AC34-2E93FC41932D}" destId="{82E033CF-50D9-45A9-AC2A-45C8C5CBC63A}" srcOrd="0" destOrd="0" presId="urn:microsoft.com/office/officeart/2005/8/layout/cycle3"/>
    <dgm:cxn modelId="{9E7DECDF-2FB5-491E-A0DB-7BFC13DD42FF}" type="presOf" srcId="{1A3EB4FD-AF74-4E05-B8EE-37D2A0BF922B}" destId="{B153B9BF-805C-4EC5-B612-E855C273A5C9}" srcOrd="0" destOrd="0" presId="urn:microsoft.com/office/officeart/2005/8/layout/cycle3"/>
    <dgm:cxn modelId="{D3E43AB6-F84B-44F7-B75B-E29CF42CC3CC}" type="presOf" srcId="{506FE17E-82CF-47FC-90B8-FC3EC7492CFB}" destId="{1B72B8CF-24DF-4A1F-BD64-70F3516CD432}" srcOrd="0" destOrd="0" presId="urn:microsoft.com/office/officeart/2005/8/layout/cycle3"/>
    <dgm:cxn modelId="{A7981DF8-049F-4611-9298-6A2CD5E09A8B}" srcId="{EEB108D5-BA56-48FF-8644-41F0D65959FD}" destId="{DA30A03C-C455-4DFB-A1E6-10E56886F9AF}" srcOrd="0" destOrd="0" parTransId="{2EB127F8-C6AC-4A56-BDC2-C80467BB02F6}" sibTransId="{1A3EB4FD-AF74-4E05-B8EE-37D2A0BF922B}"/>
    <dgm:cxn modelId="{FC210A52-8035-4252-B86D-E69236D74A33}" type="presOf" srcId="{EEB108D5-BA56-48FF-8644-41F0D65959FD}" destId="{A4652505-8CC2-4C9F-BEB2-59CB406B13AD}" srcOrd="0" destOrd="0" presId="urn:microsoft.com/office/officeart/2005/8/layout/cycle3"/>
    <dgm:cxn modelId="{9535E60D-974C-4B9B-82BF-1D78C7ED0A89}" srcId="{EEB108D5-BA56-48FF-8644-41F0D65959FD}" destId="{506FE17E-82CF-47FC-90B8-FC3EC7492CFB}" srcOrd="3" destOrd="0" parTransId="{C13D9DD1-35CD-4773-8DAC-AECD841DA8D0}" sibTransId="{E20CF70E-E23F-4901-83A5-D33F76A9A3B8}"/>
    <dgm:cxn modelId="{4F49A63F-3DDE-4702-A468-21982D467067}" type="presOf" srcId="{C13642DC-0E62-4F6F-AA34-568B177CAF22}" destId="{6A8076AF-4D5A-4BDA-94E1-CEEE5969BDA9}" srcOrd="0" destOrd="0" presId="urn:microsoft.com/office/officeart/2005/8/layout/cycle3"/>
    <dgm:cxn modelId="{843DB83B-036E-4744-A0ED-BB6FC5B44CD6}" type="presOf" srcId="{DA30A03C-C455-4DFB-A1E6-10E56886F9AF}" destId="{E37A838D-0EA1-4785-B387-2B576B431C0C}" srcOrd="0" destOrd="0" presId="urn:microsoft.com/office/officeart/2005/8/layout/cycle3"/>
    <dgm:cxn modelId="{752C4983-6381-46C0-9994-B7FDEC62AFF1}" srcId="{EEB108D5-BA56-48FF-8644-41F0D65959FD}" destId="{097859DE-B998-49D9-B56A-B268B36C8727}" srcOrd="4" destOrd="0" parTransId="{23040875-BAFE-40E4-A90F-111974124211}" sibTransId="{410EBE77-A4AE-4538-9322-F2E80E1C79D4}"/>
    <dgm:cxn modelId="{66A6E988-6E73-4E15-B280-4C2FB239FCDA}" type="presParOf" srcId="{A4652505-8CC2-4C9F-BEB2-59CB406B13AD}" destId="{FB19D18C-9E4D-4CA2-ACFA-4B1CAB352ED2}" srcOrd="0" destOrd="0" presId="urn:microsoft.com/office/officeart/2005/8/layout/cycle3"/>
    <dgm:cxn modelId="{E0D0A766-51D8-4D61-B16A-228FFFEB71DE}" type="presParOf" srcId="{FB19D18C-9E4D-4CA2-ACFA-4B1CAB352ED2}" destId="{E37A838D-0EA1-4785-B387-2B576B431C0C}" srcOrd="0" destOrd="0" presId="urn:microsoft.com/office/officeart/2005/8/layout/cycle3"/>
    <dgm:cxn modelId="{888457FC-79F7-4A07-9495-C691D60C3CB5}" type="presParOf" srcId="{FB19D18C-9E4D-4CA2-ACFA-4B1CAB352ED2}" destId="{B153B9BF-805C-4EC5-B612-E855C273A5C9}" srcOrd="1" destOrd="0" presId="urn:microsoft.com/office/officeart/2005/8/layout/cycle3"/>
    <dgm:cxn modelId="{FC160D1A-B8FC-4EB6-BBBB-08403487E994}" type="presParOf" srcId="{FB19D18C-9E4D-4CA2-ACFA-4B1CAB352ED2}" destId="{82E033CF-50D9-45A9-AC2A-45C8C5CBC63A}" srcOrd="2" destOrd="0" presId="urn:microsoft.com/office/officeart/2005/8/layout/cycle3"/>
    <dgm:cxn modelId="{8B19D06C-90EB-4696-A3AC-C938E99CD871}" type="presParOf" srcId="{FB19D18C-9E4D-4CA2-ACFA-4B1CAB352ED2}" destId="{6A8076AF-4D5A-4BDA-94E1-CEEE5969BDA9}" srcOrd="3" destOrd="0" presId="urn:microsoft.com/office/officeart/2005/8/layout/cycle3"/>
    <dgm:cxn modelId="{1B724DD8-649E-4D55-B60E-B34CE240610D}" type="presParOf" srcId="{FB19D18C-9E4D-4CA2-ACFA-4B1CAB352ED2}" destId="{1B72B8CF-24DF-4A1F-BD64-70F3516CD432}" srcOrd="4" destOrd="0" presId="urn:microsoft.com/office/officeart/2005/8/layout/cycle3"/>
    <dgm:cxn modelId="{470DFBF9-04BA-41FC-9B3A-895FB8C9D4E1}" type="presParOf" srcId="{FB19D18C-9E4D-4CA2-ACFA-4B1CAB352ED2}" destId="{B1B1185C-59D9-42F4-B781-DE4BBD88C0A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3A225-B534-4565-AF97-EA8D00D36B83}">
      <dsp:nvSpPr>
        <dsp:cNvPr id="0" name=""/>
        <dsp:cNvSpPr/>
      </dsp:nvSpPr>
      <dsp:spPr>
        <a:xfrm>
          <a:off x="4239937" y="1236057"/>
          <a:ext cx="1986734" cy="1435221"/>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rgbClr val="92D050"/>
              </a:solidFill>
              <a:latin typeface="NikoshBAN" panose="02000000000000000000" pitchFamily="2" charset="0"/>
              <a:cs typeface="NikoshBAN" panose="02000000000000000000" pitchFamily="2" charset="0"/>
            </a:rPr>
            <a:t>জাতিসংঘ</a:t>
          </a:r>
          <a:endParaRPr lang="en-US" sz="3200" kern="1200" dirty="0">
            <a:solidFill>
              <a:srgbClr val="92D050"/>
            </a:solidFill>
            <a:latin typeface="NikoshBAN" panose="02000000000000000000" pitchFamily="2" charset="0"/>
            <a:cs typeface="NikoshBAN" panose="02000000000000000000" pitchFamily="2" charset="0"/>
          </a:endParaRPr>
        </a:p>
      </dsp:txBody>
      <dsp:txXfrm>
        <a:off x="4542179" y="1454397"/>
        <a:ext cx="1382250" cy="998541"/>
      </dsp:txXfrm>
    </dsp:sp>
    <dsp:sp modelId="{B8AD0400-7439-4EEE-80E5-793D913A968B}">
      <dsp:nvSpPr>
        <dsp:cNvPr id="0" name=""/>
        <dsp:cNvSpPr/>
      </dsp:nvSpPr>
      <dsp:spPr>
        <a:xfrm>
          <a:off x="5705914" y="618678"/>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9552D-7E4E-4436-8F6F-6C567A555B68}">
      <dsp:nvSpPr>
        <dsp:cNvPr id="0" name=""/>
        <dsp:cNvSpPr/>
      </dsp:nvSpPr>
      <dsp:spPr>
        <a:xfrm>
          <a:off x="5426319" y="124695"/>
          <a:ext cx="2197088"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lumMod val="75000"/>
                </a:schemeClr>
              </a:solidFill>
              <a:latin typeface="NikoshBAN" panose="02000000000000000000" pitchFamily="2" charset="0"/>
              <a:cs typeface="NikoshBAN" panose="02000000000000000000" pitchFamily="2" charset="0"/>
            </a:rPr>
            <a:t>১। সাধারন </a:t>
          </a:r>
        </a:p>
        <a:p>
          <a:pPr lvl="0" algn="ctr" defTabSz="1422400">
            <a:lnSpc>
              <a:spcPct val="90000"/>
            </a:lnSpc>
            <a:spcBef>
              <a:spcPct val="0"/>
            </a:spcBef>
            <a:spcAft>
              <a:spcPct val="35000"/>
            </a:spcAft>
          </a:pPr>
          <a:r>
            <a:rPr lang="bn-IN" sz="3200" kern="1200" dirty="0" smtClean="0">
              <a:solidFill>
                <a:schemeClr val="accent4">
                  <a:lumMod val="75000"/>
                </a:schemeClr>
              </a:solidFill>
              <a:latin typeface="NikoshBAN" panose="02000000000000000000" pitchFamily="2" charset="0"/>
              <a:cs typeface="NikoshBAN" panose="02000000000000000000" pitchFamily="2" charset="0"/>
            </a:rPr>
            <a:t>পরিষদ</a:t>
          </a:r>
          <a:endParaRPr lang="en-US" sz="3200" kern="1200" dirty="0">
            <a:solidFill>
              <a:schemeClr val="accent4">
                <a:lumMod val="75000"/>
              </a:schemeClr>
            </a:solidFill>
            <a:latin typeface="NikoshBAN" panose="02000000000000000000" pitchFamily="2" charset="0"/>
            <a:cs typeface="NikoshBAN" panose="02000000000000000000" pitchFamily="2" charset="0"/>
          </a:endParaRPr>
        </a:p>
      </dsp:txBody>
      <dsp:txXfrm>
        <a:off x="5721429" y="282688"/>
        <a:ext cx="1606868" cy="860272"/>
      </dsp:txXfrm>
    </dsp:sp>
    <dsp:sp modelId="{3B5872F9-6F99-4B20-8E2D-54F5861DDF8F}">
      <dsp:nvSpPr>
        <dsp:cNvPr id="0" name=""/>
        <dsp:cNvSpPr/>
      </dsp:nvSpPr>
      <dsp:spPr>
        <a:xfrm>
          <a:off x="6436490" y="1627016"/>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57454-0665-4EB3-9F27-C1991EAD42D0}">
      <dsp:nvSpPr>
        <dsp:cNvPr id="0" name=""/>
        <dsp:cNvSpPr/>
      </dsp:nvSpPr>
      <dsp:spPr>
        <a:xfrm>
          <a:off x="7296786" y="1014425"/>
          <a:ext cx="2446367"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২। নিরাপত্তা</a:t>
          </a:r>
        </a:p>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পরিষদ</a:t>
          </a:r>
          <a:endParaRPr lang="en-US" sz="2800" kern="1200" dirty="0">
            <a:solidFill>
              <a:schemeClr val="accent2">
                <a:lumMod val="75000"/>
              </a:schemeClr>
            </a:solidFill>
            <a:latin typeface="NikoshBAN" panose="02000000000000000000" pitchFamily="2" charset="0"/>
            <a:cs typeface="NikoshBAN" panose="02000000000000000000" pitchFamily="2" charset="0"/>
          </a:endParaRPr>
        </a:p>
      </dsp:txBody>
      <dsp:txXfrm>
        <a:off x="7612669" y="1166307"/>
        <a:ext cx="1814601" cy="872494"/>
      </dsp:txXfrm>
    </dsp:sp>
    <dsp:sp modelId="{9CFAF714-7160-4562-AEFC-3800C09324B8}">
      <dsp:nvSpPr>
        <dsp:cNvPr id="0" name=""/>
        <dsp:cNvSpPr/>
      </dsp:nvSpPr>
      <dsp:spPr>
        <a:xfrm>
          <a:off x="5928985" y="2765239"/>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81A52-0E61-4762-A201-A12E75A5F66E}">
      <dsp:nvSpPr>
        <dsp:cNvPr id="0" name=""/>
        <dsp:cNvSpPr/>
      </dsp:nvSpPr>
      <dsp:spPr>
        <a:xfrm>
          <a:off x="5999876" y="2755359"/>
          <a:ext cx="2795756"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lumMod val="60000"/>
                  <a:lumOff val="40000"/>
                </a:schemeClr>
              </a:solidFill>
              <a:latin typeface="NikoshBAN" panose="02000000000000000000" pitchFamily="2" charset="0"/>
              <a:cs typeface="NikoshBAN" panose="02000000000000000000" pitchFamily="2" charset="0"/>
            </a:rPr>
            <a:t>৩। অর্থনৈতিক </a:t>
          </a:r>
        </a:p>
        <a:p>
          <a:pPr lvl="0" algn="ctr" defTabSz="1422400">
            <a:lnSpc>
              <a:spcPct val="90000"/>
            </a:lnSpc>
            <a:spcBef>
              <a:spcPct val="0"/>
            </a:spcBef>
            <a:spcAft>
              <a:spcPct val="35000"/>
            </a:spcAft>
          </a:pPr>
          <a:r>
            <a:rPr lang="bn-IN" sz="3200" kern="1200" dirty="0" smtClean="0">
              <a:solidFill>
                <a:schemeClr val="accent4">
                  <a:lumMod val="60000"/>
                  <a:lumOff val="40000"/>
                </a:schemeClr>
              </a:solidFill>
              <a:latin typeface="NikoshBAN" panose="02000000000000000000" pitchFamily="2" charset="0"/>
              <a:cs typeface="NikoshBAN" panose="02000000000000000000" pitchFamily="2" charset="0"/>
            </a:rPr>
            <a:t>পরিষদ</a:t>
          </a:r>
          <a:endParaRPr lang="en-US" sz="3200" kern="1200" dirty="0">
            <a:solidFill>
              <a:schemeClr val="accent4">
                <a:lumMod val="60000"/>
                <a:lumOff val="40000"/>
              </a:schemeClr>
            </a:solidFill>
            <a:latin typeface="NikoshBAN" panose="02000000000000000000" pitchFamily="2" charset="0"/>
            <a:cs typeface="NikoshBAN" panose="02000000000000000000" pitchFamily="2" charset="0"/>
          </a:endParaRPr>
        </a:p>
      </dsp:txBody>
      <dsp:txXfrm>
        <a:off x="6344875" y="2900510"/>
        <a:ext cx="2105758" cy="885956"/>
      </dsp:txXfrm>
    </dsp:sp>
    <dsp:sp modelId="{3EAFD508-E18B-473E-BB44-53BEA4AC10DE}">
      <dsp:nvSpPr>
        <dsp:cNvPr id="0" name=""/>
        <dsp:cNvSpPr/>
      </dsp:nvSpPr>
      <dsp:spPr>
        <a:xfrm>
          <a:off x="4670062" y="2883391"/>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56F65-23F2-430A-9155-A42FF7F0504A}">
      <dsp:nvSpPr>
        <dsp:cNvPr id="0" name=""/>
        <dsp:cNvSpPr/>
      </dsp:nvSpPr>
      <dsp:spPr>
        <a:xfrm>
          <a:off x="3341163" y="2870038"/>
          <a:ext cx="2543541"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5">
                  <a:lumMod val="75000"/>
                </a:schemeClr>
              </a:solidFill>
              <a:latin typeface="NikoshBAN" panose="02000000000000000000" pitchFamily="2" charset="0"/>
              <a:cs typeface="NikoshBAN" panose="02000000000000000000" pitchFamily="2" charset="0"/>
            </a:rPr>
            <a:t>৪।  অছি </a:t>
          </a:r>
        </a:p>
        <a:p>
          <a:pPr lvl="0" algn="ctr" defTabSz="1422400">
            <a:lnSpc>
              <a:spcPct val="90000"/>
            </a:lnSpc>
            <a:spcBef>
              <a:spcPct val="0"/>
            </a:spcBef>
            <a:spcAft>
              <a:spcPct val="35000"/>
            </a:spcAft>
          </a:pPr>
          <a:r>
            <a:rPr lang="bn-IN" sz="3200" kern="1200" dirty="0" smtClean="0">
              <a:solidFill>
                <a:schemeClr val="accent5">
                  <a:lumMod val="75000"/>
                </a:schemeClr>
              </a:solidFill>
              <a:latin typeface="NikoshBAN" panose="02000000000000000000" pitchFamily="2" charset="0"/>
              <a:cs typeface="NikoshBAN" panose="02000000000000000000" pitchFamily="2" charset="0"/>
            </a:rPr>
            <a:t>পরিষদ</a:t>
          </a:r>
          <a:endParaRPr lang="en-US" sz="3200" kern="1200" dirty="0">
            <a:solidFill>
              <a:schemeClr val="accent5">
                <a:lumMod val="75000"/>
              </a:schemeClr>
            </a:solidFill>
            <a:latin typeface="NikoshBAN" panose="02000000000000000000" pitchFamily="2" charset="0"/>
            <a:cs typeface="NikoshBAN" panose="02000000000000000000" pitchFamily="2" charset="0"/>
          </a:endParaRPr>
        </a:p>
      </dsp:txBody>
      <dsp:txXfrm>
        <a:off x="3665144" y="3019863"/>
        <a:ext cx="1895579" cy="876608"/>
      </dsp:txXfrm>
    </dsp:sp>
    <dsp:sp modelId="{864161E5-525B-4762-A099-5395AF5599CC}">
      <dsp:nvSpPr>
        <dsp:cNvPr id="0" name=""/>
        <dsp:cNvSpPr/>
      </dsp:nvSpPr>
      <dsp:spPr>
        <a:xfrm>
          <a:off x="3927522" y="1875458"/>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350D2-DDD4-40E9-8265-2D1E65B63F82}">
      <dsp:nvSpPr>
        <dsp:cNvPr id="0" name=""/>
        <dsp:cNvSpPr/>
      </dsp:nvSpPr>
      <dsp:spPr>
        <a:xfrm>
          <a:off x="1225186" y="2077290"/>
          <a:ext cx="2635154"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2">
                  <a:lumMod val="60000"/>
                  <a:lumOff val="40000"/>
                </a:schemeClr>
              </a:solidFill>
              <a:latin typeface="NikoshBAN" panose="02000000000000000000" pitchFamily="2" charset="0"/>
              <a:cs typeface="NikoshBAN" panose="02000000000000000000" pitchFamily="2" charset="0"/>
            </a:rPr>
            <a:t>৫।  আন্তর্জাতিক</a:t>
          </a:r>
        </a:p>
        <a:p>
          <a:pPr lvl="0" algn="ctr" defTabSz="1422400">
            <a:lnSpc>
              <a:spcPct val="90000"/>
            </a:lnSpc>
            <a:spcBef>
              <a:spcPct val="0"/>
            </a:spcBef>
            <a:spcAft>
              <a:spcPct val="35000"/>
            </a:spcAft>
          </a:pPr>
          <a:r>
            <a:rPr lang="bn-IN" sz="3200" kern="1200" dirty="0" smtClean="0">
              <a:solidFill>
                <a:schemeClr val="accent2">
                  <a:lumMod val="60000"/>
                  <a:lumOff val="40000"/>
                </a:schemeClr>
              </a:solidFill>
              <a:latin typeface="NikoshBAN" panose="02000000000000000000" pitchFamily="2" charset="0"/>
              <a:cs typeface="NikoshBAN" panose="02000000000000000000" pitchFamily="2" charset="0"/>
            </a:rPr>
            <a:t>আদালত</a:t>
          </a:r>
          <a:endParaRPr lang="en-US" sz="3200" kern="1200" dirty="0">
            <a:solidFill>
              <a:schemeClr val="accent2">
                <a:lumMod val="60000"/>
                <a:lumOff val="40000"/>
              </a:schemeClr>
            </a:solidFill>
            <a:latin typeface="NikoshBAN" panose="02000000000000000000" pitchFamily="2" charset="0"/>
            <a:cs typeface="NikoshBAN" panose="02000000000000000000" pitchFamily="2" charset="0"/>
          </a:endParaRPr>
        </a:p>
      </dsp:txBody>
      <dsp:txXfrm>
        <a:off x="1556801" y="2225314"/>
        <a:ext cx="1971924" cy="880210"/>
      </dsp:txXfrm>
    </dsp:sp>
    <dsp:sp modelId="{8EAF0500-6055-433B-A476-6950437C932D}">
      <dsp:nvSpPr>
        <dsp:cNvPr id="0" name=""/>
        <dsp:cNvSpPr/>
      </dsp:nvSpPr>
      <dsp:spPr>
        <a:xfrm>
          <a:off x="1747667" y="264659"/>
          <a:ext cx="2920233"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smtClean="0">
              <a:solidFill>
                <a:schemeClr val="accent5">
                  <a:lumMod val="60000"/>
                  <a:lumOff val="40000"/>
                </a:schemeClr>
              </a:solidFill>
              <a:latin typeface="NikoshBAN" panose="02000000000000000000" pitchFamily="2" charset="0"/>
              <a:cs typeface="NikoshBAN" panose="02000000000000000000" pitchFamily="2" charset="0"/>
            </a:rPr>
            <a:t>৬।  সচিবালয়</a:t>
          </a:r>
          <a:endParaRPr lang="en-US" sz="3600" kern="1200" dirty="0">
            <a:solidFill>
              <a:schemeClr val="accent5">
                <a:lumMod val="60000"/>
                <a:lumOff val="40000"/>
              </a:schemeClr>
            </a:solidFill>
            <a:latin typeface="NikoshBAN" panose="02000000000000000000" pitchFamily="2" charset="0"/>
            <a:cs typeface="NikoshBAN" panose="02000000000000000000" pitchFamily="2" charset="0"/>
          </a:endParaRPr>
        </a:p>
      </dsp:txBody>
      <dsp:txXfrm>
        <a:off x="2103039" y="407801"/>
        <a:ext cx="2209489" cy="88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3B9BF-805C-4EC5-B612-E855C273A5C9}">
      <dsp:nvSpPr>
        <dsp:cNvPr id="0" name=""/>
        <dsp:cNvSpPr/>
      </dsp:nvSpPr>
      <dsp:spPr>
        <a:xfrm>
          <a:off x="3798774" y="-347138"/>
          <a:ext cx="4168724" cy="4168724"/>
        </a:xfrm>
        <a:prstGeom prst="circularArrow">
          <a:avLst>
            <a:gd name="adj1" fmla="val 5544"/>
            <a:gd name="adj2" fmla="val 330680"/>
            <a:gd name="adj3" fmla="val 12285228"/>
            <a:gd name="adj4" fmla="val 1837539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A838D-0EA1-4785-B387-2B576B431C0C}">
      <dsp:nvSpPr>
        <dsp:cNvPr id="0" name=""/>
        <dsp:cNvSpPr/>
      </dsp:nvSpPr>
      <dsp:spPr>
        <a:xfrm>
          <a:off x="4367950" y="180176"/>
          <a:ext cx="3030374"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kern="1200" dirty="0" smtClean="0">
              <a:solidFill>
                <a:schemeClr val="accent2">
                  <a:lumMod val="60000"/>
                  <a:lumOff val="40000"/>
                </a:schemeClr>
              </a:solidFill>
              <a:latin typeface="NikoshBAN" panose="02000000000000000000" pitchFamily="2" charset="0"/>
              <a:cs typeface="NikoshBAN" panose="02000000000000000000" pitchFamily="2" charset="0"/>
            </a:rPr>
            <a:t> 1, </a:t>
          </a:r>
          <a:r>
            <a:rPr lang="en-US" sz="4400" kern="1200" dirty="0" smtClean="0">
              <a:solidFill>
                <a:schemeClr val="accent2">
                  <a:lumMod val="60000"/>
                  <a:lumOff val="40000"/>
                </a:schemeClr>
              </a:solidFill>
              <a:latin typeface="NikoshBAN" panose="02000000000000000000" pitchFamily="2" charset="0"/>
              <a:cs typeface="NikoshBAN" panose="02000000000000000000" pitchFamily="2" charset="0"/>
            </a:rPr>
            <a:t>IMF</a:t>
          </a:r>
          <a:endParaRPr lang="en-US" sz="4400" kern="1200" dirty="0">
            <a:solidFill>
              <a:schemeClr val="accent2">
                <a:lumMod val="60000"/>
                <a:lumOff val="40000"/>
              </a:schemeClr>
            </a:solidFill>
            <a:latin typeface="NikoshBAN" panose="02000000000000000000" pitchFamily="2" charset="0"/>
            <a:cs typeface="NikoshBAN" panose="02000000000000000000" pitchFamily="2" charset="0"/>
          </a:endParaRPr>
        </a:p>
      </dsp:txBody>
      <dsp:txXfrm>
        <a:off x="4416536" y="228762"/>
        <a:ext cx="2933202" cy="898122"/>
      </dsp:txXfrm>
    </dsp:sp>
    <dsp:sp modelId="{82E033CF-50D9-45A9-AC2A-45C8C5CBC63A}">
      <dsp:nvSpPr>
        <dsp:cNvPr id="0" name=""/>
        <dsp:cNvSpPr/>
      </dsp:nvSpPr>
      <dsp:spPr>
        <a:xfrm>
          <a:off x="7309349" y="1256675"/>
          <a:ext cx="2765944"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accent4">
                  <a:lumMod val="75000"/>
                </a:schemeClr>
              </a:solidFill>
            </a:rPr>
            <a:t>2. ILO</a:t>
          </a:r>
          <a:endParaRPr lang="en-US" sz="4400" kern="1200" dirty="0">
            <a:solidFill>
              <a:schemeClr val="accent4">
                <a:lumMod val="75000"/>
              </a:schemeClr>
            </a:solidFill>
          </a:endParaRPr>
        </a:p>
      </dsp:txBody>
      <dsp:txXfrm>
        <a:off x="7357935" y="1305261"/>
        <a:ext cx="2668772" cy="898122"/>
      </dsp:txXfrm>
    </dsp:sp>
    <dsp:sp modelId="{6A8076AF-4D5A-4BDA-94E1-CEEE5969BDA9}">
      <dsp:nvSpPr>
        <dsp:cNvPr id="0" name=""/>
        <dsp:cNvSpPr/>
      </dsp:nvSpPr>
      <dsp:spPr>
        <a:xfrm>
          <a:off x="6419575" y="3217256"/>
          <a:ext cx="3281526"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2">
                  <a:lumMod val="50000"/>
                </a:schemeClr>
              </a:solidFill>
            </a:rPr>
            <a:t>3.UNESCO</a:t>
          </a:r>
          <a:endParaRPr lang="en-US" sz="3600" kern="1200" dirty="0">
            <a:solidFill>
              <a:schemeClr val="accent2">
                <a:lumMod val="50000"/>
              </a:schemeClr>
            </a:solidFill>
          </a:endParaRPr>
        </a:p>
      </dsp:txBody>
      <dsp:txXfrm>
        <a:off x="6468161" y="3265842"/>
        <a:ext cx="3184354" cy="898122"/>
      </dsp:txXfrm>
    </dsp:sp>
    <dsp:sp modelId="{1B72B8CF-24DF-4A1F-BD64-70F3516CD432}">
      <dsp:nvSpPr>
        <dsp:cNvPr id="0" name=""/>
        <dsp:cNvSpPr/>
      </dsp:nvSpPr>
      <dsp:spPr>
        <a:xfrm>
          <a:off x="1331786" y="3188964"/>
          <a:ext cx="3256982"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accent2">
                  <a:lumMod val="60000"/>
                  <a:lumOff val="40000"/>
                </a:schemeClr>
              </a:solidFill>
            </a:rPr>
            <a:t>4. WHO</a:t>
          </a:r>
          <a:endParaRPr lang="en-US" sz="4000" kern="1200" dirty="0">
            <a:solidFill>
              <a:schemeClr val="accent2">
                <a:lumMod val="60000"/>
                <a:lumOff val="40000"/>
              </a:schemeClr>
            </a:solidFill>
          </a:endParaRPr>
        </a:p>
      </dsp:txBody>
      <dsp:txXfrm>
        <a:off x="1380372" y="3237550"/>
        <a:ext cx="3159810" cy="898122"/>
      </dsp:txXfrm>
    </dsp:sp>
    <dsp:sp modelId="{B1B1185C-59D9-42F4-B781-DE4BBD88C0AB}">
      <dsp:nvSpPr>
        <dsp:cNvPr id="0" name=""/>
        <dsp:cNvSpPr/>
      </dsp:nvSpPr>
      <dsp:spPr>
        <a:xfrm>
          <a:off x="1284187" y="1077274"/>
          <a:ext cx="2999778"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4">
                  <a:lumMod val="60000"/>
                  <a:lumOff val="40000"/>
                </a:schemeClr>
              </a:solidFill>
            </a:rPr>
            <a:t>5. UNICEF</a:t>
          </a:r>
          <a:endParaRPr lang="en-US" sz="3600" kern="1200" dirty="0">
            <a:solidFill>
              <a:schemeClr val="accent4">
                <a:lumMod val="60000"/>
                <a:lumOff val="40000"/>
              </a:schemeClr>
            </a:solidFill>
          </a:endParaRPr>
        </a:p>
      </dsp:txBody>
      <dsp:txXfrm>
        <a:off x="1332773" y="1125860"/>
        <a:ext cx="2902606" cy="89812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99D2CA2-533E-438B-BBEE-F667F9B2D8F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91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110212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3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62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05149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93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77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86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82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81296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43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ACE20-3ECF-455A-ADD8-4E1C697A854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310889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ACE20-3ECF-455A-ADD8-4E1C697A854D}"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D2CA2-533E-438B-BBEE-F667F9B2D8F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66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EACE20-3ECF-455A-ADD8-4E1C697A854D}"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08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ACE20-3ECF-455A-ADD8-4E1C697A854D}"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97330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36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74709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EACE20-3ECF-455A-ADD8-4E1C697A854D}" type="datetimeFigureOut">
              <a:rPr lang="en-US" smtClean="0"/>
              <a:t>7/18/2019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9D2CA2-533E-438B-BBEE-F667F9B2D8FB}" type="slidenum">
              <a:rPr lang="en-US" smtClean="0"/>
              <a:t>‹#›</a:t>
            </a:fld>
            <a:endParaRPr lang="en-US"/>
          </a:p>
        </p:txBody>
      </p:sp>
    </p:spTree>
    <p:extLst>
      <p:ext uri="{BB962C8B-B14F-4D97-AF65-F5344CB8AC3E}">
        <p14:creationId xmlns:p14="http://schemas.microsoft.com/office/powerpoint/2010/main" val="256750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6" y="665018"/>
            <a:ext cx="11083637" cy="5652655"/>
          </a:xfrm>
          <a:prstGeom prst="rect">
            <a:avLst/>
          </a:prstGeom>
        </p:spPr>
      </p:pic>
      <p:sp>
        <p:nvSpPr>
          <p:cNvPr id="3" name="TextBox 2"/>
          <p:cNvSpPr txBox="1"/>
          <p:nvPr/>
        </p:nvSpPr>
        <p:spPr>
          <a:xfrm>
            <a:off x="3671455" y="401781"/>
            <a:ext cx="7647709" cy="2215991"/>
          </a:xfrm>
          <a:prstGeom prst="rect">
            <a:avLst/>
          </a:prstGeom>
          <a:noFill/>
        </p:spPr>
        <p:txBody>
          <a:bodyPr wrap="square" rtlCol="0">
            <a:spAutoFit/>
          </a:bodyPr>
          <a:lstStyle/>
          <a:p>
            <a:r>
              <a:rPr lang="en-US" sz="13800" dirty="0" err="1" smtClean="0">
                <a:solidFill>
                  <a:schemeClr val="accent4">
                    <a:lumMod val="60000"/>
                    <a:lumOff val="40000"/>
                  </a:schemeClr>
                </a:solidFill>
                <a:latin typeface="NikoshBAN" panose="02000000000000000000" pitchFamily="2" charset="0"/>
                <a:cs typeface="NikoshBAN" panose="02000000000000000000" pitchFamily="2" charset="0"/>
              </a:rPr>
              <a:t>সু-স্বাগতম</a:t>
            </a:r>
            <a:endParaRPr lang="en-US" sz="138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78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2871" y="1371599"/>
            <a:ext cx="7800110" cy="1200329"/>
          </a:xfrm>
          <a:prstGeom prst="rect">
            <a:avLst/>
          </a:prstGeom>
          <a:noFill/>
        </p:spPr>
        <p:txBody>
          <a:bodyPr wrap="square" rtlCol="0">
            <a:spAutoFit/>
          </a:bodyPr>
          <a:lstStyle/>
          <a:p>
            <a:pPr algn="ctr"/>
            <a:r>
              <a:rPr lang="bn-IN" sz="7200" dirty="0" smtClean="0">
                <a:solidFill>
                  <a:schemeClr val="accent4">
                    <a:lumMod val="60000"/>
                    <a:lumOff val="40000"/>
                  </a:schemeClr>
                </a:solidFill>
                <a:latin typeface="NikoshBAN" panose="02000000000000000000" pitchFamily="2" charset="0"/>
                <a:cs typeface="NikoshBAN" panose="02000000000000000000" pitchFamily="2" charset="0"/>
              </a:rPr>
              <a:t>জাতিসংঘ কিঃ-</a:t>
            </a:r>
            <a:endParaRPr lang="en-US" sz="72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4" y="2992582"/>
            <a:ext cx="10958945" cy="3046988"/>
          </a:xfrm>
          <a:prstGeom prst="rect">
            <a:avLst/>
          </a:prstGeom>
          <a:noFill/>
        </p:spPr>
        <p:txBody>
          <a:bodyPr wrap="square" rtlCol="0">
            <a:spAutoFit/>
          </a:bodyPr>
          <a:lstStyle/>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প্রথম বিশ্বযুদ্বের ব্যাপকতা ও ভয়াবহ ধবংশ লীলা্র কারনে সমগ্র বিশ্বের জাতি সমূহকে একত্রিত করার উদ্দেশ্যে ১৯২০ সালের ১০ জানুয়ারী লীগ অব নেশনস প্রতিষ্টা করে। প্রথম বিশ্বযুদ্বের ২১ বছর পর আবার দ্বিতীয় বিশ্বযুদ্ব শুরু হয়। এই যুদ্বে যে ভয়াবাহ ক্ষতি হয় বিশ্ববাসীকে নাড়া দেয়। এর পেক্ষিতেই ১৯৪৫ সালের ২৪ অক্টোবর জাতিসংঘ নামে একটি আন্তর্জাতিক সংঘঠন গড়ে তুলেন। জাতিসংঘের সনদ অনুযায়ী প্রতি বছর প্রতিটি সদস্য রাষ্ট্র ২৪</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অক্টোবরকে</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জাতিসংঘ</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দিবস</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হিসেবে</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পালন</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করা</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হয়</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a:t>
            </a:r>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 </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3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7181" y="1039090"/>
            <a:ext cx="8354291" cy="1569660"/>
          </a:xfrm>
          <a:prstGeom prst="rect">
            <a:avLst/>
          </a:prstGeom>
          <a:noFill/>
        </p:spPr>
        <p:txBody>
          <a:bodyPr wrap="square" rtlCol="0">
            <a:spAutoFit/>
          </a:bodyPr>
          <a:lstStyle/>
          <a:p>
            <a:pPr algn="ctr"/>
            <a:r>
              <a:rPr lang="bn-IN" sz="9600" dirty="0" smtClean="0">
                <a:solidFill>
                  <a:schemeClr val="accent4">
                    <a:lumMod val="60000"/>
                    <a:lumOff val="40000"/>
                  </a:schemeClr>
                </a:solidFill>
                <a:latin typeface="NikoshBAN" panose="02000000000000000000" pitchFamily="2" charset="0"/>
                <a:cs typeface="NikoshBAN" panose="02000000000000000000" pitchFamily="2" charset="0"/>
              </a:rPr>
              <a:t>শিখন ফলঃ-</a:t>
            </a:r>
            <a:endParaRPr lang="en-US" sz="9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06582" y="3075709"/>
            <a:ext cx="10917382" cy="3477875"/>
          </a:xfrm>
          <a:prstGeom prst="rect">
            <a:avLst/>
          </a:prstGeom>
          <a:noFill/>
        </p:spPr>
        <p:txBody>
          <a:bodyPr wrap="square" rtlCol="0">
            <a:spAutoFit/>
          </a:bodyPr>
          <a:lstStyle/>
          <a:p>
            <a:r>
              <a:rPr lang="bn-IN" sz="4400" dirty="0" smtClean="0">
                <a:solidFill>
                  <a:schemeClr val="accent2">
                    <a:lumMod val="60000"/>
                    <a:lumOff val="40000"/>
                  </a:schemeClr>
                </a:solidFill>
                <a:latin typeface="NikoshBAN" panose="02000000000000000000" pitchFamily="2" charset="0"/>
                <a:cs typeface="NikoshBAN" panose="02000000000000000000" pitchFamily="2" charset="0"/>
              </a:rPr>
              <a:t>এই পাঠের শেষে,</a:t>
            </a:r>
            <a:endParaRPr lang="en-US" sz="4400" dirty="0" smtClean="0">
              <a:solidFill>
                <a:schemeClr val="accent2">
                  <a:lumMod val="60000"/>
                  <a:lumOff val="40000"/>
                </a:schemeClr>
              </a:solidFill>
              <a:latin typeface="NikoshBAN" panose="02000000000000000000" pitchFamily="2" charset="0"/>
              <a:cs typeface="NikoshBAN" panose="02000000000000000000" pitchFamily="2" charset="0"/>
            </a:endParaRPr>
          </a:p>
          <a:p>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১।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জাতিসংঘ</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বলতে</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বুঝ</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p>
          <a:p>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২।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শাখা</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তা</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বলতে</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পারবে</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a:t>
            </a:r>
          </a:p>
          <a:p>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৩।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সাথে</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বাংলাদেশের</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সর্ম্পক</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তা</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মূল্যায়ন</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করতে</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পারবে</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642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09" y="1787237"/>
            <a:ext cx="10889674" cy="1200329"/>
          </a:xfrm>
          <a:prstGeom prst="rect">
            <a:avLst/>
          </a:prstGeom>
          <a:noFill/>
        </p:spPr>
        <p:txBody>
          <a:bodyPr wrap="square" rtlCol="0">
            <a:spAutoFit/>
          </a:bodyPr>
          <a:lstStyle/>
          <a:p>
            <a:pPr algn="ctr"/>
            <a:r>
              <a:rPr lang="bn-IN" sz="7200" dirty="0" smtClean="0">
                <a:solidFill>
                  <a:schemeClr val="accent2">
                    <a:lumMod val="60000"/>
                    <a:lumOff val="40000"/>
                  </a:schemeClr>
                </a:solidFill>
                <a:latin typeface="NikoshBAN" panose="02000000000000000000" pitchFamily="2" charset="0"/>
                <a:cs typeface="NikoshBAN" panose="02000000000000000000" pitchFamily="2" charset="0"/>
              </a:rPr>
              <a:t>আজকের পাঠের বিষয়ঃ- জাতিসংঘ </a:t>
            </a:r>
            <a:endParaRPr lang="en-US" sz="72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89709" y="4031672"/>
            <a:ext cx="10986655" cy="1754326"/>
          </a:xfrm>
          <a:prstGeom prst="rect">
            <a:avLst/>
          </a:prstGeom>
          <a:noFill/>
        </p:spPr>
        <p:txBody>
          <a:bodyPr wrap="square" rtlCol="0">
            <a:spAutoFit/>
          </a:bodyPr>
          <a:lstStyle/>
          <a:p>
            <a:r>
              <a:rPr lang="bn-IN" sz="5400" dirty="0" smtClean="0">
                <a:solidFill>
                  <a:schemeClr val="accent4">
                    <a:lumMod val="60000"/>
                    <a:lumOff val="40000"/>
                  </a:schemeClr>
                </a:solidFill>
                <a:latin typeface="NikoshBAN" panose="02000000000000000000" pitchFamily="2" charset="0"/>
                <a:cs typeface="NikoshBAN" panose="02000000000000000000" pitchFamily="2" charset="0"/>
              </a:rPr>
              <a:t>জাতিসংঘ কি, জাতিসংঘের শাখা সমূহ কি কি ও জাতিসংঘের সাথে বাংলাদেশের সম্পর্ক কি ।</a:t>
            </a:r>
            <a:endParaRPr lang="en-US" sz="54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44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0581" y="1039091"/>
            <a:ext cx="7869382" cy="1862048"/>
          </a:xfrm>
          <a:prstGeom prst="rect">
            <a:avLst/>
          </a:prstGeom>
          <a:noFill/>
        </p:spPr>
        <p:txBody>
          <a:bodyPr wrap="square" rtlCol="0">
            <a:spAutoFit/>
          </a:bodyPr>
          <a:lstStyle/>
          <a:p>
            <a:pPr algn="ctr"/>
            <a:r>
              <a:rPr lang="bn-IN" sz="11500" dirty="0" smtClean="0">
                <a:solidFill>
                  <a:schemeClr val="accent4">
                    <a:lumMod val="60000"/>
                    <a:lumOff val="40000"/>
                  </a:schemeClr>
                </a:solidFill>
                <a:latin typeface="NikoshBAN" panose="02000000000000000000" pitchFamily="2" charset="0"/>
                <a:cs typeface="NikoshBAN" panose="02000000000000000000" pitchFamily="2" charset="0"/>
              </a:rPr>
              <a:t>দলীয় কাজঃ-</a:t>
            </a:r>
            <a:endParaRPr lang="en-US" sz="115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51164" y="3297382"/>
            <a:ext cx="10889671" cy="2585323"/>
          </a:xfrm>
          <a:prstGeom prst="rect">
            <a:avLst/>
          </a:prstGeom>
          <a:noFill/>
        </p:spPr>
        <p:txBody>
          <a:bodyPr wrap="square" rtlCol="0">
            <a:spAutoFit/>
          </a:bodyPr>
          <a:lstStyle/>
          <a:p>
            <a:r>
              <a:rPr lang="bn-IN" sz="5400" dirty="0">
                <a:solidFill>
                  <a:schemeClr val="accent2">
                    <a:lumMod val="60000"/>
                    <a:lumOff val="40000"/>
                  </a:schemeClr>
                </a:solidFill>
                <a:latin typeface="NikoshBAN" panose="02000000000000000000" pitchFamily="2" charset="0"/>
                <a:cs typeface="NikoshBAN" panose="02000000000000000000" pitchFamily="2" charset="0"/>
              </a:rPr>
              <a:t> </a:t>
            </a:r>
            <a:r>
              <a:rPr lang="bn-IN" sz="5400" dirty="0" smtClean="0">
                <a:solidFill>
                  <a:schemeClr val="accent2">
                    <a:lumMod val="60000"/>
                    <a:lumOff val="40000"/>
                  </a:schemeClr>
                </a:solidFill>
                <a:latin typeface="NikoshBAN" panose="02000000000000000000" pitchFamily="2" charset="0"/>
                <a:cs typeface="NikoshBAN" panose="02000000000000000000" pitchFamily="2" charset="0"/>
              </a:rPr>
              <a:t>                ২টি দলে বিভক্ত হয়ে উত্তর দাও?</a:t>
            </a:r>
          </a:p>
          <a:p>
            <a:r>
              <a:rPr lang="bn-IN" sz="5400" dirty="0" smtClean="0">
                <a:solidFill>
                  <a:schemeClr val="accent2">
                    <a:lumMod val="60000"/>
                    <a:lumOff val="40000"/>
                  </a:schemeClr>
                </a:solidFill>
                <a:latin typeface="NikoshBAN" panose="02000000000000000000" pitchFamily="2" charset="0"/>
                <a:cs typeface="NikoshBAN" panose="02000000000000000000" pitchFamily="2" charset="0"/>
              </a:rPr>
              <a:t>ক। দলঃ- জাতিসংঘ বলতে কি বুঝ?</a:t>
            </a:r>
          </a:p>
          <a:p>
            <a:r>
              <a:rPr lang="bn-IN" sz="5400" dirty="0" smtClean="0">
                <a:solidFill>
                  <a:schemeClr val="accent2">
                    <a:lumMod val="60000"/>
                    <a:lumOff val="40000"/>
                  </a:schemeClr>
                </a:solidFill>
                <a:latin typeface="NikoshBAN" panose="02000000000000000000" pitchFamily="2" charset="0"/>
                <a:cs typeface="NikoshBAN" panose="02000000000000000000" pitchFamily="2" charset="0"/>
              </a:rPr>
              <a:t>খ। দলঃ- জাতিসংঘের শাখা সমূহ কি কি?</a:t>
            </a:r>
            <a:endParaRPr lang="en-US" sz="54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5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745" y="1524000"/>
            <a:ext cx="9573491" cy="1569660"/>
          </a:xfrm>
          <a:prstGeom prst="rect">
            <a:avLst/>
          </a:prstGeom>
          <a:noFill/>
        </p:spPr>
        <p:txBody>
          <a:bodyPr wrap="square" rtlCol="0">
            <a:spAutoFit/>
          </a:bodyPr>
          <a:lstStyle/>
          <a:p>
            <a:pPr algn="ctr"/>
            <a:r>
              <a:rPr lang="bn-IN" sz="9600" dirty="0" smtClean="0">
                <a:solidFill>
                  <a:schemeClr val="accent2">
                    <a:lumMod val="60000"/>
                    <a:lumOff val="40000"/>
                  </a:schemeClr>
                </a:solidFill>
                <a:latin typeface="NikoshBAN" panose="02000000000000000000" pitchFamily="2" charset="0"/>
                <a:cs typeface="NikoshBAN" panose="02000000000000000000" pitchFamily="2" charset="0"/>
              </a:rPr>
              <a:t>একক কাজঃ-</a:t>
            </a:r>
            <a:endParaRPr lang="en-US" sz="96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858981" y="3920837"/>
            <a:ext cx="10958946" cy="1754326"/>
          </a:xfrm>
          <a:prstGeom prst="rect">
            <a:avLst/>
          </a:prstGeom>
          <a:noFill/>
        </p:spPr>
        <p:txBody>
          <a:bodyPr wrap="square" rtlCol="0">
            <a:spAutoFit/>
          </a:bodyPr>
          <a:lstStyle/>
          <a:p>
            <a:r>
              <a:rPr lang="bn-IN" sz="5400" dirty="0" smtClean="0">
                <a:solidFill>
                  <a:schemeClr val="accent5">
                    <a:lumMod val="60000"/>
                    <a:lumOff val="40000"/>
                  </a:schemeClr>
                </a:solidFill>
                <a:latin typeface="NikoshBAN" panose="02000000000000000000" pitchFamily="2" charset="0"/>
                <a:cs typeface="NikoshBAN" panose="02000000000000000000" pitchFamily="2" charset="0"/>
              </a:rPr>
              <a:t>জাতিসংঘের সাথে বাংলাদেশের সম্পর্ক কি ?</a:t>
            </a:r>
          </a:p>
          <a:p>
            <a:r>
              <a:rPr lang="bn-IN" sz="5400" dirty="0">
                <a:solidFill>
                  <a:schemeClr val="accent5">
                    <a:lumMod val="60000"/>
                    <a:lumOff val="40000"/>
                  </a:schemeClr>
                </a:solidFill>
                <a:latin typeface="NikoshBAN" panose="02000000000000000000" pitchFamily="2" charset="0"/>
                <a:cs typeface="NikoshBAN" panose="02000000000000000000" pitchFamily="2" charset="0"/>
              </a:rPr>
              <a:t> </a:t>
            </a:r>
            <a:r>
              <a:rPr lang="bn-IN" sz="5400" dirty="0" smtClean="0">
                <a:solidFill>
                  <a:schemeClr val="accent5">
                    <a:lumMod val="60000"/>
                    <a:lumOff val="40000"/>
                  </a:schemeClr>
                </a:solidFill>
                <a:latin typeface="NikoshBAN" panose="02000000000000000000" pitchFamily="2" charset="0"/>
                <a:cs typeface="NikoshBAN" panose="02000000000000000000" pitchFamily="2" charset="0"/>
              </a:rPr>
              <a:t>  ২ মিনিটে উত্তর দাও?</a:t>
            </a:r>
            <a:endParaRPr lang="en-US" sz="5400" dirty="0">
              <a:solidFill>
                <a:schemeClr val="accent5">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08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191492"/>
            <a:ext cx="9961418" cy="1446550"/>
          </a:xfrm>
          <a:prstGeom prst="rect">
            <a:avLst/>
          </a:prstGeom>
          <a:noFill/>
        </p:spPr>
        <p:txBody>
          <a:bodyPr wrap="square" rtlCol="0">
            <a:spAutoFit/>
          </a:bodyPr>
          <a:lstStyle/>
          <a:p>
            <a:pPr algn="ctr"/>
            <a:r>
              <a:rPr lang="bn-IN" sz="8800" dirty="0" smtClean="0">
                <a:solidFill>
                  <a:schemeClr val="accent5">
                    <a:lumMod val="60000"/>
                    <a:lumOff val="40000"/>
                  </a:schemeClr>
                </a:solidFill>
                <a:latin typeface="NikoshBAN" panose="02000000000000000000" pitchFamily="2" charset="0"/>
                <a:cs typeface="NikoshBAN" panose="02000000000000000000" pitchFamily="2" charset="0"/>
              </a:rPr>
              <a:t>জোড়ায় কাজঃ-</a:t>
            </a:r>
            <a:endParaRPr lang="en-US" sz="8800" dirty="0">
              <a:solidFill>
                <a:schemeClr val="accent5">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51164" y="2951019"/>
            <a:ext cx="10945090" cy="3416320"/>
          </a:xfrm>
          <a:prstGeom prst="rect">
            <a:avLst/>
          </a:prstGeom>
          <a:noFill/>
        </p:spPr>
        <p:txBody>
          <a:bodyPr wrap="square" rtlCol="0">
            <a:spAutoFit/>
          </a:bodyPr>
          <a:lstStyle/>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    ৫টি দলে বিভক্ত হয়ে উত্তর দাও?</a:t>
            </a:r>
          </a:p>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১।  সাধারন পরিষদ কি?</a:t>
            </a:r>
          </a:p>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২।  নিরাপত্তা পরিষদ কি?</a:t>
            </a:r>
          </a:p>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৩।  অছি পরিষদ কি?</a:t>
            </a:r>
          </a:p>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৪।  আন্তর্জাতিক আদালত কি?</a:t>
            </a:r>
          </a:p>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৫।  সচিবালয় কি?</a:t>
            </a:r>
            <a:endParaRPr lang="en-US" sz="36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97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599" y="928255"/>
            <a:ext cx="9116291" cy="1446550"/>
          </a:xfrm>
          <a:prstGeom prst="rect">
            <a:avLst/>
          </a:prstGeom>
          <a:noFill/>
        </p:spPr>
        <p:txBody>
          <a:bodyPr wrap="square" rtlCol="0">
            <a:spAutoFit/>
          </a:bodyPr>
          <a:lstStyle/>
          <a:p>
            <a:pPr algn="ctr"/>
            <a:r>
              <a:rPr lang="bn-IN" sz="8800" dirty="0" smtClean="0">
                <a:solidFill>
                  <a:schemeClr val="accent2">
                    <a:lumMod val="75000"/>
                  </a:schemeClr>
                </a:solidFill>
                <a:latin typeface="NikoshBAN" panose="02000000000000000000" pitchFamily="2" charset="0"/>
                <a:cs typeface="NikoshBAN" panose="02000000000000000000" pitchFamily="2" charset="0"/>
              </a:rPr>
              <a:t>মূল্যায়নঃ-</a:t>
            </a:r>
            <a:endParaRPr lang="en-US" sz="88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92727" y="3048000"/>
            <a:ext cx="10861964" cy="3046988"/>
          </a:xfrm>
          <a:prstGeom prst="rect">
            <a:avLst/>
          </a:prstGeom>
          <a:noFill/>
        </p:spPr>
        <p:txBody>
          <a:bodyPr wrap="square" rtlCol="0">
            <a:spAutoFit/>
          </a:bodyPr>
          <a:lstStyle/>
          <a:p>
            <a:r>
              <a:rPr lang="en-US" sz="3200" dirty="0" smtClean="0">
                <a:solidFill>
                  <a:schemeClr val="accent5">
                    <a:lumMod val="75000"/>
                  </a:schemeClr>
                </a:solidFill>
                <a:latin typeface="NikoshBAN" panose="02000000000000000000" pitchFamily="2" charset="0"/>
                <a:cs typeface="NikoshBAN" panose="02000000000000000000" pitchFamily="2" charset="0"/>
              </a:rPr>
              <a:t>১।  </a:t>
            </a:r>
            <a:r>
              <a:rPr lang="en-US" sz="3200" dirty="0" err="1" smtClean="0">
                <a:solidFill>
                  <a:schemeClr val="accent5">
                    <a:lumMod val="75000"/>
                  </a:schemeClr>
                </a:solidFill>
                <a:latin typeface="NikoshBAN" panose="02000000000000000000" pitchFamily="2" charset="0"/>
                <a:cs typeface="NikoshBAN" panose="02000000000000000000" pitchFamily="2" charset="0"/>
              </a:rPr>
              <a:t>জাতিসংঘ</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কত</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সালে</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প্রতিষ্টিত</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হয়</a:t>
            </a:r>
            <a:r>
              <a:rPr lang="en-US" sz="3200" dirty="0" smtClean="0">
                <a:solidFill>
                  <a:schemeClr val="accent5">
                    <a:lumMod val="75000"/>
                  </a:schemeClr>
                </a:solidFill>
                <a:latin typeface="NikoshBAN" panose="02000000000000000000" pitchFamily="2" charset="0"/>
                <a:cs typeface="NikoshBAN" panose="02000000000000000000" pitchFamily="2" charset="0"/>
              </a:rPr>
              <a:t>?</a:t>
            </a:r>
          </a:p>
          <a:p>
            <a:r>
              <a:rPr lang="en-US" sz="3200" dirty="0" smtClean="0">
                <a:solidFill>
                  <a:schemeClr val="accent5">
                    <a:lumMod val="75000"/>
                  </a:schemeClr>
                </a:solidFill>
                <a:latin typeface="NikoshBAN" panose="02000000000000000000" pitchFamily="2" charset="0"/>
                <a:cs typeface="NikoshBAN" panose="02000000000000000000" pitchFamily="2" charset="0"/>
              </a:rPr>
              <a:t>ক। ১৯৪০,                                                           খ। ১৯৪১,</a:t>
            </a:r>
          </a:p>
          <a:p>
            <a:r>
              <a:rPr lang="en-US" sz="3200" dirty="0" smtClean="0">
                <a:solidFill>
                  <a:schemeClr val="accent5">
                    <a:lumMod val="75000"/>
                  </a:schemeClr>
                </a:solidFill>
                <a:latin typeface="NikoshBAN" panose="02000000000000000000" pitchFamily="2" charset="0"/>
                <a:cs typeface="NikoshBAN" panose="02000000000000000000" pitchFamily="2" charset="0"/>
              </a:rPr>
              <a:t>গ। ১৯৪৩,                                                            ঘ। ১৯৪৫, </a:t>
            </a:r>
          </a:p>
          <a:p>
            <a:r>
              <a:rPr lang="en-US" sz="3200" dirty="0" smtClean="0">
                <a:solidFill>
                  <a:schemeClr val="accent5">
                    <a:lumMod val="75000"/>
                  </a:schemeClr>
                </a:solidFill>
                <a:latin typeface="NikoshBAN" panose="02000000000000000000" pitchFamily="2" charset="0"/>
                <a:cs typeface="NikoshBAN" panose="02000000000000000000" pitchFamily="2" charset="0"/>
              </a:rPr>
              <a:t>২।  </a:t>
            </a:r>
            <a:r>
              <a:rPr lang="en-US" sz="3200" dirty="0" err="1" smtClean="0">
                <a:solidFill>
                  <a:schemeClr val="accent5">
                    <a:lumMod val="75000"/>
                  </a:schemeClr>
                </a:solidFill>
                <a:latin typeface="NikoshBAN" panose="02000000000000000000" pitchFamily="2" charset="0"/>
                <a:cs typeface="NikoshBAN" panose="02000000000000000000" pitchFamily="2" charset="0"/>
              </a:rPr>
              <a:t>জাতিসংঘের</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শাখা</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কয়টি</a:t>
            </a:r>
            <a:r>
              <a:rPr lang="en-US" sz="3200" dirty="0" smtClean="0">
                <a:solidFill>
                  <a:schemeClr val="accent5">
                    <a:lumMod val="75000"/>
                  </a:schemeClr>
                </a:solidFill>
                <a:latin typeface="NikoshBAN" panose="02000000000000000000" pitchFamily="2" charset="0"/>
                <a:cs typeface="NikoshBAN" panose="02000000000000000000" pitchFamily="2" charset="0"/>
              </a:rPr>
              <a:t>?</a:t>
            </a:r>
          </a:p>
          <a:p>
            <a:r>
              <a:rPr lang="en-US" sz="3200" dirty="0" smtClean="0">
                <a:solidFill>
                  <a:schemeClr val="accent5">
                    <a:lumMod val="75000"/>
                  </a:schemeClr>
                </a:solidFill>
                <a:latin typeface="NikoshBAN" panose="02000000000000000000" pitchFamily="2" charset="0"/>
                <a:cs typeface="NikoshBAN" panose="02000000000000000000" pitchFamily="2" charset="0"/>
              </a:rPr>
              <a:t>ক। ৪টি,                                                                 খ। ৫টি,</a:t>
            </a:r>
          </a:p>
          <a:p>
            <a:r>
              <a:rPr lang="en-US" sz="3200" dirty="0" smtClean="0">
                <a:solidFill>
                  <a:schemeClr val="accent5">
                    <a:lumMod val="75000"/>
                  </a:schemeClr>
                </a:solidFill>
                <a:latin typeface="NikoshBAN" panose="02000000000000000000" pitchFamily="2" charset="0"/>
                <a:cs typeface="NikoshBAN" panose="02000000000000000000" pitchFamily="2" charset="0"/>
              </a:rPr>
              <a:t>গ। ৬টি,                                                                 ঘ। ৭টি,</a:t>
            </a:r>
            <a:endParaRPr lang="en-US" sz="3200"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59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945" y="1842654"/>
            <a:ext cx="9753600" cy="1446550"/>
          </a:xfrm>
          <a:prstGeom prst="rect">
            <a:avLst/>
          </a:prstGeom>
          <a:noFill/>
        </p:spPr>
        <p:txBody>
          <a:bodyPr wrap="square" rtlCol="0">
            <a:spAutoFit/>
          </a:bodyPr>
          <a:lstStyle/>
          <a:p>
            <a:pPr algn="ctr"/>
            <a:r>
              <a:rPr lang="bn-IN" sz="8800" dirty="0" smtClean="0">
                <a:solidFill>
                  <a:schemeClr val="accent2">
                    <a:lumMod val="60000"/>
                    <a:lumOff val="40000"/>
                  </a:schemeClr>
                </a:solidFill>
                <a:latin typeface="NikoshBAN" panose="02000000000000000000" pitchFamily="2" charset="0"/>
                <a:cs typeface="NikoshBAN" panose="02000000000000000000" pitchFamily="2" charset="0"/>
              </a:rPr>
              <a:t>বাড়ির কাজঃ-</a:t>
            </a:r>
            <a:endParaRPr lang="en-US" sz="88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886690" y="4045527"/>
            <a:ext cx="10640291" cy="1446550"/>
          </a:xfrm>
          <a:prstGeom prst="rect">
            <a:avLst/>
          </a:prstGeom>
          <a:noFill/>
        </p:spPr>
        <p:txBody>
          <a:bodyPr wrap="square" rtlCol="0">
            <a:spAutoFit/>
          </a:bodyPr>
          <a:lstStyle/>
          <a:p>
            <a:r>
              <a:rPr lang="bn-IN" sz="4400" dirty="0" smtClean="0">
                <a:solidFill>
                  <a:schemeClr val="accent4">
                    <a:lumMod val="40000"/>
                    <a:lumOff val="60000"/>
                  </a:schemeClr>
                </a:solidFill>
                <a:latin typeface="NikoshBAN" panose="02000000000000000000" pitchFamily="2" charset="0"/>
                <a:cs typeface="NikoshBAN" panose="02000000000000000000" pitchFamily="2" charset="0"/>
              </a:rPr>
              <a:t>জাতিসংঘের সাথে বাংলাদেশের সম্পর্ক কি , এই বিষয়ে একটি প্রতিবেদন লিখে জমা দিবা।</a:t>
            </a:r>
            <a:endParaRPr lang="en-US" sz="4400" dirty="0">
              <a:solidFill>
                <a:schemeClr val="accent4">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21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623454"/>
            <a:ext cx="10931236" cy="5624945"/>
          </a:xfrm>
          <a:prstGeom prst="rect">
            <a:avLst/>
          </a:prstGeom>
        </p:spPr>
      </p:pic>
      <p:sp>
        <p:nvSpPr>
          <p:cNvPr id="3" name="TextBox 2"/>
          <p:cNvSpPr txBox="1"/>
          <p:nvPr/>
        </p:nvSpPr>
        <p:spPr>
          <a:xfrm>
            <a:off x="1274618" y="623454"/>
            <a:ext cx="10293927" cy="2215991"/>
          </a:xfrm>
          <a:prstGeom prst="rect">
            <a:avLst/>
          </a:prstGeom>
          <a:noFill/>
        </p:spPr>
        <p:txBody>
          <a:bodyPr wrap="square" rtlCol="0">
            <a:spAutoFit/>
          </a:bodyPr>
          <a:lstStyle/>
          <a:p>
            <a:r>
              <a:rPr lang="bn-BD" sz="13800" dirty="0" smtClean="0">
                <a:solidFill>
                  <a:schemeClr val="accent6">
                    <a:lumMod val="75000"/>
                  </a:schemeClr>
                </a:solidFill>
                <a:latin typeface="NikoshBAN" panose="02000000000000000000" pitchFamily="2" charset="0"/>
                <a:cs typeface="NikoshBAN" panose="02000000000000000000" pitchFamily="2" charset="0"/>
              </a:rPr>
              <a:t>সবাইকে ধন্যবাদ</a:t>
            </a:r>
            <a:endParaRPr lang="en-US" sz="13800"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87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gtEl>
                                        <p:attrNameLst>
                                          <p:attrName>style.visibility</p:attrName>
                                        </p:attrNameLst>
                                      </p:cBhvr>
                                      <p:to>
                                        <p:strVal val="visible"/>
                                      </p:to>
                                    </p:set>
                                    <p:set>
                                      <p:cBhvr>
                                        <p:cTn id="25" dur="455" fill="hold">
                                          <p:stCondLst>
                                            <p:cond delay="0"/>
                                          </p:stCondLst>
                                        </p:cTn>
                                        <p:tgtEl>
                                          <p:spTgt spid="3"/>
                                        </p:tgtEl>
                                        <p:attrNameLst>
                                          <p:attrName>style.rotation</p:attrName>
                                        </p:attrNameLst>
                                      </p:cBhvr>
                                      <p:to>
                                        <p:strVal val="-45.0"/>
                                      </p:to>
                                    </p:set>
                                    <p:anim calcmode="lin" valueType="num">
                                      <p:cBhvr>
                                        <p:cTn id="2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7" y="955964"/>
            <a:ext cx="4558146" cy="1200329"/>
          </a:xfrm>
          <a:prstGeom prst="rect">
            <a:avLst/>
          </a:prstGeom>
          <a:noFill/>
        </p:spPr>
        <p:txBody>
          <a:bodyPr wrap="square" rtlCol="0">
            <a:spAutoFit/>
          </a:bodyPr>
          <a:lstStyle/>
          <a:p>
            <a:pPr algn="ctr"/>
            <a:r>
              <a:rPr lang="en-US" sz="7200" dirty="0" err="1" smtClean="0">
                <a:solidFill>
                  <a:schemeClr val="accent3">
                    <a:lumMod val="60000"/>
                    <a:lumOff val="40000"/>
                  </a:schemeClr>
                </a:solidFill>
                <a:latin typeface="NikoshBAN" panose="02000000000000000000" pitchFamily="2" charset="0"/>
                <a:cs typeface="NikoshBAN" panose="02000000000000000000" pitchFamily="2" charset="0"/>
              </a:rPr>
              <a:t>পরিচিতি</a:t>
            </a:r>
            <a:endParaRPr lang="en-US" sz="7200" dirty="0">
              <a:solidFill>
                <a:schemeClr val="accent3">
                  <a:lumMod val="60000"/>
                  <a:lumOff val="4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81" y="595746"/>
            <a:ext cx="2453728" cy="20781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9417" y="595746"/>
            <a:ext cx="2379853" cy="2078182"/>
          </a:xfrm>
          <a:prstGeom prst="rect">
            <a:avLst/>
          </a:prstGeom>
        </p:spPr>
      </p:pic>
      <p:sp>
        <p:nvSpPr>
          <p:cNvPr id="5" name="TextBox 4"/>
          <p:cNvSpPr txBox="1"/>
          <p:nvPr/>
        </p:nvSpPr>
        <p:spPr>
          <a:xfrm>
            <a:off x="621981" y="2673928"/>
            <a:ext cx="5086092" cy="3416320"/>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মোঃ আজহারুল ইসলাম,</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সহকারি অধ্যাপক,</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জাংগালিয়া ইউনিয়ন উচ্চ মাধ্যমিক বিদ্যালয়,</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পাকুন্দিয়া-কিশোরগঞ্জ,</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মোবাইল নং ০১৭১২৩৮৯৭৫২,</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5708073" y="2673928"/>
            <a:ext cx="5843476" cy="2862322"/>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 শ্রেণীঃ দ্বাদশ,</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পৌরনীতি ও সু-শাসন,</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অধ্যায়ঃনবম,</a:t>
            </a:r>
            <a:endParaRPr lang="bn-IN" sz="3600" dirty="0" smtClean="0">
              <a:solidFill>
                <a:schemeClr val="accent4">
                  <a:lumMod val="60000"/>
                  <a:lumOff val="40000"/>
                </a:schemeClr>
              </a:solidFill>
              <a:latin typeface="NikoshBAN" panose="02000000000000000000" pitchFamily="2" charset="0"/>
              <a:cs typeface="NikoshBAN" panose="02000000000000000000" pitchFamily="2" charset="0"/>
            </a:endParaRP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বিষয়ঃজাতিসংঘ,</a:t>
            </a:r>
            <a:endParaRPr lang="bn-IN" sz="3600" dirty="0" smtClean="0">
              <a:solidFill>
                <a:schemeClr val="accent4">
                  <a:lumMod val="60000"/>
                  <a:lumOff val="40000"/>
                </a:schemeClr>
              </a:solidFill>
              <a:latin typeface="NikoshBAN" panose="02000000000000000000" pitchFamily="2" charset="0"/>
              <a:cs typeface="NikoshBAN" panose="02000000000000000000" pitchFamily="2" charset="0"/>
            </a:endParaRP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তারিখঃ১৪/১০/২০১৯</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28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95745"/>
            <a:ext cx="10986655" cy="5043055"/>
          </a:xfrm>
          <a:prstGeom prst="rect">
            <a:avLst/>
          </a:prstGeom>
        </p:spPr>
      </p:pic>
      <p:sp>
        <p:nvSpPr>
          <p:cNvPr id="3" name="TextBox 2"/>
          <p:cNvSpPr txBox="1"/>
          <p:nvPr/>
        </p:nvSpPr>
        <p:spPr>
          <a:xfrm>
            <a:off x="817418" y="5638800"/>
            <a:ext cx="10377054" cy="769441"/>
          </a:xfrm>
          <a:prstGeom prst="rect">
            <a:avLst/>
          </a:prstGeom>
          <a:noFill/>
        </p:spPr>
        <p:txBody>
          <a:bodyPr wrap="square" rtlCol="0">
            <a:spAutoFit/>
          </a:bodyPr>
          <a:lstStyle/>
          <a:p>
            <a:pPr algn="ct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উপরের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ছবি</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দ্বারা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বুঝতে</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পারি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en-US" sz="44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455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609600"/>
            <a:ext cx="10972799" cy="4973782"/>
          </a:xfrm>
          <a:prstGeom prst="rect">
            <a:avLst/>
          </a:prstGeom>
        </p:spPr>
      </p:pic>
      <p:sp>
        <p:nvSpPr>
          <p:cNvPr id="2" name="TextBox 1"/>
          <p:cNvSpPr txBox="1"/>
          <p:nvPr/>
        </p:nvSpPr>
        <p:spPr>
          <a:xfrm>
            <a:off x="983673" y="5745481"/>
            <a:ext cx="10238509" cy="769441"/>
          </a:xfrm>
          <a:prstGeom prst="rect">
            <a:avLst/>
          </a:prstGeom>
          <a:noFill/>
        </p:spPr>
        <p:txBody>
          <a:bodyPr wrap="square" rtlCol="0">
            <a:spAutoFit/>
          </a:bodyPr>
          <a:lstStyle/>
          <a:p>
            <a:pPr algn="ctr"/>
            <a:r>
              <a:rPr lang="bn-IN" sz="44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a:t>
            </a:r>
            <a:endParaRPr lang="en-US" sz="44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8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23455"/>
            <a:ext cx="10931235" cy="4862945"/>
          </a:xfrm>
          <a:prstGeom prst="rect">
            <a:avLst/>
          </a:prstGeom>
        </p:spPr>
      </p:pic>
      <p:sp>
        <p:nvSpPr>
          <p:cNvPr id="3" name="TextBox 2"/>
          <p:cNvSpPr txBox="1"/>
          <p:nvPr/>
        </p:nvSpPr>
        <p:spPr>
          <a:xfrm>
            <a:off x="983673" y="5486400"/>
            <a:ext cx="10460181" cy="707886"/>
          </a:xfrm>
          <a:prstGeom prst="rect">
            <a:avLst/>
          </a:prstGeom>
          <a:noFill/>
        </p:spPr>
        <p:txBody>
          <a:bodyPr wrap="square" rtlCol="0">
            <a:spAutoFit/>
          </a:bodyPr>
          <a:lstStyle/>
          <a:p>
            <a:pPr algn="ctr"/>
            <a:r>
              <a:rPr lang="bn-IN" sz="40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 ।</a:t>
            </a:r>
            <a:endParaRPr lang="en-US" sz="40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496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37309"/>
            <a:ext cx="10958944" cy="5056909"/>
          </a:xfrm>
          <a:prstGeom prst="rect">
            <a:avLst/>
          </a:prstGeom>
        </p:spPr>
      </p:pic>
      <p:sp>
        <p:nvSpPr>
          <p:cNvPr id="3" name="TextBox 2"/>
          <p:cNvSpPr txBox="1"/>
          <p:nvPr/>
        </p:nvSpPr>
        <p:spPr>
          <a:xfrm>
            <a:off x="1073728" y="5694218"/>
            <a:ext cx="10058400" cy="646331"/>
          </a:xfrm>
          <a:prstGeom prst="rect">
            <a:avLst/>
          </a:prstGeom>
          <a:noFill/>
        </p:spPr>
        <p:txBody>
          <a:bodyPr wrap="square" rtlCol="0">
            <a:spAutoFit/>
          </a:bodyPr>
          <a:lstStyle/>
          <a:p>
            <a:pPr algn="ctr"/>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1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19" y="845128"/>
            <a:ext cx="9559636" cy="1107996"/>
          </a:xfrm>
          <a:prstGeom prst="rect">
            <a:avLst/>
          </a:prstGeom>
          <a:noFill/>
        </p:spPr>
        <p:txBody>
          <a:bodyPr wrap="square" rtlCol="0">
            <a:spAutoFit/>
          </a:bodyPr>
          <a:lstStyle/>
          <a:p>
            <a:pPr algn="ct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শাখা</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66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2614111425"/>
              </p:ext>
            </p:extLst>
          </p:nvPr>
        </p:nvGraphicFramePr>
        <p:xfrm>
          <a:off x="665019" y="2092035"/>
          <a:ext cx="10931236" cy="404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7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46B3A225-B534-4565-AF97-EA8D00D36B83}"/>
                                            </p:graphicEl>
                                          </p:spTgt>
                                        </p:tgtEl>
                                        <p:attrNameLst>
                                          <p:attrName>style.visibility</p:attrName>
                                        </p:attrNameLst>
                                      </p:cBhvr>
                                      <p:to>
                                        <p:strVal val="visible"/>
                                      </p:to>
                                    </p:set>
                                    <p:animEffect transition="in" filter="wipe(down)">
                                      <p:cBhvr>
                                        <p:cTn id="15" dur="580">
                                          <p:stCondLst>
                                            <p:cond delay="0"/>
                                          </p:stCondLst>
                                        </p:cTn>
                                        <p:tgtEl>
                                          <p:spTgt spid="3">
                                            <p:graphicEl>
                                              <a:dgm id="{46B3A225-B534-4565-AF97-EA8D00D36B83}"/>
                                            </p:graphicEl>
                                          </p:spTgt>
                                        </p:tgtEl>
                                      </p:cBhvr>
                                    </p:animEffect>
                                    <p:anim calcmode="lin" valueType="num">
                                      <p:cBhvr>
                                        <p:cTn id="16" dur="1822" tmFilter="0,0; 0.14,0.36; 0.43,0.73; 0.71,0.91; 1.0,1.0">
                                          <p:stCondLst>
                                            <p:cond delay="0"/>
                                          </p:stCondLst>
                                        </p:cTn>
                                        <p:tgtEl>
                                          <p:spTgt spid="3">
                                            <p:graphicEl>
                                              <a:dgm id="{46B3A225-B534-4565-AF97-EA8D00D36B83}"/>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46B3A225-B534-4565-AF97-EA8D00D36B83}"/>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46B3A225-B534-4565-AF97-EA8D00D36B83}"/>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46B3A225-B534-4565-AF97-EA8D00D36B83}"/>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46B3A225-B534-4565-AF97-EA8D00D36B83}"/>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46B3A225-B534-4565-AF97-EA8D00D36B83}"/>
                                            </p:graphicEl>
                                          </p:spTgt>
                                        </p:tgtEl>
                                      </p:cBhvr>
                                      <p:to x="100000" y="60000"/>
                                    </p:animScale>
                                    <p:animScale>
                                      <p:cBhvr>
                                        <p:cTn id="22" dur="166" decel="50000">
                                          <p:stCondLst>
                                            <p:cond delay="676"/>
                                          </p:stCondLst>
                                        </p:cTn>
                                        <p:tgtEl>
                                          <p:spTgt spid="3">
                                            <p:graphicEl>
                                              <a:dgm id="{46B3A225-B534-4565-AF97-EA8D00D36B83}"/>
                                            </p:graphicEl>
                                          </p:spTgt>
                                        </p:tgtEl>
                                      </p:cBhvr>
                                      <p:to x="100000" y="100000"/>
                                    </p:animScale>
                                    <p:animScale>
                                      <p:cBhvr>
                                        <p:cTn id="23" dur="26">
                                          <p:stCondLst>
                                            <p:cond delay="1312"/>
                                          </p:stCondLst>
                                        </p:cTn>
                                        <p:tgtEl>
                                          <p:spTgt spid="3">
                                            <p:graphicEl>
                                              <a:dgm id="{46B3A225-B534-4565-AF97-EA8D00D36B83}"/>
                                            </p:graphicEl>
                                          </p:spTgt>
                                        </p:tgtEl>
                                      </p:cBhvr>
                                      <p:to x="100000" y="80000"/>
                                    </p:animScale>
                                    <p:animScale>
                                      <p:cBhvr>
                                        <p:cTn id="24" dur="166" decel="50000">
                                          <p:stCondLst>
                                            <p:cond delay="1338"/>
                                          </p:stCondLst>
                                        </p:cTn>
                                        <p:tgtEl>
                                          <p:spTgt spid="3">
                                            <p:graphicEl>
                                              <a:dgm id="{46B3A225-B534-4565-AF97-EA8D00D36B83}"/>
                                            </p:graphicEl>
                                          </p:spTgt>
                                        </p:tgtEl>
                                      </p:cBhvr>
                                      <p:to x="100000" y="100000"/>
                                    </p:animScale>
                                    <p:animScale>
                                      <p:cBhvr>
                                        <p:cTn id="25" dur="26">
                                          <p:stCondLst>
                                            <p:cond delay="1642"/>
                                          </p:stCondLst>
                                        </p:cTn>
                                        <p:tgtEl>
                                          <p:spTgt spid="3">
                                            <p:graphicEl>
                                              <a:dgm id="{46B3A225-B534-4565-AF97-EA8D00D36B83}"/>
                                            </p:graphicEl>
                                          </p:spTgt>
                                        </p:tgtEl>
                                      </p:cBhvr>
                                      <p:to x="100000" y="90000"/>
                                    </p:animScale>
                                    <p:animScale>
                                      <p:cBhvr>
                                        <p:cTn id="26" dur="166" decel="50000">
                                          <p:stCondLst>
                                            <p:cond delay="1668"/>
                                          </p:stCondLst>
                                        </p:cTn>
                                        <p:tgtEl>
                                          <p:spTgt spid="3">
                                            <p:graphicEl>
                                              <a:dgm id="{46B3A225-B534-4565-AF97-EA8D00D36B83}"/>
                                            </p:graphicEl>
                                          </p:spTgt>
                                        </p:tgtEl>
                                      </p:cBhvr>
                                      <p:to x="100000" y="100000"/>
                                    </p:animScale>
                                    <p:animScale>
                                      <p:cBhvr>
                                        <p:cTn id="27" dur="26">
                                          <p:stCondLst>
                                            <p:cond delay="1808"/>
                                          </p:stCondLst>
                                        </p:cTn>
                                        <p:tgtEl>
                                          <p:spTgt spid="3">
                                            <p:graphicEl>
                                              <a:dgm id="{46B3A225-B534-4565-AF97-EA8D00D36B83}"/>
                                            </p:graphicEl>
                                          </p:spTgt>
                                        </p:tgtEl>
                                      </p:cBhvr>
                                      <p:to x="100000" y="95000"/>
                                    </p:animScale>
                                    <p:animScale>
                                      <p:cBhvr>
                                        <p:cTn id="28" dur="166" decel="50000">
                                          <p:stCondLst>
                                            <p:cond delay="1834"/>
                                          </p:stCondLst>
                                        </p:cTn>
                                        <p:tgtEl>
                                          <p:spTgt spid="3">
                                            <p:graphicEl>
                                              <a:dgm id="{46B3A225-B534-4565-AF97-EA8D00D36B83}"/>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0CB400E4-02FA-4A9F-BF10-A772B55BCF91}"/>
                                            </p:graphicEl>
                                          </p:spTgt>
                                        </p:tgtEl>
                                        <p:attrNameLst>
                                          <p:attrName>style.visibility</p:attrName>
                                        </p:attrNameLst>
                                      </p:cBhvr>
                                      <p:to>
                                        <p:strVal val="visible"/>
                                      </p:to>
                                    </p:set>
                                    <p:animEffect transition="in" filter="wipe(down)">
                                      <p:cBhvr>
                                        <p:cTn id="33" dur="580">
                                          <p:stCondLst>
                                            <p:cond delay="0"/>
                                          </p:stCondLst>
                                        </p:cTn>
                                        <p:tgtEl>
                                          <p:spTgt spid="3">
                                            <p:graphicEl>
                                              <a:dgm id="{0CB400E4-02FA-4A9F-BF10-A772B55BCF91}"/>
                                            </p:graphicEl>
                                          </p:spTgt>
                                        </p:tgtEl>
                                      </p:cBhvr>
                                    </p:animEffect>
                                    <p:anim calcmode="lin" valueType="num">
                                      <p:cBhvr>
                                        <p:cTn id="34" dur="1822" tmFilter="0,0; 0.14,0.36; 0.43,0.73; 0.71,0.91; 1.0,1.0">
                                          <p:stCondLst>
                                            <p:cond delay="0"/>
                                          </p:stCondLst>
                                        </p:cTn>
                                        <p:tgtEl>
                                          <p:spTgt spid="3">
                                            <p:graphicEl>
                                              <a:dgm id="{0CB400E4-02FA-4A9F-BF10-A772B55BCF91}"/>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0CB400E4-02FA-4A9F-BF10-A772B55BCF91}"/>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0CB400E4-02FA-4A9F-BF10-A772B55BCF91}"/>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0CB400E4-02FA-4A9F-BF10-A772B55BCF91}"/>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0CB400E4-02FA-4A9F-BF10-A772B55BCF91}"/>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0CB400E4-02FA-4A9F-BF10-A772B55BCF91}"/>
                                            </p:graphicEl>
                                          </p:spTgt>
                                        </p:tgtEl>
                                      </p:cBhvr>
                                      <p:to x="100000" y="60000"/>
                                    </p:animScale>
                                    <p:animScale>
                                      <p:cBhvr>
                                        <p:cTn id="40" dur="166" decel="50000">
                                          <p:stCondLst>
                                            <p:cond delay="676"/>
                                          </p:stCondLst>
                                        </p:cTn>
                                        <p:tgtEl>
                                          <p:spTgt spid="3">
                                            <p:graphicEl>
                                              <a:dgm id="{0CB400E4-02FA-4A9F-BF10-A772B55BCF91}"/>
                                            </p:graphicEl>
                                          </p:spTgt>
                                        </p:tgtEl>
                                      </p:cBhvr>
                                      <p:to x="100000" y="100000"/>
                                    </p:animScale>
                                    <p:animScale>
                                      <p:cBhvr>
                                        <p:cTn id="41" dur="26">
                                          <p:stCondLst>
                                            <p:cond delay="1312"/>
                                          </p:stCondLst>
                                        </p:cTn>
                                        <p:tgtEl>
                                          <p:spTgt spid="3">
                                            <p:graphicEl>
                                              <a:dgm id="{0CB400E4-02FA-4A9F-BF10-A772B55BCF91}"/>
                                            </p:graphicEl>
                                          </p:spTgt>
                                        </p:tgtEl>
                                      </p:cBhvr>
                                      <p:to x="100000" y="80000"/>
                                    </p:animScale>
                                    <p:animScale>
                                      <p:cBhvr>
                                        <p:cTn id="42" dur="166" decel="50000">
                                          <p:stCondLst>
                                            <p:cond delay="1338"/>
                                          </p:stCondLst>
                                        </p:cTn>
                                        <p:tgtEl>
                                          <p:spTgt spid="3">
                                            <p:graphicEl>
                                              <a:dgm id="{0CB400E4-02FA-4A9F-BF10-A772B55BCF91}"/>
                                            </p:graphicEl>
                                          </p:spTgt>
                                        </p:tgtEl>
                                      </p:cBhvr>
                                      <p:to x="100000" y="100000"/>
                                    </p:animScale>
                                    <p:animScale>
                                      <p:cBhvr>
                                        <p:cTn id="43" dur="26">
                                          <p:stCondLst>
                                            <p:cond delay="1642"/>
                                          </p:stCondLst>
                                        </p:cTn>
                                        <p:tgtEl>
                                          <p:spTgt spid="3">
                                            <p:graphicEl>
                                              <a:dgm id="{0CB400E4-02FA-4A9F-BF10-A772B55BCF91}"/>
                                            </p:graphicEl>
                                          </p:spTgt>
                                        </p:tgtEl>
                                      </p:cBhvr>
                                      <p:to x="100000" y="90000"/>
                                    </p:animScale>
                                    <p:animScale>
                                      <p:cBhvr>
                                        <p:cTn id="44" dur="166" decel="50000">
                                          <p:stCondLst>
                                            <p:cond delay="1668"/>
                                          </p:stCondLst>
                                        </p:cTn>
                                        <p:tgtEl>
                                          <p:spTgt spid="3">
                                            <p:graphicEl>
                                              <a:dgm id="{0CB400E4-02FA-4A9F-BF10-A772B55BCF91}"/>
                                            </p:graphicEl>
                                          </p:spTgt>
                                        </p:tgtEl>
                                      </p:cBhvr>
                                      <p:to x="100000" y="100000"/>
                                    </p:animScale>
                                    <p:animScale>
                                      <p:cBhvr>
                                        <p:cTn id="45" dur="26">
                                          <p:stCondLst>
                                            <p:cond delay="1808"/>
                                          </p:stCondLst>
                                        </p:cTn>
                                        <p:tgtEl>
                                          <p:spTgt spid="3">
                                            <p:graphicEl>
                                              <a:dgm id="{0CB400E4-02FA-4A9F-BF10-A772B55BCF91}"/>
                                            </p:graphicEl>
                                          </p:spTgt>
                                        </p:tgtEl>
                                      </p:cBhvr>
                                      <p:to x="100000" y="95000"/>
                                    </p:animScale>
                                    <p:animScale>
                                      <p:cBhvr>
                                        <p:cTn id="46" dur="166" decel="50000">
                                          <p:stCondLst>
                                            <p:cond delay="1834"/>
                                          </p:stCondLst>
                                        </p:cTn>
                                        <p:tgtEl>
                                          <p:spTgt spid="3">
                                            <p:graphicEl>
                                              <a:dgm id="{0CB400E4-02FA-4A9F-BF10-A772B55BCF91}"/>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3">
                                            <p:graphicEl>
                                              <a:dgm id="{7C49552D-7E4E-4436-8F6F-6C567A555B68}"/>
                                            </p:graphicEl>
                                          </p:spTgt>
                                        </p:tgtEl>
                                        <p:attrNameLst>
                                          <p:attrName>style.visibility</p:attrName>
                                        </p:attrNameLst>
                                      </p:cBhvr>
                                      <p:to>
                                        <p:strVal val="visible"/>
                                      </p:to>
                                    </p:set>
                                    <p:animEffect transition="in" filter="wipe(down)">
                                      <p:cBhvr>
                                        <p:cTn id="49" dur="580">
                                          <p:stCondLst>
                                            <p:cond delay="0"/>
                                          </p:stCondLst>
                                        </p:cTn>
                                        <p:tgtEl>
                                          <p:spTgt spid="3">
                                            <p:graphicEl>
                                              <a:dgm id="{7C49552D-7E4E-4436-8F6F-6C567A555B68}"/>
                                            </p:graphicEl>
                                          </p:spTgt>
                                        </p:tgtEl>
                                      </p:cBhvr>
                                    </p:animEffect>
                                    <p:anim calcmode="lin" valueType="num">
                                      <p:cBhvr>
                                        <p:cTn id="50" dur="1822" tmFilter="0,0; 0.14,0.36; 0.43,0.73; 0.71,0.91; 1.0,1.0">
                                          <p:stCondLst>
                                            <p:cond delay="0"/>
                                          </p:stCondLst>
                                        </p:cTn>
                                        <p:tgtEl>
                                          <p:spTgt spid="3">
                                            <p:graphicEl>
                                              <a:dgm id="{7C49552D-7E4E-4436-8F6F-6C567A555B68}"/>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graphicEl>
                                              <a:dgm id="{7C49552D-7E4E-4436-8F6F-6C567A555B68}"/>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graphicEl>
                                              <a:dgm id="{7C49552D-7E4E-4436-8F6F-6C567A555B68}"/>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graphicEl>
                                              <a:dgm id="{7C49552D-7E4E-4436-8F6F-6C567A555B68}"/>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graphicEl>
                                              <a:dgm id="{7C49552D-7E4E-4436-8F6F-6C567A555B68}"/>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graphicEl>
                                              <a:dgm id="{7C49552D-7E4E-4436-8F6F-6C567A555B68}"/>
                                            </p:graphicEl>
                                          </p:spTgt>
                                        </p:tgtEl>
                                      </p:cBhvr>
                                      <p:to x="100000" y="60000"/>
                                    </p:animScale>
                                    <p:animScale>
                                      <p:cBhvr>
                                        <p:cTn id="56" dur="166" decel="50000">
                                          <p:stCondLst>
                                            <p:cond delay="676"/>
                                          </p:stCondLst>
                                        </p:cTn>
                                        <p:tgtEl>
                                          <p:spTgt spid="3">
                                            <p:graphicEl>
                                              <a:dgm id="{7C49552D-7E4E-4436-8F6F-6C567A555B68}"/>
                                            </p:graphicEl>
                                          </p:spTgt>
                                        </p:tgtEl>
                                      </p:cBhvr>
                                      <p:to x="100000" y="100000"/>
                                    </p:animScale>
                                    <p:animScale>
                                      <p:cBhvr>
                                        <p:cTn id="57" dur="26">
                                          <p:stCondLst>
                                            <p:cond delay="1312"/>
                                          </p:stCondLst>
                                        </p:cTn>
                                        <p:tgtEl>
                                          <p:spTgt spid="3">
                                            <p:graphicEl>
                                              <a:dgm id="{7C49552D-7E4E-4436-8F6F-6C567A555B68}"/>
                                            </p:graphicEl>
                                          </p:spTgt>
                                        </p:tgtEl>
                                      </p:cBhvr>
                                      <p:to x="100000" y="80000"/>
                                    </p:animScale>
                                    <p:animScale>
                                      <p:cBhvr>
                                        <p:cTn id="58" dur="166" decel="50000">
                                          <p:stCondLst>
                                            <p:cond delay="1338"/>
                                          </p:stCondLst>
                                        </p:cTn>
                                        <p:tgtEl>
                                          <p:spTgt spid="3">
                                            <p:graphicEl>
                                              <a:dgm id="{7C49552D-7E4E-4436-8F6F-6C567A555B68}"/>
                                            </p:graphicEl>
                                          </p:spTgt>
                                        </p:tgtEl>
                                      </p:cBhvr>
                                      <p:to x="100000" y="100000"/>
                                    </p:animScale>
                                    <p:animScale>
                                      <p:cBhvr>
                                        <p:cTn id="59" dur="26">
                                          <p:stCondLst>
                                            <p:cond delay="1642"/>
                                          </p:stCondLst>
                                        </p:cTn>
                                        <p:tgtEl>
                                          <p:spTgt spid="3">
                                            <p:graphicEl>
                                              <a:dgm id="{7C49552D-7E4E-4436-8F6F-6C567A555B68}"/>
                                            </p:graphicEl>
                                          </p:spTgt>
                                        </p:tgtEl>
                                      </p:cBhvr>
                                      <p:to x="100000" y="90000"/>
                                    </p:animScale>
                                    <p:animScale>
                                      <p:cBhvr>
                                        <p:cTn id="60" dur="166" decel="50000">
                                          <p:stCondLst>
                                            <p:cond delay="1668"/>
                                          </p:stCondLst>
                                        </p:cTn>
                                        <p:tgtEl>
                                          <p:spTgt spid="3">
                                            <p:graphicEl>
                                              <a:dgm id="{7C49552D-7E4E-4436-8F6F-6C567A555B68}"/>
                                            </p:graphicEl>
                                          </p:spTgt>
                                        </p:tgtEl>
                                      </p:cBhvr>
                                      <p:to x="100000" y="100000"/>
                                    </p:animScale>
                                    <p:animScale>
                                      <p:cBhvr>
                                        <p:cTn id="61" dur="26">
                                          <p:stCondLst>
                                            <p:cond delay="1808"/>
                                          </p:stCondLst>
                                        </p:cTn>
                                        <p:tgtEl>
                                          <p:spTgt spid="3">
                                            <p:graphicEl>
                                              <a:dgm id="{7C49552D-7E4E-4436-8F6F-6C567A555B68}"/>
                                            </p:graphicEl>
                                          </p:spTgt>
                                        </p:tgtEl>
                                      </p:cBhvr>
                                      <p:to x="100000" y="95000"/>
                                    </p:animScale>
                                    <p:animScale>
                                      <p:cBhvr>
                                        <p:cTn id="62" dur="166" decel="50000">
                                          <p:stCondLst>
                                            <p:cond delay="1834"/>
                                          </p:stCondLst>
                                        </p:cTn>
                                        <p:tgtEl>
                                          <p:spTgt spid="3">
                                            <p:graphicEl>
                                              <a:dgm id="{7C49552D-7E4E-4436-8F6F-6C567A555B68}"/>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graphicEl>
                                              <a:dgm id="{B8AD0400-7439-4EEE-80E5-793D913A968B}"/>
                                            </p:graphicEl>
                                          </p:spTgt>
                                        </p:tgtEl>
                                        <p:attrNameLst>
                                          <p:attrName>style.visibility</p:attrName>
                                        </p:attrNameLst>
                                      </p:cBhvr>
                                      <p:to>
                                        <p:strVal val="visible"/>
                                      </p:to>
                                    </p:set>
                                    <p:animEffect transition="in" filter="wipe(down)">
                                      <p:cBhvr>
                                        <p:cTn id="67" dur="580">
                                          <p:stCondLst>
                                            <p:cond delay="0"/>
                                          </p:stCondLst>
                                        </p:cTn>
                                        <p:tgtEl>
                                          <p:spTgt spid="3">
                                            <p:graphicEl>
                                              <a:dgm id="{B8AD0400-7439-4EEE-80E5-793D913A968B}"/>
                                            </p:graphicEl>
                                          </p:spTgt>
                                        </p:tgtEl>
                                      </p:cBhvr>
                                    </p:animEffect>
                                    <p:anim calcmode="lin" valueType="num">
                                      <p:cBhvr>
                                        <p:cTn id="68" dur="1822" tmFilter="0,0; 0.14,0.36; 0.43,0.73; 0.71,0.91; 1.0,1.0">
                                          <p:stCondLst>
                                            <p:cond delay="0"/>
                                          </p:stCondLst>
                                        </p:cTn>
                                        <p:tgtEl>
                                          <p:spTgt spid="3">
                                            <p:graphicEl>
                                              <a:dgm id="{B8AD0400-7439-4EEE-80E5-793D913A968B}"/>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graphicEl>
                                              <a:dgm id="{B8AD0400-7439-4EEE-80E5-793D913A968B}"/>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graphicEl>
                                              <a:dgm id="{B8AD0400-7439-4EEE-80E5-793D913A968B}"/>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graphicEl>
                                              <a:dgm id="{B8AD0400-7439-4EEE-80E5-793D913A968B}"/>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graphicEl>
                                              <a:dgm id="{B8AD0400-7439-4EEE-80E5-793D913A968B}"/>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graphicEl>
                                              <a:dgm id="{B8AD0400-7439-4EEE-80E5-793D913A968B}"/>
                                            </p:graphicEl>
                                          </p:spTgt>
                                        </p:tgtEl>
                                      </p:cBhvr>
                                      <p:to x="100000" y="60000"/>
                                    </p:animScale>
                                    <p:animScale>
                                      <p:cBhvr>
                                        <p:cTn id="74" dur="166" decel="50000">
                                          <p:stCondLst>
                                            <p:cond delay="676"/>
                                          </p:stCondLst>
                                        </p:cTn>
                                        <p:tgtEl>
                                          <p:spTgt spid="3">
                                            <p:graphicEl>
                                              <a:dgm id="{B8AD0400-7439-4EEE-80E5-793D913A968B}"/>
                                            </p:graphicEl>
                                          </p:spTgt>
                                        </p:tgtEl>
                                      </p:cBhvr>
                                      <p:to x="100000" y="100000"/>
                                    </p:animScale>
                                    <p:animScale>
                                      <p:cBhvr>
                                        <p:cTn id="75" dur="26">
                                          <p:stCondLst>
                                            <p:cond delay="1312"/>
                                          </p:stCondLst>
                                        </p:cTn>
                                        <p:tgtEl>
                                          <p:spTgt spid="3">
                                            <p:graphicEl>
                                              <a:dgm id="{B8AD0400-7439-4EEE-80E5-793D913A968B}"/>
                                            </p:graphicEl>
                                          </p:spTgt>
                                        </p:tgtEl>
                                      </p:cBhvr>
                                      <p:to x="100000" y="80000"/>
                                    </p:animScale>
                                    <p:animScale>
                                      <p:cBhvr>
                                        <p:cTn id="76" dur="166" decel="50000">
                                          <p:stCondLst>
                                            <p:cond delay="1338"/>
                                          </p:stCondLst>
                                        </p:cTn>
                                        <p:tgtEl>
                                          <p:spTgt spid="3">
                                            <p:graphicEl>
                                              <a:dgm id="{B8AD0400-7439-4EEE-80E5-793D913A968B}"/>
                                            </p:graphicEl>
                                          </p:spTgt>
                                        </p:tgtEl>
                                      </p:cBhvr>
                                      <p:to x="100000" y="100000"/>
                                    </p:animScale>
                                    <p:animScale>
                                      <p:cBhvr>
                                        <p:cTn id="77" dur="26">
                                          <p:stCondLst>
                                            <p:cond delay="1642"/>
                                          </p:stCondLst>
                                        </p:cTn>
                                        <p:tgtEl>
                                          <p:spTgt spid="3">
                                            <p:graphicEl>
                                              <a:dgm id="{B8AD0400-7439-4EEE-80E5-793D913A968B}"/>
                                            </p:graphicEl>
                                          </p:spTgt>
                                        </p:tgtEl>
                                      </p:cBhvr>
                                      <p:to x="100000" y="90000"/>
                                    </p:animScale>
                                    <p:animScale>
                                      <p:cBhvr>
                                        <p:cTn id="78" dur="166" decel="50000">
                                          <p:stCondLst>
                                            <p:cond delay="1668"/>
                                          </p:stCondLst>
                                        </p:cTn>
                                        <p:tgtEl>
                                          <p:spTgt spid="3">
                                            <p:graphicEl>
                                              <a:dgm id="{B8AD0400-7439-4EEE-80E5-793D913A968B}"/>
                                            </p:graphicEl>
                                          </p:spTgt>
                                        </p:tgtEl>
                                      </p:cBhvr>
                                      <p:to x="100000" y="100000"/>
                                    </p:animScale>
                                    <p:animScale>
                                      <p:cBhvr>
                                        <p:cTn id="79" dur="26">
                                          <p:stCondLst>
                                            <p:cond delay="1808"/>
                                          </p:stCondLst>
                                        </p:cTn>
                                        <p:tgtEl>
                                          <p:spTgt spid="3">
                                            <p:graphicEl>
                                              <a:dgm id="{B8AD0400-7439-4EEE-80E5-793D913A968B}"/>
                                            </p:graphicEl>
                                          </p:spTgt>
                                        </p:tgtEl>
                                      </p:cBhvr>
                                      <p:to x="100000" y="95000"/>
                                    </p:animScale>
                                    <p:animScale>
                                      <p:cBhvr>
                                        <p:cTn id="80" dur="166" decel="50000">
                                          <p:stCondLst>
                                            <p:cond delay="1834"/>
                                          </p:stCondLst>
                                        </p:cTn>
                                        <p:tgtEl>
                                          <p:spTgt spid="3">
                                            <p:graphicEl>
                                              <a:dgm id="{B8AD0400-7439-4EEE-80E5-793D913A968B}"/>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
                                            <p:graphicEl>
                                              <a:dgm id="{6F057454-0665-4EB3-9F27-C1991EAD42D0}"/>
                                            </p:graphicEl>
                                          </p:spTgt>
                                        </p:tgtEl>
                                        <p:attrNameLst>
                                          <p:attrName>style.visibility</p:attrName>
                                        </p:attrNameLst>
                                      </p:cBhvr>
                                      <p:to>
                                        <p:strVal val="visible"/>
                                      </p:to>
                                    </p:set>
                                    <p:animEffect transition="in" filter="wipe(down)">
                                      <p:cBhvr>
                                        <p:cTn id="83" dur="580">
                                          <p:stCondLst>
                                            <p:cond delay="0"/>
                                          </p:stCondLst>
                                        </p:cTn>
                                        <p:tgtEl>
                                          <p:spTgt spid="3">
                                            <p:graphicEl>
                                              <a:dgm id="{6F057454-0665-4EB3-9F27-C1991EAD42D0}"/>
                                            </p:graphicEl>
                                          </p:spTgt>
                                        </p:tgtEl>
                                      </p:cBhvr>
                                    </p:animEffect>
                                    <p:anim calcmode="lin" valueType="num">
                                      <p:cBhvr>
                                        <p:cTn id="84" dur="1822" tmFilter="0,0; 0.14,0.36; 0.43,0.73; 0.71,0.91; 1.0,1.0">
                                          <p:stCondLst>
                                            <p:cond delay="0"/>
                                          </p:stCondLst>
                                        </p:cTn>
                                        <p:tgtEl>
                                          <p:spTgt spid="3">
                                            <p:graphicEl>
                                              <a:dgm id="{6F057454-0665-4EB3-9F27-C1991EAD42D0}"/>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graphicEl>
                                              <a:dgm id="{6F057454-0665-4EB3-9F27-C1991EAD42D0}"/>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graphicEl>
                                              <a:dgm id="{6F057454-0665-4EB3-9F27-C1991EAD42D0}"/>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graphicEl>
                                              <a:dgm id="{6F057454-0665-4EB3-9F27-C1991EAD42D0}"/>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graphicEl>
                                              <a:dgm id="{6F057454-0665-4EB3-9F27-C1991EAD42D0}"/>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graphicEl>
                                              <a:dgm id="{6F057454-0665-4EB3-9F27-C1991EAD42D0}"/>
                                            </p:graphicEl>
                                          </p:spTgt>
                                        </p:tgtEl>
                                      </p:cBhvr>
                                      <p:to x="100000" y="60000"/>
                                    </p:animScale>
                                    <p:animScale>
                                      <p:cBhvr>
                                        <p:cTn id="90" dur="166" decel="50000">
                                          <p:stCondLst>
                                            <p:cond delay="676"/>
                                          </p:stCondLst>
                                        </p:cTn>
                                        <p:tgtEl>
                                          <p:spTgt spid="3">
                                            <p:graphicEl>
                                              <a:dgm id="{6F057454-0665-4EB3-9F27-C1991EAD42D0}"/>
                                            </p:graphicEl>
                                          </p:spTgt>
                                        </p:tgtEl>
                                      </p:cBhvr>
                                      <p:to x="100000" y="100000"/>
                                    </p:animScale>
                                    <p:animScale>
                                      <p:cBhvr>
                                        <p:cTn id="91" dur="26">
                                          <p:stCondLst>
                                            <p:cond delay="1312"/>
                                          </p:stCondLst>
                                        </p:cTn>
                                        <p:tgtEl>
                                          <p:spTgt spid="3">
                                            <p:graphicEl>
                                              <a:dgm id="{6F057454-0665-4EB3-9F27-C1991EAD42D0}"/>
                                            </p:graphicEl>
                                          </p:spTgt>
                                        </p:tgtEl>
                                      </p:cBhvr>
                                      <p:to x="100000" y="80000"/>
                                    </p:animScale>
                                    <p:animScale>
                                      <p:cBhvr>
                                        <p:cTn id="92" dur="166" decel="50000">
                                          <p:stCondLst>
                                            <p:cond delay="1338"/>
                                          </p:stCondLst>
                                        </p:cTn>
                                        <p:tgtEl>
                                          <p:spTgt spid="3">
                                            <p:graphicEl>
                                              <a:dgm id="{6F057454-0665-4EB3-9F27-C1991EAD42D0}"/>
                                            </p:graphicEl>
                                          </p:spTgt>
                                        </p:tgtEl>
                                      </p:cBhvr>
                                      <p:to x="100000" y="100000"/>
                                    </p:animScale>
                                    <p:animScale>
                                      <p:cBhvr>
                                        <p:cTn id="93" dur="26">
                                          <p:stCondLst>
                                            <p:cond delay="1642"/>
                                          </p:stCondLst>
                                        </p:cTn>
                                        <p:tgtEl>
                                          <p:spTgt spid="3">
                                            <p:graphicEl>
                                              <a:dgm id="{6F057454-0665-4EB3-9F27-C1991EAD42D0}"/>
                                            </p:graphicEl>
                                          </p:spTgt>
                                        </p:tgtEl>
                                      </p:cBhvr>
                                      <p:to x="100000" y="90000"/>
                                    </p:animScale>
                                    <p:animScale>
                                      <p:cBhvr>
                                        <p:cTn id="94" dur="166" decel="50000">
                                          <p:stCondLst>
                                            <p:cond delay="1668"/>
                                          </p:stCondLst>
                                        </p:cTn>
                                        <p:tgtEl>
                                          <p:spTgt spid="3">
                                            <p:graphicEl>
                                              <a:dgm id="{6F057454-0665-4EB3-9F27-C1991EAD42D0}"/>
                                            </p:graphicEl>
                                          </p:spTgt>
                                        </p:tgtEl>
                                      </p:cBhvr>
                                      <p:to x="100000" y="100000"/>
                                    </p:animScale>
                                    <p:animScale>
                                      <p:cBhvr>
                                        <p:cTn id="95" dur="26">
                                          <p:stCondLst>
                                            <p:cond delay="1808"/>
                                          </p:stCondLst>
                                        </p:cTn>
                                        <p:tgtEl>
                                          <p:spTgt spid="3">
                                            <p:graphicEl>
                                              <a:dgm id="{6F057454-0665-4EB3-9F27-C1991EAD42D0}"/>
                                            </p:graphicEl>
                                          </p:spTgt>
                                        </p:tgtEl>
                                      </p:cBhvr>
                                      <p:to x="100000" y="95000"/>
                                    </p:animScale>
                                    <p:animScale>
                                      <p:cBhvr>
                                        <p:cTn id="96" dur="166" decel="50000">
                                          <p:stCondLst>
                                            <p:cond delay="1834"/>
                                          </p:stCondLst>
                                        </p:cTn>
                                        <p:tgtEl>
                                          <p:spTgt spid="3">
                                            <p:graphicEl>
                                              <a:dgm id="{6F057454-0665-4EB3-9F27-C1991EAD42D0}"/>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graphicEl>
                                              <a:dgm id="{3B5872F9-6F99-4B20-8E2D-54F5861DDF8F}"/>
                                            </p:graphicEl>
                                          </p:spTgt>
                                        </p:tgtEl>
                                        <p:attrNameLst>
                                          <p:attrName>style.visibility</p:attrName>
                                        </p:attrNameLst>
                                      </p:cBhvr>
                                      <p:to>
                                        <p:strVal val="visible"/>
                                      </p:to>
                                    </p:set>
                                    <p:animEffect transition="in" filter="wipe(down)">
                                      <p:cBhvr>
                                        <p:cTn id="101" dur="580">
                                          <p:stCondLst>
                                            <p:cond delay="0"/>
                                          </p:stCondLst>
                                        </p:cTn>
                                        <p:tgtEl>
                                          <p:spTgt spid="3">
                                            <p:graphicEl>
                                              <a:dgm id="{3B5872F9-6F99-4B20-8E2D-54F5861DDF8F}"/>
                                            </p:graphicEl>
                                          </p:spTgt>
                                        </p:tgtEl>
                                      </p:cBhvr>
                                    </p:animEffect>
                                    <p:anim calcmode="lin" valueType="num">
                                      <p:cBhvr>
                                        <p:cTn id="102" dur="1822" tmFilter="0,0; 0.14,0.36; 0.43,0.73; 0.71,0.91; 1.0,1.0">
                                          <p:stCondLst>
                                            <p:cond delay="0"/>
                                          </p:stCondLst>
                                        </p:cTn>
                                        <p:tgtEl>
                                          <p:spTgt spid="3">
                                            <p:graphicEl>
                                              <a:dgm id="{3B5872F9-6F99-4B20-8E2D-54F5861DDF8F}"/>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graphicEl>
                                              <a:dgm id="{3B5872F9-6F99-4B20-8E2D-54F5861DDF8F}"/>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graphicEl>
                                              <a:dgm id="{3B5872F9-6F99-4B20-8E2D-54F5861DDF8F}"/>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graphicEl>
                                              <a:dgm id="{3B5872F9-6F99-4B20-8E2D-54F5861DDF8F}"/>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graphicEl>
                                              <a:dgm id="{3B5872F9-6F99-4B20-8E2D-54F5861DDF8F}"/>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graphicEl>
                                              <a:dgm id="{3B5872F9-6F99-4B20-8E2D-54F5861DDF8F}"/>
                                            </p:graphicEl>
                                          </p:spTgt>
                                        </p:tgtEl>
                                      </p:cBhvr>
                                      <p:to x="100000" y="60000"/>
                                    </p:animScale>
                                    <p:animScale>
                                      <p:cBhvr>
                                        <p:cTn id="108" dur="166" decel="50000">
                                          <p:stCondLst>
                                            <p:cond delay="676"/>
                                          </p:stCondLst>
                                        </p:cTn>
                                        <p:tgtEl>
                                          <p:spTgt spid="3">
                                            <p:graphicEl>
                                              <a:dgm id="{3B5872F9-6F99-4B20-8E2D-54F5861DDF8F}"/>
                                            </p:graphicEl>
                                          </p:spTgt>
                                        </p:tgtEl>
                                      </p:cBhvr>
                                      <p:to x="100000" y="100000"/>
                                    </p:animScale>
                                    <p:animScale>
                                      <p:cBhvr>
                                        <p:cTn id="109" dur="26">
                                          <p:stCondLst>
                                            <p:cond delay="1312"/>
                                          </p:stCondLst>
                                        </p:cTn>
                                        <p:tgtEl>
                                          <p:spTgt spid="3">
                                            <p:graphicEl>
                                              <a:dgm id="{3B5872F9-6F99-4B20-8E2D-54F5861DDF8F}"/>
                                            </p:graphicEl>
                                          </p:spTgt>
                                        </p:tgtEl>
                                      </p:cBhvr>
                                      <p:to x="100000" y="80000"/>
                                    </p:animScale>
                                    <p:animScale>
                                      <p:cBhvr>
                                        <p:cTn id="110" dur="166" decel="50000">
                                          <p:stCondLst>
                                            <p:cond delay="1338"/>
                                          </p:stCondLst>
                                        </p:cTn>
                                        <p:tgtEl>
                                          <p:spTgt spid="3">
                                            <p:graphicEl>
                                              <a:dgm id="{3B5872F9-6F99-4B20-8E2D-54F5861DDF8F}"/>
                                            </p:graphicEl>
                                          </p:spTgt>
                                        </p:tgtEl>
                                      </p:cBhvr>
                                      <p:to x="100000" y="100000"/>
                                    </p:animScale>
                                    <p:animScale>
                                      <p:cBhvr>
                                        <p:cTn id="111" dur="26">
                                          <p:stCondLst>
                                            <p:cond delay="1642"/>
                                          </p:stCondLst>
                                        </p:cTn>
                                        <p:tgtEl>
                                          <p:spTgt spid="3">
                                            <p:graphicEl>
                                              <a:dgm id="{3B5872F9-6F99-4B20-8E2D-54F5861DDF8F}"/>
                                            </p:graphicEl>
                                          </p:spTgt>
                                        </p:tgtEl>
                                      </p:cBhvr>
                                      <p:to x="100000" y="90000"/>
                                    </p:animScale>
                                    <p:animScale>
                                      <p:cBhvr>
                                        <p:cTn id="112" dur="166" decel="50000">
                                          <p:stCondLst>
                                            <p:cond delay="1668"/>
                                          </p:stCondLst>
                                        </p:cTn>
                                        <p:tgtEl>
                                          <p:spTgt spid="3">
                                            <p:graphicEl>
                                              <a:dgm id="{3B5872F9-6F99-4B20-8E2D-54F5861DDF8F}"/>
                                            </p:graphicEl>
                                          </p:spTgt>
                                        </p:tgtEl>
                                      </p:cBhvr>
                                      <p:to x="100000" y="100000"/>
                                    </p:animScale>
                                    <p:animScale>
                                      <p:cBhvr>
                                        <p:cTn id="113" dur="26">
                                          <p:stCondLst>
                                            <p:cond delay="1808"/>
                                          </p:stCondLst>
                                        </p:cTn>
                                        <p:tgtEl>
                                          <p:spTgt spid="3">
                                            <p:graphicEl>
                                              <a:dgm id="{3B5872F9-6F99-4B20-8E2D-54F5861DDF8F}"/>
                                            </p:graphicEl>
                                          </p:spTgt>
                                        </p:tgtEl>
                                      </p:cBhvr>
                                      <p:to x="100000" y="95000"/>
                                    </p:animScale>
                                    <p:animScale>
                                      <p:cBhvr>
                                        <p:cTn id="114" dur="166" decel="50000">
                                          <p:stCondLst>
                                            <p:cond delay="1834"/>
                                          </p:stCondLst>
                                        </p:cTn>
                                        <p:tgtEl>
                                          <p:spTgt spid="3">
                                            <p:graphicEl>
                                              <a:dgm id="{3B5872F9-6F99-4B20-8E2D-54F5861DDF8F}"/>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
                                            <p:graphicEl>
                                              <a:dgm id="{78F81A52-0E61-4762-A201-A12E75A5F66E}"/>
                                            </p:graphicEl>
                                          </p:spTgt>
                                        </p:tgtEl>
                                        <p:attrNameLst>
                                          <p:attrName>style.visibility</p:attrName>
                                        </p:attrNameLst>
                                      </p:cBhvr>
                                      <p:to>
                                        <p:strVal val="visible"/>
                                      </p:to>
                                    </p:set>
                                    <p:animEffect transition="in" filter="wipe(down)">
                                      <p:cBhvr>
                                        <p:cTn id="117" dur="580">
                                          <p:stCondLst>
                                            <p:cond delay="0"/>
                                          </p:stCondLst>
                                        </p:cTn>
                                        <p:tgtEl>
                                          <p:spTgt spid="3">
                                            <p:graphicEl>
                                              <a:dgm id="{78F81A52-0E61-4762-A201-A12E75A5F66E}"/>
                                            </p:graphicEl>
                                          </p:spTgt>
                                        </p:tgtEl>
                                      </p:cBhvr>
                                    </p:animEffect>
                                    <p:anim calcmode="lin" valueType="num">
                                      <p:cBhvr>
                                        <p:cTn id="118" dur="1822" tmFilter="0,0; 0.14,0.36; 0.43,0.73; 0.71,0.91; 1.0,1.0">
                                          <p:stCondLst>
                                            <p:cond delay="0"/>
                                          </p:stCondLst>
                                        </p:cTn>
                                        <p:tgtEl>
                                          <p:spTgt spid="3">
                                            <p:graphicEl>
                                              <a:dgm id="{78F81A52-0E61-4762-A201-A12E75A5F66E}"/>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graphicEl>
                                              <a:dgm id="{78F81A52-0E61-4762-A201-A12E75A5F66E}"/>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graphicEl>
                                              <a:dgm id="{78F81A52-0E61-4762-A201-A12E75A5F66E}"/>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graphicEl>
                                              <a:dgm id="{78F81A52-0E61-4762-A201-A12E75A5F66E}"/>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graphicEl>
                                              <a:dgm id="{78F81A52-0E61-4762-A201-A12E75A5F66E}"/>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graphicEl>
                                              <a:dgm id="{78F81A52-0E61-4762-A201-A12E75A5F66E}"/>
                                            </p:graphicEl>
                                          </p:spTgt>
                                        </p:tgtEl>
                                      </p:cBhvr>
                                      <p:to x="100000" y="60000"/>
                                    </p:animScale>
                                    <p:animScale>
                                      <p:cBhvr>
                                        <p:cTn id="124" dur="166" decel="50000">
                                          <p:stCondLst>
                                            <p:cond delay="676"/>
                                          </p:stCondLst>
                                        </p:cTn>
                                        <p:tgtEl>
                                          <p:spTgt spid="3">
                                            <p:graphicEl>
                                              <a:dgm id="{78F81A52-0E61-4762-A201-A12E75A5F66E}"/>
                                            </p:graphicEl>
                                          </p:spTgt>
                                        </p:tgtEl>
                                      </p:cBhvr>
                                      <p:to x="100000" y="100000"/>
                                    </p:animScale>
                                    <p:animScale>
                                      <p:cBhvr>
                                        <p:cTn id="125" dur="26">
                                          <p:stCondLst>
                                            <p:cond delay="1312"/>
                                          </p:stCondLst>
                                        </p:cTn>
                                        <p:tgtEl>
                                          <p:spTgt spid="3">
                                            <p:graphicEl>
                                              <a:dgm id="{78F81A52-0E61-4762-A201-A12E75A5F66E}"/>
                                            </p:graphicEl>
                                          </p:spTgt>
                                        </p:tgtEl>
                                      </p:cBhvr>
                                      <p:to x="100000" y="80000"/>
                                    </p:animScale>
                                    <p:animScale>
                                      <p:cBhvr>
                                        <p:cTn id="126" dur="166" decel="50000">
                                          <p:stCondLst>
                                            <p:cond delay="1338"/>
                                          </p:stCondLst>
                                        </p:cTn>
                                        <p:tgtEl>
                                          <p:spTgt spid="3">
                                            <p:graphicEl>
                                              <a:dgm id="{78F81A52-0E61-4762-A201-A12E75A5F66E}"/>
                                            </p:graphicEl>
                                          </p:spTgt>
                                        </p:tgtEl>
                                      </p:cBhvr>
                                      <p:to x="100000" y="100000"/>
                                    </p:animScale>
                                    <p:animScale>
                                      <p:cBhvr>
                                        <p:cTn id="127" dur="26">
                                          <p:stCondLst>
                                            <p:cond delay="1642"/>
                                          </p:stCondLst>
                                        </p:cTn>
                                        <p:tgtEl>
                                          <p:spTgt spid="3">
                                            <p:graphicEl>
                                              <a:dgm id="{78F81A52-0E61-4762-A201-A12E75A5F66E}"/>
                                            </p:graphicEl>
                                          </p:spTgt>
                                        </p:tgtEl>
                                      </p:cBhvr>
                                      <p:to x="100000" y="90000"/>
                                    </p:animScale>
                                    <p:animScale>
                                      <p:cBhvr>
                                        <p:cTn id="128" dur="166" decel="50000">
                                          <p:stCondLst>
                                            <p:cond delay="1668"/>
                                          </p:stCondLst>
                                        </p:cTn>
                                        <p:tgtEl>
                                          <p:spTgt spid="3">
                                            <p:graphicEl>
                                              <a:dgm id="{78F81A52-0E61-4762-A201-A12E75A5F66E}"/>
                                            </p:graphicEl>
                                          </p:spTgt>
                                        </p:tgtEl>
                                      </p:cBhvr>
                                      <p:to x="100000" y="100000"/>
                                    </p:animScale>
                                    <p:animScale>
                                      <p:cBhvr>
                                        <p:cTn id="129" dur="26">
                                          <p:stCondLst>
                                            <p:cond delay="1808"/>
                                          </p:stCondLst>
                                        </p:cTn>
                                        <p:tgtEl>
                                          <p:spTgt spid="3">
                                            <p:graphicEl>
                                              <a:dgm id="{78F81A52-0E61-4762-A201-A12E75A5F66E}"/>
                                            </p:graphicEl>
                                          </p:spTgt>
                                        </p:tgtEl>
                                      </p:cBhvr>
                                      <p:to x="100000" y="95000"/>
                                    </p:animScale>
                                    <p:animScale>
                                      <p:cBhvr>
                                        <p:cTn id="130" dur="166" decel="50000">
                                          <p:stCondLst>
                                            <p:cond delay="1834"/>
                                          </p:stCondLst>
                                        </p:cTn>
                                        <p:tgtEl>
                                          <p:spTgt spid="3">
                                            <p:graphicEl>
                                              <a:dgm id="{78F81A52-0E61-4762-A201-A12E75A5F66E}"/>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
                                            <p:graphicEl>
                                              <a:dgm id="{9CFAF714-7160-4562-AEFC-3800C09324B8}"/>
                                            </p:graphicEl>
                                          </p:spTgt>
                                        </p:tgtEl>
                                        <p:attrNameLst>
                                          <p:attrName>style.visibility</p:attrName>
                                        </p:attrNameLst>
                                      </p:cBhvr>
                                      <p:to>
                                        <p:strVal val="visible"/>
                                      </p:to>
                                    </p:set>
                                    <p:animEffect transition="in" filter="wipe(down)">
                                      <p:cBhvr>
                                        <p:cTn id="135" dur="580">
                                          <p:stCondLst>
                                            <p:cond delay="0"/>
                                          </p:stCondLst>
                                        </p:cTn>
                                        <p:tgtEl>
                                          <p:spTgt spid="3">
                                            <p:graphicEl>
                                              <a:dgm id="{9CFAF714-7160-4562-AEFC-3800C09324B8}"/>
                                            </p:graphicEl>
                                          </p:spTgt>
                                        </p:tgtEl>
                                      </p:cBhvr>
                                    </p:animEffect>
                                    <p:anim calcmode="lin" valueType="num">
                                      <p:cBhvr>
                                        <p:cTn id="136" dur="1822" tmFilter="0,0; 0.14,0.36; 0.43,0.73; 0.71,0.91; 1.0,1.0">
                                          <p:stCondLst>
                                            <p:cond delay="0"/>
                                          </p:stCondLst>
                                        </p:cTn>
                                        <p:tgtEl>
                                          <p:spTgt spid="3">
                                            <p:graphicEl>
                                              <a:dgm id="{9CFAF714-7160-4562-AEFC-3800C09324B8}"/>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graphicEl>
                                              <a:dgm id="{9CFAF714-7160-4562-AEFC-3800C09324B8}"/>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graphicEl>
                                              <a:dgm id="{9CFAF714-7160-4562-AEFC-3800C09324B8}"/>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graphicEl>
                                              <a:dgm id="{9CFAF714-7160-4562-AEFC-3800C09324B8}"/>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graphicEl>
                                              <a:dgm id="{9CFAF714-7160-4562-AEFC-3800C09324B8}"/>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graphicEl>
                                              <a:dgm id="{9CFAF714-7160-4562-AEFC-3800C09324B8}"/>
                                            </p:graphicEl>
                                          </p:spTgt>
                                        </p:tgtEl>
                                      </p:cBhvr>
                                      <p:to x="100000" y="60000"/>
                                    </p:animScale>
                                    <p:animScale>
                                      <p:cBhvr>
                                        <p:cTn id="142" dur="166" decel="50000">
                                          <p:stCondLst>
                                            <p:cond delay="676"/>
                                          </p:stCondLst>
                                        </p:cTn>
                                        <p:tgtEl>
                                          <p:spTgt spid="3">
                                            <p:graphicEl>
                                              <a:dgm id="{9CFAF714-7160-4562-AEFC-3800C09324B8}"/>
                                            </p:graphicEl>
                                          </p:spTgt>
                                        </p:tgtEl>
                                      </p:cBhvr>
                                      <p:to x="100000" y="100000"/>
                                    </p:animScale>
                                    <p:animScale>
                                      <p:cBhvr>
                                        <p:cTn id="143" dur="26">
                                          <p:stCondLst>
                                            <p:cond delay="1312"/>
                                          </p:stCondLst>
                                        </p:cTn>
                                        <p:tgtEl>
                                          <p:spTgt spid="3">
                                            <p:graphicEl>
                                              <a:dgm id="{9CFAF714-7160-4562-AEFC-3800C09324B8}"/>
                                            </p:graphicEl>
                                          </p:spTgt>
                                        </p:tgtEl>
                                      </p:cBhvr>
                                      <p:to x="100000" y="80000"/>
                                    </p:animScale>
                                    <p:animScale>
                                      <p:cBhvr>
                                        <p:cTn id="144" dur="166" decel="50000">
                                          <p:stCondLst>
                                            <p:cond delay="1338"/>
                                          </p:stCondLst>
                                        </p:cTn>
                                        <p:tgtEl>
                                          <p:spTgt spid="3">
                                            <p:graphicEl>
                                              <a:dgm id="{9CFAF714-7160-4562-AEFC-3800C09324B8}"/>
                                            </p:graphicEl>
                                          </p:spTgt>
                                        </p:tgtEl>
                                      </p:cBhvr>
                                      <p:to x="100000" y="100000"/>
                                    </p:animScale>
                                    <p:animScale>
                                      <p:cBhvr>
                                        <p:cTn id="145" dur="26">
                                          <p:stCondLst>
                                            <p:cond delay="1642"/>
                                          </p:stCondLst>
                                        </p:cTn>
                                        <p:tgtEl>
                                          <p:spTgt spid="3">
                                            <p:graphicEl>
                                              <a:dgm id="{9CFAF714-7160-4562-AEFC-3800C09324B8}"/>
                                            </p:graphicEl>
                                          </p:spTgt>
                                        </p:tgtEl>
                                      </p:cBhvr>
                                      <p:to x="100000" y="90000"/>
                                    </p:animScale>
                                    <p:animScale>
                                      <p:cBhvr>
                                        <p:cTn id="146" dur="166" decel="50000">
                                          <p:stCondLst>
                                            <p:cond delay="1668"/>
                                          </p:stCondLst>
                                        </p:cTn>
                                        <p:tgtEl>
                                          <p:spTgt spid="3">
                                            <p:graphicEl>
                                              <a:dgm id="{9CFAF714-7160-4562-AEFC-3800C09324B8}"/>
                                            </p:graphicEl>
                                          </p:spTgt>
                                        </p:tgtEl>
                                      </p:cBhvr>
                                      <p:to x="100000" y="100000"/>
                                    </p:animScale>
                                    <p:animScale>
                                      <p:cBhvr>
                                        <p:cTn id="147" dur="26">
                                          <p:stCondLst>
                                            <p:cond delay="1808"/>
                                          </p:stCondLst>
                                        </p:cTn>
                                        <p:tgtEl>
                                          <p:spTgt spid="3">
                                            <p:graphicEl>
                                              <a:dgm id="{9CFAF714-7160-4562-AEFC-3800C09324B8}"/>
                                            </p:graphicEl>
                                          </p:spTgt>
                                        </p:tgtEl>
                                      </p:cBhvr>
                                      <p:to x="100000" y="95000"/>
                                    </p:animScale>
                                    <p:animScale>
                                      <p:cBhvr>
                                        <p:cTn id="148" dur="166" decel="50000">
                                          <p:stCondLst>
                                            <p:cond delay="1834"/>
                                          </p:stCondLst>
                                        </p:cTn>
                                        <p:tgtEl>
                                          <p:spTgt spid="3">
                                            <p:graphicEl>
                                              <a:dgm id="{9CFAF714-7160-4562-AEFC-3800C09324B8}"/>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graphicEl>
                                              <a:dgm id="{DF256F65-23F2-430A-9155-A42FF7F0504A}"/>
                                            </p:graphicEl>
                                          </p:spTgt>
                                        </p:tgtEl>
                                        <p:attrNameLst>
                                          <p:attrName>style.visibility</p:attrName>
                                        </p:attrNameLst>
                                      </p:cBhvr>
                                      <p:to>
                                        <p:strVal val="visible"/>
                                      </p:to>
                                    </p:set>
                                    <p:animEffect transition="in" filter="wipe(down)">
                                      <p:cBhvr>
                                        <p:cTn id="151" dur="580">
                                          <p:stCondLst>
                                            <p:cond delay="0"/>
                                          </p:stCondLst>
                                        </p:cTn>
                                        <p:tgtEl>
                                          <p:spTgt spid="3">
                                            <p:graphicEl>
                                              <a:dgm id="{DF256F65-23F2-430A-9155-A42FF7F0504A}"/>
                                            </p:graphicEl>
                                          </p:spTgt>
                                        </p:tgtEl>
                                      </p:cBhvr>
                                    </p:animEffect>
                                    <p:anim calcmode="lin" valueType="num">
                                      <p:cBhvr>
                                        <p:cTn id="152" dur="1822" tmFilter="0,0; 0.14,0.36; 0.43,0.73; 0.71,0.91; 1.0,1.0">
                                          <p:stCondLst>
                                            <p:cond delay="0"/>
                                          </p:stCondLst>
                                        </p:cTn>
                                        <p:tgtEl>
                                          <p:spTgt spid="3">
                                            <p:graphicEl>
                                              <a:dgm id="{DF256F65-23F2-430A-9155-A42FF7F0504A}"/>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graphicEl>
                                              <a:dgm id="{DF256F65-23F2-430A-9155-A42FF7F0504A}"/>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graphicEl>
                                              <a:dgm id="{DF256F65-23F2-430A-9155-A42FF7F0504A}"/>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graphicEl>
                                              <a:dgm id="{DF256F65-23F2-430A-9155-A42FF7F0504A}"/>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graphicEl>
                                              <a:dgm id="{DF256F65-23F2-430A-9155-A42FF7F0504A}"/>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graphicEl>
                                              <a:dgm id="{DF256F65-23F2-430A-9155-A42FF7F0504A}"/>
                                            </p:graphicEl>
                                          </p:spTgt>
                                        </p:tgtEl>
                                      </p:cBhvr>
                                      <p:to x="100000" y="60000"/>
                                    </p:animScale>
                                    <p:animScale>
                                      <p:cBhvr>
                                        <p:cTn id="158" dur="166" decel="50000">
                                          <p:stCondLst>
                                            <p:cond delay="676"/>
                                          </p:stCondLst>
                                        </p:cTn>
                                        <p:tgtEl>
                                          <p:spTgt spid="3">
                                            <p:graphicEl>
                                              <a:dgm id="{DF256F65-23F2-430A-9155-A42FF7F0504A}"/>
                                            </p:graphicEl>
                                          </p:spTgt>
                                        </p:tgtEl>
                                      </p:cBhvr>
                                      <p:to x="100000" y="100000"/>
                                    </p:animScale>
                                    <p:animScale>
                                      <p:cBhvr>
                                        <p:cTn id="159" dur="26">
                                          <p:stCondLst>
                                            <p:cond delay="1312"/>
                                          </p:stCondLst>
                                        </p:cTn>
                                        <p:tgtEl>
                                          <p:spTgt spid="3">
                                            <p:graphicEl>
                                              <a:dgm id="{DF256F65-23F2-430A-9155-A42FF7F0504A}"/>
                                            </p:graphicEl>
                                          </p:spTgt>
                                        </p:tgtEl>
                                      </p:cBhvr>
                                      <p:to x="100000" y="80000"/>
                                    </p:animScale>
                                    <p:animScale>
                                      <p:cBhvr>
                                        <p:cTn id="160" dur="166" decel="50000">
                                          <p:stCondLst>
                                            <p:cond delay="1338"/>
                                          </p:stCondLst>
                                        </p:cTn>
                                        <p:tgtEl>
                                          <p:spTgt spid="3">
                                            <p:graphicEl>
                                              <a:dgm id="{DF256F65-23F2-430A-9155-A42FF7F0504A}"/>
                                            </p:graphicEl>
                                          </p:spTgt>
                                        </p:tgtEl>
                                      </p:cBhvr>
                                      <p:to x="100000" y="100000"/>
                                    </p:animScale>
                                    <p:animScale>
                                      <p:cBhvr>
                                        <p:cTn id="161" dur="26">
                                          <p:stCondLst>
                                            <p:cond delay="1642"/>
                                          </p:stCondLst>
                                        </p:cTn>
                                        <p:tgtEl>
                                          <p:spTgt spid="3">
                                            <p:graphicEl>
                                              <a:dgm id="{DF256F65-23F2-430A-9155-A42FF7F0504A}"/>
                                            </p:graphicEl>
                                          </p:spTgt>
                                        </p:tgtEl>
                                      </p:cBhvr>
                                      <p:to x="100000" y="90000"/>
                                    </p:animScale>
                                    <p:animScale>
                                      <p:cBhvr>
                                        <p:cTn id="162" dur="166" decel="50000">
                                          <p:stCondLst>
                                            <p:cond delay="1668"/>
                                          </p:stCondLst>
                                        </p:cTn>
                                        <p:tgtEl>
                                          <p:spTgt spid="3">
                                            <p:graphicEl>
                                              <a:dgm id="{DF256F65-23F2-430A-9155-A42FF7F0504A}"/>
                                            </p:graphicEl>
                                          </p:spTgt>
                                        </p:tgtEl>
                                      </p:cBhvr>
                                      <p:to x="100000" y="100000"/>
                                    </p:animScale>
                                    <p:animScale>
                                      <p:cBhvr>
                                        <p:cTn id="163" dur="26">
                                          <p:stCondLst>
                                            <p:cond delay="1808"/>
                                          </p:stCondLst>
                                        </p:cTn>
                                        <p:tgtEl>
                                          <p:spTgt spid="3">
                                            <p:graphicEl>
                                              <a:dgm id="{DF256F65-23F2-430A-9155-A42FF7F0504A}"/>
                                            </p:graphicEl>
                                          </p:spTgt>
                                        </p:tgtEl>
                                      </p:cBhvr>
                                      <p:to x="100000" y="95000"/>
                                    </p:animScale>
                                    <p:animScale>
                                      <p:cBhvr>
                                        <p:cTn id="164" dur="166" decel="50000">
                                          <p:stCondLst>
                                            <p:cond delay="1834"/>
                                          </p:stCondLst>
                                        </p:cTn>
                                        <p:tgtEl>
                                          <p:spTgt spid="3">
                                            <p:graphicEl>
                                              <a:dgm id="{DF256F65-23F2-430A-9155-A42FF7F0504A}"/>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graphicEl>
                                              <a:dgm id="{3EAFD508-E18B-473E-BB44-53BEA4AC10DE}"/>
                                            </p:graphicEl>
                                          </p:spTgt>
                                        </p:tgtEl>
                                        <p:attrNameLst>
                                          <p:attrName>style.visibility</p:attrName>
                                        </p:attrNameLst>
                                      </p:cBhvr>
                                      <p:to>
                                        <p:strVal val="visible"/>
                                      </p:to>
                                    </p:set>
                                    <p:animEffect transition="in" filter="wipe(down)">
                                      <p:cBhvr>
                                        <p:cTn id="169" dur="580">
                                          <p:stCondLst>
                                            <p:cond delay="0"/>
                                          </p:stCondLst>
                                        </p:cTn>
                                        <p:tgtEl>
                                          <p:spTgt spid="3">
                                            <p:graphicEl>
                                              <a:dgm id="{3EAFD508-E18B-473E-BB44-53BEA4AC10DE}"/>
                                            </p:graphicEl>
                                          </p:spTgt>
                                        </p:tgtEl>
                                      </p:cBhvr>
                                    </p:animEffect>
                                    <p:anim calcmode="lin" valueType="num">
                                      <p:cBhvr>
                                        <p:cTn id="170" dur="1822" tmFilter="0,0; 0.14,0.36; 0.43,0.73; 0.71,0.91; 1.0,1.0">
                                          <p:stCondLst>
                                            <p:cond delay="0"/>
                                          </p:stCondLst>
                                        </p:cTn>
                                        <p:tgtEl>
                                          <p:spTgt spid="3">
                                            <p:graphicEl>
                                              <a:dgm id="{3EAFD508-E18B-473E-BB44-53BEA4AC10DE}"/>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graphicEl>
                                              <a:dgm id="{3EAFD508-E18B-473E-BB44-53BEA4AC10DE}"/>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graphicEl>
                                              <a:dgm id="{3EAFD508-E18B-473E-BB44-53BEA4AC10DE}"/>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graphicEl>
                                              <a:dgm id="{3EAFD508-E18B-473E-BB44-53BEA4AC10DE}"/>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graphicEl>
                                              <a:dgm id="{3EAFD508-E18B-473E-BB44-53BEA4AC10DE}"/>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graphicEl>
                                              <a:dgm id="{3EAFD508-E18B-473E-BB44-53BEA4AC10DE}"/>
                                            </p:graphicEl>
                                          </p:spTgt>
                                        </p:tgtEl>
                                      </p:cBhvr>
                                      <p:to x="100000" y="60000"/>
                                    </p:animScale>
                                    <p:animScale>
                                      <p:cBhvr>
                                        <p:cTn id="176" dur="166" decel="50000">
                                          <p:stCondLst>
                                            <p:cond delay="676"/>
                                          </p:stCondLst>
                                        </p:cTn>
                                        <p:tgtEl>
                                          <p:spTgt spid="3">
                                            <p:graphicEl>
                                              <a:dgm id="{3EAFD508-E18B-473E-BB44-53BEA4AC10DE}"/>
                                            </p:graphicEl>
                                          </p:spTgt>
                                        </p:tgtEl>
                                      </p:cBhvr>
                                      <p:to x="100000" y="100000"/>
                                    </p:animScale>
                                    <p:animScale>
                                      <p:cBhvr>
                                        <p:cTn id="177" dur="26">
                                          <p:stCondLst>
                                            <p:cond delay="1312"/>
                                          </p:stCondLst>
                                        </p:cTn>
                                        <p:tgtEl>
                                          <p:spTgt spid="3">
                                            <p:graphicEl>
                                              <a:dgm id="{3EAFD508-E18B-473E-BB44-53BEA4AC10DE}"/>
                                            </p:graphicEl>
                                          </p:spTgt>
                                        </p:tgtEl>
                                      </p:cBhvr>
                                      <p:to x="100000" y="80000"/>
                                    </p:animScale>
                                    <p:animScale>
                                      <p:cBhvr>
                                        <p:cTn id="178" dur="166" decel="50000">
                                          <p:stCondLst>
                                            <p:cond delay="1338"/>
                                          </p:stCondLst>
                                        </p:cTn>
                                        <p:tgtEl>
                                          <p:spTgt spid="3">
                                            <p:graphicEl>
                                              <a:dgm id="{3EAFD508-E18B-473E-BB44-53BEA4AC10DE}"/>
                                            </p:graphicEl>
                                          </p:spTgt>
                                        </p:tgtEl>
                                      </p:cBhvr>
                                      <p:to x="100000" y="100000"/>
                                    </p:animScale>
                                    <p:animScale>
                                      <p:cBhvr>
                                        <p:cTn id="179" dur="26">
                                          <p:stCondLst>
                                            <p:cond delay="1642"/>
                                          </p:stCondLst>
                                        </p:cTn>
                                        <p:tgtEl>
                                          <p:spTgt spid="3">
                                            <p:graphicEl>
                                              <a:dgm id="{3EAFD508-E18B-473E-BB44-53BEA4AC10DE}"/>
                                            </p:graphicEl>
                                          </p:spTgt>
                                        </p:tgtEl>
                                      </p:cBhvr>
                                      <p:to x="100000" y="90000"/>
                                    </p:animScale>
                                    <p:animScale>
                                      <p:cBhvr>
                                        <p:cTn id="180" dur="166" decel="50000">
                                          <p:stCondLst>
                                            <p:cond delay="1668"/>
                                          </p:stCondLst>
                                        </p:cTn>
                                        <p:tgtEl>
                                          <p:spTgt spid="3">
                                            <p:graphicEl>
                                              <a:dgm id="{3EAFD508-E18B-473E-BB44-53BEA4AC10DE}"/>
                                            </p:graphicEl>
                                          </p:spTgt>
                                        </p:tgtEl>
                                      </p:cBhvr>
                                      <p:to x="100000" y="100000"/>
                                    </p:animScale>
                                    <p:animScale>
                                      <p:cBhvr>
                                        <p:cTn id="181" dur="26">
                                          <p:stCondLst>
                                            <p:cond delay="1808"/>
                                          </p:stCondLst>
                                        </p:cTn>
                                        <p:tgtEl>
                                          <p:spTgt spid="3">
                                            <p:graphicEl>
                                              <a:dgm id="{3EAFD508-E18B-473E-BB44-53BEA4AC10DE}"/>
                                            </p:graphicEl>
                                          </p:spTgt>
                                        </p:tgtEl>
                                      </p:cBhvr>
                                      <p:to x="100000" y="95000"/>
                                    </p:animScale>
                                    <p:animScale>
                                      <p:cBhvr>
                                        <p:cTn id="182" dur="166" decel="50000">
                                          <p:stCondLst>
                                            <p:cond delay="1834"/>
                                          </p:stCondLst>
                                        </p:cTn>
                                        <p:tgtEl>
                                          <p:spTgt spid="3">
                                            <p:graphicEl>
                                              <a:dgm id="{3EAFD508-E18B-473E-BB44-53BEA4AC10DE}"/>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3">
                                            <p:graphicEl>
                                              <a:dgm id="{7D0350D2-DDD4-40E9-8265-2D1E65B63F82}"/>
                                            </p:graphicEl>
                                          </p:spTgt>
                                        </p:tgtEl>
                                        <p:attrNameLst>
                                          <p:attrName>style.visibility</p:attrName>
                                        </p:attrNameLst>
                                      </p:cBhvr>
                                      <p:to>
                                        <p:strVal val="visible"/>
                                      </p:to>
                                    </p:set>
                                    <p:animEffect transition="in" filter="wipe(down)">
                                      <p:cBhvr>
                                        <p:cTn id="185" dur="580">
                                          <p:stCondLst>
                                            <p:cond delay="0"/>
                                          </p:stCondLst>
                                        </p:cTn>
                                        <p:tgtEl>
                                          <p:spTgt spid="3">
                                            <p:graphicEl>
                                              <a:dgm id="{7D0350D2-DDD4-40E9-8265-2D1E65B63F82}"/>
                                            </p:graphicEl>
                                          </p:spTgt>
                                        </p:tgtEl>
                                      </p:cBhvr>
                                    </p:animEffect>
                                    <p:anim calcmode="lin" valueType="num">
                                      <p:cBhvr>
                                        <p:cTn id="186" dur="1822" tmFilter="0,0; 0.14,0.36; 0.43,0.73; 0.71,0.91; 1.0,1.0">
                                          <p:stCondLst>
                                            <p:cond delay="0"/>
                                          </p:stCondLst>
                                        </p:cTn>
                                        <p:tgtEl>
                                          <p:spTgt spid="3">
                                            <p:graphicEl>
                                              <a:dgm id="{7D0350D2-DDD4-40E9-8265-2D1E65B63F82}"/>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graphicEl>
                                              <a:dgm id="{7D0350D2-DDD4-40E9-8265-2D1E65B63F82}"/>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graphicEl>
                                              <a:dgm id="{7D0350D2-DDD4-40E9-8265-2D1E65B63F82}"/>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graphicEl>
                                              <a:dgm id="{7D0350D2-DDD4-40E9-8265-2D1E65B63F82}"/>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graphicEl>
                                              <a:dgm id="{7D0350D2-DDD4-40E9-8265-2D1E65B63F82}"/>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graphicEl>
                                              <a:dgm id="{7D0350D2-DDD4-40E9-8265-2D1E65B63F82}"/>
                                            </p:graphicEl>
                                          </p:spTgt>
                                        </p:tgtEl>
                                      </p:cBhvr>
                                      <p:to x="100000" y="60000"/>
                                    </p:animScale>
                                    <p:animScale>
                                      <p:cBhvr>
                                        <p:cTn id="192" dur="166" decel="50000">
                                          <p:stCondLst>
                                            <p:cond delay="676"/>
                                          </p:stCondLst>
                                        </p:cTn>
                                        <p:tgtEl>
                                          <p:spTgt spid="3">
                                            <p:graphicEl>
                                              <a:dgm id="{7D0350D2-DDD4-40E9-8265-2D1E65B63F82}"/>
                                            </p:graphicEl>
                                          </p:spTgt>
                                        </p:tgtEl>
                                      </p:cBhvr>
                                      <p:to x="100000" y="100000"/>
                                    </p:animScale>
                                    <p:animScale>
                                      <p:cBhvr>
                                        <p:cTn id="193" dur="26">
                                          <p:stCondLst>
                                            <p:cond delay="1312"/>
                                          </p:stCondLst>
                                        </p:cTn>
                                        <p:tgtEl>
                                          <p:spTgt spid="3">
                                            <p:graphicEl>
                                              <a:dgm id="{7D0350D2-DDD4-40E9-8265-2D1E65B63F82}"/>
                                            </p:graphicEl>
                                          </p:spTgt>
                                        </p:tgtEl>
                                      </p:cBhvr>
                                      <p:to x="100000" y="80000"/>
                                    </p:animScale>
                                    <p:animScale>
                                      <p:cBhvr>
                                        <p:cTn id="194" dur="166" decel="50000">
                                          <p:stCondLst>
                                            <p:cond delay="1338"/>
                                          </p:stCondLst>
                                        </p:cTn>
                                        <p:tgtEl>
                                          <p:spTgt spid="3">
                                            <p:graphicEl>
                                              <a:dgm id="{7D0350D2-DDD4-40E9-8265-2D1E65B63F82}"/>
                                            </p:graphicEl>
                                          </p:spTgt>
                                        </p:tgtEl>
                                      </p:cBhvr>
                                      <p:to x="100000" y="100000"/>
                                    </p:animScale>
                                    <p:animScale>
                                      <p:cBhvr>
                                        <p:cTn id="195" dur="26">
                                          <p:stCondLst>
                                            <p:cond delay="1642"/>
                                          </p:stCondLst>
                                        </p:cTn>
                                        <p:tgtEl>
                                          <p:spTgt spid="3">
                                            <p:graphicEl>
                                              <a:dgm id="{7D0350D2-DDD4-40E9-8265-2D1E65B63F82}"/>
                                            </p:graphicEl>
                                          </p:spTgt>
                                        </p:tgtEl>
                                      </p:cBhvr>
                                      <p:to x="100000" y="90000"/>
                                    </p:animScale>
                                    <p:animScale>
                                      <p:cBhvr>
                                        <p:cTn id="196" dur="166" decel="50000">
                                          <p:stCondLst>
                                            <p:cond delay="1668"/>
                                          </p:stCondLst>
                                        </p:cTn>
                                        <p:tgtEl>
                                          <p:spTgt spid="3">
                                            <p:graphicEl>
                                              <a:dgm id="{7D0350D2-DDD4-40E9-8265-2D1E65B63F82}"/>
                                            </p:graphicEl>
                                          </p:spTgt>
                                        </p:tgtEl>
                                      </p:cBhvr>
                                      <p:to x="100000" y="100000"/>
                                    </p:animScale>
                                    <p:animScale>
                                      <p:cBhvr>
                                        <p:cTn id="197" dur="26">
                                          <p:stCondLst>
                                            <p:cond delay="1808"/>
                                          </p:stCondLst>
                                        </p:cTn>
                                        <p:tgtEl>
                                          <p:spTgt spid="3">
                                            <p:graphicEl>
                                              <a:dgm id="{7D0350D2-DDD4-40E9-8265-2D1E65B63F82}"/>
                                            </p:graphicEl>
                                          </p:spTgt>
                                        </p:tgtEl>
                                      </p:cBhvr>
                                      <p:to x="100000" y="95000"/>
                                    </p:animScale>
                                    <p:animScale>
                                      <p:cBhvr>
                                        <p:cTn id="198" dur="166" decel="50000">
                                          <p:stCondLst>
                                            <p:cond delay="1834"/>
                                          </p:stCondLst>
                                        </p:cTn>
                                        <p:tgtEl>
                                          <p:spTgt spid="3">
                                            <p:graphicEl>
                                              <a:dgm id="{7D0350D2-DDD4-40E9-8265-2D1E65B63F82}"/>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3">
                                            <p:graphicEl>
                                              <a:dgm id="{864161E5-525B-4762-A099-5395AF5599CC}"/>
                                            </p:graphicEl>
                                          </p:spTgt>
                                        </p:tgtEl>
                                        <p:attrNameLst>
                                          <p:attrName>style.visibility</p:attrName>
                                        </p:attrNameLst>
                                      </p:cBhvr>
                                      <p:to>
                                        <p:strVal val="visible"/>
                                      </p:to>
                                    </p:set>
                                    <p:animEffect transition="in" filter="wipe(down)">
                                      <p:cBhvr>
                                        <p:cTn id="203" dur="580">
                                          <p:stCondLst>
                                            <p:cond delay="0"/>
                                          </p:stCondLst>
                                        </p:cTn>
                                        <p:tgtEl>
                                          <p:spTgt spid="3">
                                            <p:graphicEl>
                                              <a:dgm id="{864161E5-525B-4762-A099-5395AF5599CC}"/>
                                            </p:graphicEl>
                                          </p:spTgt>
                                        </p:tgtEl>
                                      </p:cBhvr>
                                    </p:animEffect>
                                    <p:anim calcmode="lin" valueType="num">
                                      <p:cBhvr>
                                        <p:cTn id="204" dur="1822" tmFilter="0,0; 0.14,0.36; 0.43,0.73; 0.71,0.91; 1.0,1.0">
                                          <p:stCondLst>
                                            <p:cond delay="0"/>
                                          </p:stCondLst>
                                        </p:cTn>
                                        <p:tgtEl>
                                          <p:spTgt spid="3">
                                            <p:graphicEl>
                                              <a:dgm id="{864161E5-525B-4762-A099-5395AF5599CC}"/>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graphicEl>
                                              <a:dgm id="{864161E5-525B-4762-A099-5395AF5599CC}"/>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graphicEl>
                                              <a:dgm id="{864161E5-525B-4762-A099-5395AF5599CC}"/>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graphicEl>
                                              <a:dgm id="{864161E5-525B-4762-A099-5395AF5599CC}"/>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graphicEl>
                                              <a:dgm id="{864161E5-525B-4762-A099-5395AF5599CC}"/>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graphicEl>
                                              <a:dgm id="{864161E5-525B-4762-A099-5395AF5599CC}"/>
                                            </p:graphicEl>
                                          </p:spTgt>
                                        </p:tgtEl>
                                      </p:cBhvr>
                                      <p:to x="100000" y="60000"/>
                                    </p:animScale>
                                    <p:animScale>
                                      <p:cBhvr>
                                        <p:cTn id="210" dur="166" decel="50000">
                                          <p:stCondLst>
                                            <p:cond delay="676"/>
                                          </p:stCondLst>
                                        </p:cTn>
                                        <p:tgtEl>
                                          <p:spTgt spid="3">
                                            <p:graphicEl>
                                              <a:dgm id="{864161E5-525B-4762-A099-5395AF5599CC}"/>
                                            </p:graphicEl>
                                          </p:spTgt>
                                        </p:tgtEl>
                                      </p:cBhvr>
                                      <p:to x="100000" y="100000"/>
                                    </p:animScale>
                                    <p:animScale>
                                      <p:cBhvr>
                                        <p:cTn id="211" dur="26">
                                          <p:stCondLst>
                                            <p:cond delay="1312"/>
                                          </p:stCondLst>
                                        </p:cTn>
                                        <p:tgtEl>
                                          <p:spTgt spid="3">
                                            <p:graphicEl>
                                              <a:dgm id="{864161E5-525B-4762-A099-5395AF5599CC}"/>
                                            </p:graphicEl>
                                          </p:spTgt>
                                        </p:tgtEl>
                                      </p:cBhvr>
                                      <p:to x="100000" y="80000"/>
                                    </p:animScale>
                                    <p:animScale>
                                      <p:cBhvr>
                                        <p:cTn id="212" dur="166" decel="50000">
                                          <p:stCondLst>
                                            <p:cond delay="1338"/>
                                          </p:stCondLst>
                                        </p:cTn>
                                        <p:tgtEl>
                                          <p:spTgt spid="3">
                                            <p:graphicEl>
                                              <a:dgm id="{864161E5-525B-4762-A099-5395AF5599CC}"/>
                                            </p:graphicEl>
                                          </p:spTgt>
                                        </p:tgtEl>
                                      </p:cBhvr>
                                      <p:to x="100000" y="100000"/>
                                    </p:animScale>
                                    <p:animScale>
                                      <p:cBhvr>
                                        <p:cTn id="213" dur="26">
                                          <p:stCondLst>
                                            <p:cond delay="1642"/>
                                          </p:stCondLst>
                                        </p:cTn>
                                        <p:tgtEl>
                                          <p:spTgt spid="3">
                                            <p:graphicEl>
                                              <a:dgm id="{864161E5-525B-4762-A099-5395AF5599CC}"/>
                                            </p:graphicEl>
                                          </p:spTgt>
                                        </p:tgtEl>
                                      </p:cBhvr>
                                      <p:to x="100000" y="90000"/>
                                    </p:animScale>
                                    <p:animScale>
                                      <p:cBhvr>
                                        <p:cTn id="214" dur="166" decel="50000">
                                          <p:stCondLst>
                                            <p:cond delay="1668"/>
                                          </p:stCondLst>
                                        </p:cTn>
                                        <p:tgtEl>
                                          <p:spTgt spid="3">
                                            <p:graphicEl>
                                              <a:dgm id="{864161E5-525B-4762-A099-5395AF5599CC}"/>
                                            </p:graphicEl>
                                          </p:spTgt>
                                        </p:tgtEl>
                                      </p:cBhvr>
                                      <p:to x="100000" y="100000"/>
                                    </p:animScale>
                                    <p:animScale>
                                      <p:cBhvr>
                                        <p:cTn id="215" dur="26">
                                          <p:stCondLst>
                                            <p:cond delay="1808"/>
                                          </p:stCondLst>
                                        </p:cTn>
                                        <p:tgtEl>
                                          <p:spTgt spid="3">
                                            <p:graphicEl>
                                              <a:dgm id="{864161E5-525B-4762-A099-5395AF5599CC}"/>
                                            </p:graphicEl>
                                          </p:spTgt>
                                        </p:tgtEl>
                                      </p:cBhvr>
                                      <p:to x="100000" y="95000"/>
                                    </p:animScale>
                                    <p:animScale>
                                      <p:cBhvr>
                                        <p:cTn id="216" dur="166" decel="50000">
                                          <p:stCondLst>
                                            <p:cond delay="1834"/>
                                          </p:stCondLst>
                                        </p:cTn>
                                        <p:tgtEl>
                                          <p:spTgt spid="3">
                                            <p:graphicEl>
                                              <a:dgm id="{864161E5-525B-4762-A099-5395AF5599CC}"/>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3">
                                            <p:graphicEl>
                                              <a:dgm id="{8EAF0500-6055-433B-A476-6950437C932D}"/>
                                            </p:graphicEl>
                                          </p:spTgt>
                                        </p:tgtEl>
                                        <p:attrNameLst>
                                          <p:attrName>style.visibility</p:attrName>
                                        </p:attrNameLst>
                                      </p:cBhvr>
                                      <p:to>
                                        <p:strVal val="visible"/>
                                      </p:to>
                                    </p:set>
                                    <p:animEffect transition="in" filter="wipe(down)">
                                      <p:cBhvr>
                                        <p:cTn id="219" dur="580">
                                          <p:stCondLst>
                                            <p:cond delay="0"/>
                                          </p:stCondLst>
                                        </p:cTn>
                                        <p:tgtEl>
                                          <p:spTgt spid="3">
                                            <p:graphicEl>
                                              <a:dgm id="{8EAF0500-6055-433B-A476-6950437C932D}"/>
                                            </p:graphicEl>
                                          </p:spTgt>
                                        </p:tgtEl>
                                      </p:cBhvr>
                                    </p:animEffect>
                                    <p:anim calcmode="lin" valueType="num">
                                      <p:cBhvr>
                                        <p:cTn id="220" dur="1822" tmFilter="0,0; 0.14,0.36; 0.43,0.73; 0.71,0.91; 1.0,1.0">
                                          <p:stCondLst>
                                            <p:cond delay="0"/>
                                          </p:stCondLst>
                                        </p:cTn>
                                        <p:tgtEl>
                                          <p:spTgt spid="3">
                                            <p:graphicEl>
                                              <a:dgm id="{8EAF0500-6055-433B-A476-6950437C932D}"/>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3">
                                            <p:graphicEl>
                                              <a:dgm id="{8EAF0500-6055-433B-A476-6950437C932D}"/>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3">
                                            <p:graphicEl>
                                              <a:dgm id="{8EAF0500-6055-433B-A476-6950437C932D}"/>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3">
                                            <p:graphicEl>
                                              <a:dgm id="{8EAF0500-6055-433B-A476-6950437C932D}"/>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3">
                                            <p:graphicEl>
                                              <a:dgm id="{8EAF0500-6055-433B-A476-6950437C932D}"/>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3">
                                            <p:graphicEl>
                                              <a:dgm id="{8EAF0500-6055-433B-A476-6950437C932D}"/>
                                            </p:graphicEl>
                                          </p:spTgt>
                                        </p:tgtEl>
                                      </p:cBhvr>
                                      <p:to x="100000" y="60000"/>
                                    </p:animScale>
                                    <p:animScale>
                                      <p:cBhvr>
                                        <p:cTn id="226" dur="166" decel="50000">
                                          <p:stCondLst>
                                            <p:cond delay="676"/>
                                          </p:stCondLst>
                                        </p:cTn>
                                        <p:tgtEl>
                                          <p:spTgt spid="3">
                                            <p:graphicEl>
                                              <a:dgm id="{8EAF0500-6055-433B-A476-6950437C932D}"/>
                                            </p:graphicEl>
                                          </p:spTgt>
                                        </p:tgtEl>
                                      </p:cBhvr>
                                      <p:to x="100000" y="100000"/>
                                    </p:animScale>
                                    <p:animScale>
                                      <p:cBhvr>
                                        <p:cTn id="227" dur="26">
                                          <p:stCondLst>
                                            <p:cond delay="1312"/>
                                          </p:stCondLst>
                                        </p:cTn>
                                        <p:tgtEl>
                                          <p:spTgt spid="3">
                                            <p:graphicEl>
                                              <a:dgm id="{8EAF0500-6055-433B-A476-6950437C932D}"/>
                                            </p:graphicEl>
                                          </p:spTgt>
                                        </p:tgtEl>
                                      </p:cBhvr>
                                      <p:to x="100000" y="80000"/>
                                    </p:animScale>
                                    <p:animScale>
                                      <p:cBhvr>
                                        <p:cTn id="228" dur="166" decel="50000">
                                          <p:stCondLst>
                                            <p:cond delay="1338"/>
                                          </p:stCondLst>
                                        </p:cTn>
                                        <p:tgtEl>
                                          <p:spTgt spid="3">
                                            <p:graphicEl>
                                              <a:dgm id="{8EAF0500-6055-433B-A476-6950437C932D}"/>
                                            </p:graphicEl>
                                          </p:spTgt>
                                        </p:tgtEl>
                                      </p:cBhvr>
                                      <p:to x="100000" y="100000"/>
                                    </p:animScale>
                                    <p:animScale>
                                      <p:cBhvr>
                                        <p:cTn id="229" dur="26">
                                          <p:stCondLst>
                                            <p:cond delay="1642"/>
                                          </p:stCondLst>
                                        </p:cTn>
                                        <p:tgtEl>
                                          <p:spTgt spid="3">
                                            <p:graphicEl>
                                              <a:dgm id="{8EAF0500-6055-433B-A476-6950437C932D}"/>
                                            </p:graphicEl>
                                          </p:spTgt>
                                        </p:tgtEl>
                                      </p:cBhvr>
                                      <p:to x="100000" y="90000"/>
                                    </p:animScale>
                                    <p:animScale>
                                      <p:cBhvr>
                                        <p:cTn id="230" dur="166" decel="50000">
                                          <p:stCondLst>
                                            <p:cond delay="1668"/>
                                          </p:stCondLst>
                                        </p:cTn>
                                        <p:tgtEl>
                                          <p:spTgt spid="3">
                                            <p:graphicEl>
                                              <a:dgm id="{8EAF0500-6055-433B-A476-6950437C932D}"/>
                                            </p:graphicEl>
                                          </p:spTgt>
                                        </p:tgtEl>
                                      </p:cBhvr>
                                      <p:to x="100000" y="100000"/>
                                    </p:animScale>
                                    <p:animScale>
                                      <p:cBhvr>
                                        <p:cTn id="231" dur="26">
                                          <p:stCondLst>
                                            <p:cond delay="1808"/>
                                          </p:stCondLst>
                                        </p:cTn>
                                        <p:tgtEl>
                                          <p:spTgt spid="3">
                                            <p:graphicEl>
                                              <a:dgm id="{8EAF0500-6055-433B-A476-6950437C932D}"/>
                                            </p:graphicEl>
                                          </p:spTgt>
                                        </p:tgtEl>
                                      </p:cBhvr>
                                      <p:to x="100000" y="95000"/>
                                    </p:animScale>
                                    <p:animScale>
                                      <p:cBhvr>
                                        <p:cTn id="232" dur="166" decel="50000">
                                          <p:stCondLst>
                                            <p:cond delay="1834"/>
                                          </p:stCondLst>
                                        </p:cTn>
                                        <p:tgtEl>
                                          <p:spTgt spid="3">
                                            <p:graphicEl>
                                              <a:dgm id="{8EAF0500-6055-433B-A476-6950437C932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37" y="730009"/>
            <a:ext cx="10252364" cy="1015663"/>
          </a:xfrm>
          <a:prstGeom prst="rect">
            <a:avLst/>
          </a:prstGeom>
          <a:noFill/>
        </p:spPr>
        <p:txBody>
          <a:bodyPr wrap="square" rtlCol="0">
            <a:spAutoFit/>
          </a:bodyPr>
          <a:lstStyle/>
          <a:p>
            <a:pPr algn="ctr"/>
            <a:r>
              <a:rPr lang="bn-IN" sz="6000" dirty="0" smtClean="0">
                <a:solidFill>
                  <a:schemeClr val="accent2">
                    <a:lumMod val="60000"/>
                    <a:lumOff val="40000"/>
                  </a:schemeClr>
                </a:solidFill>
                <a:latin typeface="NikoshBAN" panose="02000000000000000000" pitchFamily="2" charset="0"/>
                <a:cs typeface="NikoshBAN" panose="02000000000000000000" pitchFamily="2" charset="0"/>
              </a:rPr>
              <a:t>জাতি সংঘের সংস্থা সমূহঃ-</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1087815515"/>
              </p:ext>
            </p:extLst>
          </p:nvPr>
        </p:nvGraphicFramePr>
        <p:xfrm>
          <a:off x="637309" y="1925781"/>
          <a:ext cx="10958945" cy="421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9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graphicEl>
                                              <a:dgm id="{E37A838D-0EA1-4785-B387-2B576B431C0C}"/>
                                            </p:graphicEl>
                                          </p:spTgt>
                                        </p:tgtEl>
                                        <p:attrNameLst>
                                          <p:attrName>style.visibility</p:attrName>
                                        </p:attrNameLst>
                                      </p:cBhvr>
                                      <p:to>
                                        <p:strVal val="visible"/>
                                      </p:to>
                                    </p:set>
                                    <p:animEffect transition="in" filter="wipe(down)">
                                      <p:cBhvr>
                                        <p:cTn id="12" dur="580">
                                          <p:stCondLst>
                                            <p:cond delay="0"/>
                                          </p:stCondLst>
                                        </p:cTn>
                                        <p:tgtEl>
                                          <p:spTgt spid="3">
                                            <p:graphicEl>
                                              <a:dgm id="{E37A838D-0EA1-4785-B387-2B576B431C0C}"/>
                                            </p:graphicEl>
                                          </p:spTgt>
                                        </p:tgtEl>
                                      </p:cBhvr>
                                    </p:animEffect>
                                    <p:anim calcmode="lin" valueType="num">
                                      <p:cBhvr>
                                        <p:cTn id="13" dur="1822" tmFilter="0,0; 0.14,0.36; 0.43,0.73; 0.71,0.91; 1.0,1.0">
                                          <p:stCondLst>
                                            <p:cond delay="0"/>
                                          </p:stCondLst>
                                        </p:cTn>
                                        <p:tgtEl>
                                          <p:spTgt spid="3">
                                            <p:graphicEl>
                                              <a:dgm id="{E37A838D-0EA1-4785-B387-2B576B431C0C}"/>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graphicEl>
                                              <a:dgm id="{E37A838D-0EA1-4785-B387-2B576B431C0C}"/>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graphicEl>
                                              <a:dgm id="{E37A838D-0EA1-4785-B387-2B576B431C0C}"/>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graphicEl>
                                              <a:dgm id="{E37A838D-0EA1-4785-B387-2B576B431C0C}"/>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graphicEl>
                                              <a:dgm id="{E37A838D-0EA1-4785-B387-2B576B431C0C}"/>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graphicEl>
                                              <a:dgm id="{E37A838D-0EA1-4785-B387-2B576B431C0C}"/>
                                            </p:graphicEl>
                                          </p:spTgt>
                                        </p:tgtEl>
                                      </p:cBhvr>
                                      <p:to x="100000" y="60000"/>
                                    </p:animScale>
                                    <p:animScale>
                                      <p:cBhvr>
                                        <p:cTn id="19" dur="166" decel="50000">
                                          <p:stCondLst>
                                            <p:cond delay="676"/>
                                          </p:stCondLst>
                                        </p:cTn>
                                        <p:tgtEl>
                                          <p:spTgt spid="3">
                                            <p:graphicEl>
                                              <a:dgm id="{E37A838D-0EA1-4785-B387-2B576B431C0C}"/>
                                            </p:graphicEl>
                                          </p:spTgt>
                                        </p:tgtEl>
                                      </p:cBhvr>
                                      <p:to x="100000" y="100000"/>
                                    </p:animScale>
                                    <p:animScale>
                                      <p:cBhvr>
                                        <p:cTn id="20" dur="26">
                                          <p:stCondLst>
                                            <p:cond delay="1312"/>
                                          </p:stCondLst>
                                        </p:cTn>
                                        <p:tgtEl>
                                          <p:spTgt spid="3">
                                            <p:graphicEl>
                                              <a:dgm id="{E37A838D-0EA1-4785-B387-2B576B431C0C}"/>
                                            </p:graphicEl>
                                          </p:spTgt>
                                        </p:tgtEl>
                                      </p:cBhvr>
                                      <p:to x="100000" y="80000"/>
                                    </p:animScale>
                                    <p:animScale>
                                      <p:cBhvr>
                                        <p:cTn id="21" dur="166" decel="50000">
                                          <p:stCondLst>
                                            <p:cond delay="1338"/>
                                          </p:stCondLst>
                                        </p:cTn>
                                        <p:tgtEl>
                                          <p:spTgt spid="3">
                                            <p:graphicEl>
                                              <a:dgm id="{E37A838D-0EA1-4785-B387-2B576B431C0C}"/>
                                            </p:graphicEl>
                                          </p:spTgt>
                                        </p:tgtEl>
                                      </p:cBhvr>
                                      <p:to x="100000" y="100000"/>
                                    </p:animScale>
                                    <p:animScale>
                                      <p:cBhvr>
                                        <p:cTn id="22" dur="26">
                                          <p:stCondLst>
                                            <p:cond delay="1642"/>
                                          </p:stCondLst>
                                        </p:cTn>
                                        <p:tgtEl>
                                          <p:spTgt spid="3">
                                            <p:graphicEl>
                                              <a:dgm id="{E37A838D-0EA1-4785-B387-2B576B431C0C}"/>
                                            </p:graphicEl>
                                          </p:spTgt>
                                        </p:tgtEl>
                                      </p:cBhvr>
                                      <p:to x="100000" y="90000"/>
                                    </p:animScale>
                                    <p:animScale>
                                      <p:cBhvr>
                                        <p:cTn id="23" dur="166" decel="50000">
                                          <p:stCondLst>
                                            <p:cond delay="1668"/>
                                          </p:stCondLst>
                                        </p:cTn>
                                        <p:tgtEl>
                                          <p:spTgt spid="3">
                                            <p:graphicEl>
                                              <a:dgm id="{E37A838D-0EA1-4785-B387-2B576B431C0C}"/>
                                            </p:graphicEl>
                                          </p:spTgt>
                                        </p:tgtEl>
                                      </p:cBhvr>
                                      <p:to x="100000" y="100000"/>
                                    </p:animScale>
                                    <p:animScale>
                                      <p:cBhvr>
                                        <p:cTn id="24" dur="26">
                                          <p:stCondLst>
                                            <p:cond delay="1808"/>
                                          </p:stCondLst>
                                        </p:cTn>
                                        <p:tgtEl>
                                          <p:spTgt spid="3">
                                            <p:graphicEl>
                                              <a:dgm id="{E37A838D-0EA1-4785-B387-2B576B431C0C}"/>
                                            </p:graphicEl>
                                          </p:spTgt>
                                        </p:tgtEl>
                                      </p:cBhvr>
                                      <p:to x="100000" y="95000"/>
                                    </p:animScale>
                                    <p:animScale>
                                      <p:cBhvr>
                                        <p:cTn id="25" dur="166" decel="50000">
                                          <p:stCondLst>
                                            <p:cond delay="1834"/>
                                          </p:stCondLst>
                                        </p:cTn>
                                        <p:tgtEl>
                                          <p:spTgt spid="3">
                                            <p:graphicEl>
                                              <a:dgm id="{E37A838D-0EA1-4785-B387-2B576B431C0C}"/>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graphicEl>
                                              <a:dgm id="{B153B9BF-805C-4EC5-B612-E855C273A5C9}"/>
                                            </p:graphicEl>
                                          </p:spTgt>
                                        </p:tgtEl>
                                        <p:attrNameLst>
                                          <p:attrName>style.visibility</p:attrName>
                                        </p:attrNameLst>
                                      </p:cBhvr>
                                      <p:to>
                                        <p:strVal val="visible"/>
                                      </p:to>
                                    </p:set>
                                    <p:animEffect transition="in" filter="wipe(down)">
                                      <p:cBhvr>
                                        <p:cTn id="30" dur="580">
                                          <p:stCondLst>
                                            <p:cond delay="0"/>
                                          </p:stCondLst>
                                        </p:cTn>
                                        <p:tgtEl>
                                          <p:spTgt spid="3">
                                            <p:graphicEl>
                                              <a:dgm id="{B153B9BF-805C-4EC5-B612-E855C273A5C9}"/>
                                            </p:graphicEl>
                                          </p:spTgt>
                                        </p:tgtEl>
                                      </p:cBhvr>
                                    </p:animEffect>
                                    <p:anim calcmode="lin" valueType="num">
                                      <p:cBhvr>
                                        <p:cTn id="31" dur="1822" tmFilter="0,0; 0.14,0.36; 0.43,0.73; 0.71,0.91; 1.0,1.0">
                                          <p:stCondLst>
                                            <p:cond delay="0"/>
                                          </p:stCondLst>
                                        </p:cTn>
                                        <p:tgtEl>
                                          <p:spTgt spid="3">
                                            <p:graphicEl>
                                              <a:dgm id="{B153B9BF-805C-4EC5-B612-E855C273A5C9}"/>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graphicEl>
                                              <a:dgm id="{B153B9BF-805C-4EC5-B612-E855C273A5C9}"/>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graphicEl>
                                              <a:dgm id="{B153B9BF-805C-4EC5-B612-E855C273A5C9}"/>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graphicEl>
                                              <a:dgm id="{B153B9BF-805C-4EC5-B612-E855C273A5C9}"/>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graphicEl>
                                              <a:dgm id="{B153B9BF-805C-4EC5-B612-E855C273A5C9}"/>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graphicEl>
                                              <a:dgm id="{B153B9BF-805C-4EC5-B612-E855C273A5C9}"/>
                                            </p:graphicEl>
                                          </p:spTgt>
                                        </p:tgtEl>
                                      </p:cBhvr>
                                      <p:to x="100000" y="60000"/>
                                    </p:animScale>
                                    <p:animScale>
                                      <p:cBhvr>
                                        <p:cTn id="37" dur="166" decel="50000">
                                          <p:stCondLst>
                                            <p:cond delay="676"/>
                                          </p:stCondLst>
                                        </p:cTn>
                                        <p:tgtEl>
                                          <p:spTgt spid="3">
                                            <p:graphicEl>
                                              <a:dgm id="{B153B9BF-805C-4EC5-B612-E855C273A5C9}"/>
                                            </p:graphicEl>
                                          </p:spTgt>
                                        </p:tgtEl>
                                      </p:cBhvr>
                                      <p:to x="100000" y="100000"/>
                                    </p:animScale>
                                    <p:animScale>
                                      <p:cBhvr>
                                        <p:cTn id="38" dur="26">
                                          <p:stCondLst>
                                            <p:cond delay="1312"/>
                                          </p:stCondLst>
                                        </p:cTn>
                                        <p:tgtEl>
                                          <p:spTgt spid="3">
                                            <p:graphicEl>
                                              <a:dgm id="{B153B9BF-805C-4EC5-B612-E855C273A5C9}"/>
                                            </p:graphicEl>
                                          </p:spTgt>
                                        </p:tgtEl>
                                      </p:cBhvr>
                                      <p:to x="100000" y="80000"/>
                                    </p:animScale>
                                    <p:animScale>
                                      <p:cBhvr>
                                        <p:cTn id="39" dur="166" decel="50000">
                                          <p:stCondLst>
                                            <p:cond delay="1338"/>
                                          </p:stCondLst>
                                        </p:cTn>
                                        <p:tgtEl>
                                          <p:spTgt spid="3">
                                            <p:graphicEl>
                                              <a:dgm id="{B153B9BF-805C-4EC5-B612-E855C273A5C9}"/>
                                            </p:graphicEl>
                                          </p:spTgt>
                                        </p:tgtEl>
                                      </p:cBhvr>
                                      <p:to x="100000" y="100000"/>
                                    </p:animScale>
                                    <p:animScale>
                                      <p:cBhvr>
                                        <p:cTn id="40" dur="26">
                                          <p:stCondLst>
                                            <p:cond delay="1642"/>
                                          </p:stCondLst>
                                        </p:cTn>
                                        <p:tgtEl>
                                          <p:spTgt spid="3">
                                            <p:graphicEl>
                                              <a:dgm id="{B153B9BF-805C-4EC5-B612-E855C273A5C9}"/>
                                            </p:graphicEl>
                                          </p:spTgt>
                                        </p:tgtEl>
                                      </p:cBhvr>
                                      <p:to x="100000" y="90000"/>
                                    </p:animScale>
                                    <p:animScale>
                                      <p:cBhvr>
                                        <p:cTn id="41" dur="166" decel="50000">
                                          <p:stCondLst>
                                            <p:cond delay="1668"/>
                                          </p:stCondLst>
                                        </p:cTn>
                                        <p:tgtEl>
                                          <p:spTgt spid="3">
                                            <p:graphicEl>
                                              <a:dgm id="{B153B9BF-805C-4EC5-B612-E855C273A5C9}"/>
                                            </p:graphicEl>
                                          </p:spTgt>
                                        </p:tgtEl>
                                      </p:cBhvr>
                                      <p:to x="100000" y="100000"/>
                                    </p:animScale>
                                    <p:animScale>
                                      <p:cBhvr>
                                        <p:cTn id="42" dur="26">
                                          <p:stCondLst>
                                            <p:cond delay="1808"/>
                                          </p:stCondLst>
                                        </p:cTn>
                                        <p:tgtEl>
                                          <p:spTgt spid="3">
                                            <p:graphicEl>
                                              <a:dgm id="{B153B9BF-805C-4EC5-B612-E855C273A5C9}"/>
                                            </p:graphicEl>
                                          </p:spTgt>
                                        </p:tgtEl>
                                      </p:cBhvr>
                                      <p:to x="100000" y="95000"/>
                                    </p:animScale>
                                    <p:animScale>
                                      <p:cBhvr>
                                        <p:cTn id="43" dur="166" decel="50000">
                                          <p:stCondLst>
                                            <p:cond delay="1834"/>
                                          </p:stCondLst>
                                        </p:cTn>
                                        <p:tgtEl>
                                          <p:spTgt spid="3">
                                            <p:graphicEl>
                                              <a:dgm id="{B153B9BF-805C-4EC5-B612-E855C273A5C9}"/>
                                            </p:graphic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graphicEl>
                                              <a:dgm id="{82E033CF-50D9-45A9-AC2A-45C8C5CBC63A}"/>
                                            </p:graphicEl>
                                          </p:spTgt>
                                        </p:tgtEl>
                                        <p:attrNameLst>
                                          <p:attrName>style.visibility</p:attrName>
                                        </p:attrNameLst>
                                      </p:cBhvr>
                                      <p:to>
                                        <p:strVal val="visible"/>
                                      </p:to>
                                    </p:set>
                                    <p:animEffect transition="in" filter="wipe(down)">
                                      <p:cBhvr>
                                        <p:cTn id="46" dur="580">
                                          <p:stCondLst>
                                            <p:cond delay="0"/>
                                          </p:stCondLst>
                                        </p:cTn>
                                        <p:tgtEl>
                                          <p:spTgt spid="3">
                                            <p:graphicEl>
                                              <a:dgm id="{82E033CF-50D9-45A9-AC2A-45C8C5CBC63A}"/>
                                            </p:graphicEl>
                                          </p:spTgt>
                                        </p:tgtEl>
                                      </p:cBhvr>
                                    </p:animEffect>
                                    <p:anim calcmode="lin" valueType="num">
                                      <p:cBhvr>
                                        <p:cTn id="47" dur="1822" tmFilter="0,0; 0.14,0.36; 0.43,0.73; 0.71,0.91; 1.0,1.0">
                                          <p:stCondLst>
                                            <p:cond delay="0"/>
                                          </p:stCondLst>
                                        </p:cTn>
                                        <p:tgtEl>
                                          <p:spTgt spid="3">
                                            <p:graphicEl>
                                              <a:dgm id="{82E033CF-50D9-45A9-AC2A-45C8C5CBC63A}"/>
                                            </p:graphic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graphicEl>
                                              <a:dgm id="{82E033CF-50D9-45A9-AC2A-45C8C5CBC63A}"/>
                                            </p:graphic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graphicEl>
                                              <a:dgm id="{82E033CF-50D9-45A9-AC2A-45C8C5CBC63A}"/>
                                            </p:graphic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graphicEl>
                                              <a:dgm id="{82E033CF-50D9-45A9-AC2A-45C8C5CBC63A}"/>
                                            </p:graphic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graphicEl>
                                              <a:dgm id="{82E033CF-50D9-45A9-AC2A-45C8C5CBC63A}"/>
                                            </p:graphic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graphicEl>
                                              <a:dgm id="{82E033CF-50D9-45A9-AC2A-45C8C5CBC63A}"/>
                                            </p:graphicEl>
                                          </p:spTgt>
                                        </p:tgtEl>
                                      </p:cBhvr>
                                      <p:to x="100000" y="60000"/>
                                    </p:animScale>
                                    <p:animScale>
                                      <p:cBhvr>
                                        <p:cTn id="53" dur="166" decel="50000">
                                          <p:stCondLst>
                                            <p:cond delay="676"/>
                                          </p:stCondLst>
                                        </p:cTn>
                                        <p:tgtEl>
                                          <p:spTgt spid="3">
                                            <p:graphicEl>
                                              <a:dgm id="{82E033CF-50D9-45A9-AC2A-45C8C5CBC63A}"/>
                                            </p:graphicEl>
                                          </p:spTgt>
                                        </p:tgtEl>
                                      </p:cBhvr>
                                      <p:to x="100000" y="100000"/>
                                    </p:animScale>
                                    <p:animScale>
                                      <p:cBhvr>
                                        <p:cTn id="54" dur="26">
                                          <p:stCondLst>
                                            <p:cond delay="1312"/>
                                          </p:stCondLst>
                                        </p:cTn>
                                        <p:tgtEl>
                                          <p:spTgt spid="3">
                                            <p:graphicEl>
                                              <a:dgm id="{82E033CF-50D9-45A9-AC2A-45C8C5CBC63A}"/>
                                            </p:graphicEl>
                                          </p:spTgt>
                                        </p:tgtEl>
                                      </p:cBhvr>
                                      <p:to x="100000" y="80000"/>
                                    </p:animScale>
                                    <p:animScale>
                                      <p:cBhvr>
                                        <p:cTn id="55" dur="166" decel="50000">
                                          <p:stCondLst>
                                            <p:cond delay="1338"/>
                                          </p:stCondLst>
                                        </p:cTn>
                                        <p:tgtEl>
                                          <p:spTgt spid="3">
                                            <p:graphicEl>
                                              <a:dgm id="{82E033CF-50D9-45A9-AC2A-45C8C5CBC63A}"/>
                                            </p:graphicEl>
                                          </p:spTgt>
                                        </p:tgtEl>
                                      </p:cBhvr>
                                      <p:to x="100000" y="100000"/>
                                    </p:animScale>
                                    <p:animScale>
                                      <p:cBhvr>
                                        <p:cTn id="56" dur="26">
                                          <p:stCondLst>
                                            <p:cond delay="1642"/>
                                          </p:stCondLst>
                                        </p:cTn>
                                        <p:tgtEl>
                                          <p:spTgt spid="3">
                                            <p:graphicEl>
                                              <a:dgm id="{82E033CF-50D9-45A9-AC2A-45C8C5CBC63A}"/>
                                            </p:graphicEl>
                                          </p:spTgt>
                                        </p:tgtEl>
                                      </p:cBhvr>
                                      <p:to x="100000" y="90000"/>
                                    </p:animScale>
                                    <p:animScale>
                                      <p:cBhvr>
                                        <p:cTn id="57" dur="166" decel="50000">
                                          <p:stCondLst>
                                            <p:cond delay="1668"/>
                                          </p:stCondLst>
                                        </p:cTn>
                                        <p:tgtEl>
                                          <p:spTgt spid="3">
                                            <p:graphicEl>
                                              <a:dgm id="{82E033CF-50D9-45A9-AC2A-45C8C5CBC63A}"/>
                                            </p:graphicEl>
                                          </p:spTgt>
                                        </p:tgtEl>
                                      </p:cBhvr>
                                      <p:to x="100000" y="100000"/>
                                    </p:animScale>
                                    <p:animScale>
                                      <p:cBhvr>
                                        <p:cTn id="58" dur="26">
                                          <p:stCondLst>
                                            <p:cond delay="1808"/>
                                          </p:stCondLst>
                                        </p:cTn>
                                        <p:tgtEl>
                                          <p:spTgt spid="3">
                                            <p:graphicEl>
                                              <a:dgm id="{82E033CF-50D9-45A9-AC2A-45C8C5CBC63A}"/>
                                            </p:graphicEl>
                                          </p:spTgt>
                                        </p:tgtEl>
                                      </p:cBhvr>
                                      <p:to x="100000" y="95000"/>
                                    </p:animScale>
                                    <p:animScale>
                                      <p:cBhvr>
                                        <p:cTn id="59" dur="166" decel="50000">
                                          <p:stCondLst>
                                            <p:cond delay="1834"/>
                                          </p:stCondLst>
                                        </p:cTn>
                                        <p:tgtEl>
                                          <p:spTgt spid="3">
                                            <p:graphicEl>
                                              <a:dgm id="{82E033CF-50D9-45A9-AC2A-45C8C5CBC63A}"/>
                                            </p:graphic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3">
                                            <p:graphicEl>
                                              <a:dgm id="{6A8076AF-4D5A-4BDA-94E1-CEEE5969BDA9}"/>
                                            </p:graphicEl>
                                          </p:spTgt>
                                        </p:tgtEl>
                                        <p:attrNameLst>
                                          <p:attrName>style.visibility</p:attrName>
                                        </p:attrNameLst>
                                      </p:cBhvr>
                                      <p:to>
                                        <p:strVal val="visible"/>
                                      </p:to>
                                    </p:set>
                                    <p:animEffect transition="in" filter="wipe(down)">
                                      <p:cBhvr>
                                        <p:cTn id="64" dur="580">
                                          <p:stCondLst>
                                            <p:cond delay="0"/>
                                          </p:stCondLst>
                                        </p:cTn>
                                        <p:tgtEl>
                                          <p:spTgt spid="3">
                                            <p:graphicEl>
                                              <a:dgm id="{6A8076AF-4D5A-4BDA-94E1-CEEE5969BDA9}"/>
                                            </p:graphicEl>
                                          </p:spTgt>
                                        </p:tgtEl>
                                      </p:cBhvr>
                                    </p:animEffect>
                                    <p:anim calcmode="lin" valueType="num">
                                      <p:cBhvr>
                                        <p:cTn id="65" dur="1822" tmFilter="0,0; 0.14,0.36; 0.43,0.73; 0.71,0.91; 1.0,1.0">
                                          <p:stCondLst>
                                            <p:cond delay="0"/>
                                          </p:stCondLst>
                                        </p:cTn>
                                        <p:tgtEl>
                                          <p:spTgt spid="3">
                                            <p:graphicEl>
                                              <a:dgm id="{6A8076AF-4D5A-4BDA-94E1-CEEE5969BDA9}"/>
                                            </p:graphic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graphicEl>
                                              <a:dgm id="{6A8076AF-4D5A-4BDA-94E1-CEEE5969BDA9}"/>
                                            </p:graphic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graphicEl>
                                              <a:dgm id="{6A8076AF-4D5A-4BDA-94E1-CEEE5969BDA9}"/>
                                            </p:graphic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graphicEl>
                                              <a:dgm id="{6A8076AF-4D5A-4BDA-94E1-CEEE5969BDA9}"/>
                                            </p:graphic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graphicEl>
                                              <a:dgm id="{6A8076AF-4D5A-4BDA-94E1-CEEE5969BDA9}"/>
                                            </p:graphic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graphicEl>
                                              <a:dgm id="{6A8076AF-4D5A-4BDA-94E1-CEEE5969BDA9}"/>
                                            </p:graphicEl>
                                          </p:spTgt>
                                        </p:tgtEl>
                                      </p:cBhvr>
                                      <p:to x="100000" y="60000"/>
                                    </p:animScale>
                                    <p:animScale>
                                      <p:cBhvr>
                                        <p:cTn id="71" dur="166" decel="50000">
                                          <p:stCondLst>
                                            <p:cond delay="676"/>
                                          </p:stCondLst>
                                        </p:cTn>
                                        <p:tgtEl>
                                          <p:spTgt spid="3">
                                            <p:graphicEl>
                                              <a:dgm id="{6A8076AF-4D5A-4BDA-94E1-CEEE5969BDA9}"/>
                                            </p:graphicEl>
                                          </p:spTgt>
                                        </p:tgtEl>
                                      </p:cBhvr>
                                      <p:to x="100000" y="100000"/>
                                    </p:animScale>
                                    <p:animScale>
                                      <p:cBhvr>
                                        <p:cTn id="72" dur="26">
                                          <p:stCondLst>
                                            <p:cond delay="1312"/>
                                          </p:stCondLst>
                                        </p:cTn>
                                        <p:tgtEl>
                                          <p:spTgt spid="3">
                                            <p:graphicEl>
                                              <a:dgm id="{6A8076AF-4D5A-4BDA-94E1-CEEE5969BDA9}"/>
                                            </p:graphicEl>
                                          </p:spTgt>
                                        </p:tgtEl>
                                      </p:cBhvr>
                                      <p:to x="100000" y="80000"/>
                                    </p:animScale>
                                    <p:animScale>
                                      <p:cBhvr>
                                        <p:cTn id="73" dur="166" decel="50000">
                                          <p:stCondLst>
                                            <p:cond delay="1338"/>
                                          </p:stCondLst>
                                        </p:cTn>
                                        <p:tgtEl>
                                          <p:spTgt spid="3">
                                            <p:graphicEl>
                                              <a:dgm id="{6A8076AF-4D5A-4BDA-94E1-CEEE5969BDA9}"/>
                                            </p:graphicEl>
                                          </p:spTgt>
                                        </p:tgtEl>
                                      </p:cBhvr>
                                      <p:to x="100000" y="100000"/>
                                    </p:animScale>
                                    <p:animScale>
                                      <p:cBhvr>
                                        <p:cTn id="74" dur="26">
                                          <p:stCondLst>
                                            <p:cond delay="1642"/>
                                          </p:stCondLst>
                                        </p:cTn>
                                        <p:tgtEl>
                                          <p:spTgt spid="3">
                                            <p:graphicEl>
                                              <a:dgm id="{6A8076AF-4D5A-4BDA-94E1-CEEE5969BDA9}"/>
                                            </p:graphicEl>
                                          </p:spTgt>
                                        </p:tgtEl>
                                      </p:cBhvr>
                                      <p:to x="100000" y="90000"/>
                                    </p:animScale>
                                    <p:animScale>
                                      <p:cBhvr>
                                        <p:cTn id="75" dur="166" decel="50000">
                                          <p:stCondLst>
                                            <p:cond delay="1668"/>
                                          </p:stCondLst>
                                        </p:cTn>
                                        <p:tgtEl>
                                          <p:spTgt spid="3">
                                            <p:graphicEl>
                                              <a:dgm id="{6A8076AF-4D5A-4BDA-94E1-CEEE5969BDA9}"/>
                                            </p:graphicEl>
                                          </p:spTgt>
                                        </p:tgtEl>
                                      </p:cBhvr>
                                      <p:to x="100000" y="100000"/>
                                    </p:animScale>
                                    <p:animScale>
                                      <p:cBhvr>
                                        <p:cTn id="76" dur="26">
                                          <p:stCondLst>
                                            <p:cond delay="1808"/>
                                          </p:stCondLst>
                                        </p:cTn>
                                        <p:tgtEl>
                                          <p:spTgt spid="3">
                                            <p:graphicEl>
                                              <a:dgm id="{6A8076AF-4D5A-4BDA-94E1-CEEE5969BDA9}"/>
                                            </p:graphicEl>
                                          </p:spTgt>
                                        </p:tgtEl>
                                      </p:cBhvr>
                                      <p:to x="100000" y="95000"/>
                                    </p:animScale>
                                    <p:animScale>
                                      <p:cBhvr>
                                        <p:cTn id="77" dur="166" decel="50000">
                                          <p:stCondLst>
                                            <p:cond delay="1834"/>
                                          </p:stCondLst>
                                        </p:cTn>
                                        <p:tgtEl>
                                          <p:spTgt spid="3">
                                            <p:graphicEl>
                                              <a:dgm id="{6A8076AF-4D5A-4BDA-94E1-CEEE5969BDA9}"/>
                                            </p:graphic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
                                            <p:graphicEl>
                                              <a:dgm id="{1B72B8CF-24DF-4A1F-BD64-70F3516CD432}"/>
                                            </p:graphicEl>
                                          </p:spTgt>
                                        </p:tgtEl>
                                        <p:attrNameLst>
                                          <p:attrName>style.visibility</p:attrName>
                                        </p:attrNameLst>
                                      </p:cBhvr>
                                      <p:to>
                                        <p:strVal val="visible"/>
                                      </p:to>
                                    </p:set>
                                    <p:animEffect transition="in" filter="wipe(down)">
                                      <p:cBhvr>
                                        <p:cTn id="82" dur="580">
                                          <p:stCondLst>
                                            <p:cond delay="0"/>
                                          </p:stCondLst>
                                        </p:cTn>
                                        <p:tgtEl>
                                          <p:spTgt spid="3">
                                            <p:graphicEl>
                                              <a:dgm id="{1B72B8CF-24DF-4A1F-BD64-70F3516CD432}"/>
                                            </p:graphicEl>
                                          </p:spTgt>
                                        </p:tgtEl>
                                      </p:cBhvr>
                                    </p:animEffect>
                                    <p:anim calcmode="lin" valueType="num">
                                      <p:cBhvr>
                                        <p:cTn id="83" dur="1822" tmFilter="0,0; 0.14,0.36; 0.43,0.73; 0.71,0.91; 1.0,1.0">
                                          <p:stCondLst>
                                            <p:cond delay="0"/>
                                          </p:stCondLst>
                                        </p:cTn>
                                        <p:tgtEl>
                                          <p:spTgt spid="3">
                                            <p:graphicEl>
                                              <a:dgm id="{1B72B8CF-24DF-4A1F-BD64-70F3516CD432}"/>
                                            </p:graphic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graphicEl>
                                              <a:dgm id="{1B72B8CF-24DF-4A1F-BD64-70F3516CD432}"/>
                                            </p:graphic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graphicEl>
                                              <a:dgm id="{1B72B8CF-24DF-4A1F-BD64-70F3516CD432}"/>
                                            </p:graphic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graphicEl>
                                              <a:dgm id="{1B72B8CF-24DF-4A1F-BD64-70F3516CD432}"/>
                                            </p:graphic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graphicEl>
                                              <a:dgm id="{1B72B8CF-24DF-4A1F-BD64-70F3516CD432}"/>
                                            </p:graphic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graphicEl>
                                              <a:dgm id="{1B72B8CF-24DF-4A1F-BD64-70F3516CD432}"/>
                                            </p:graphicEl>
                                          </p:spTgt>
                                        </p:tgtEl>
                                      </p:cBhvr>
                                      <p:to x="100000" y="60000"/>
                                    </p:animScale>
                                    <p:animScale>
                                      <p:cBhvr>
                                        <p:cTn id="89" dur="166" decel="50000">
                                          <p:stCondLst>
                                            <p:cond delay="676"/>
                                          </p:stCondLst>
                                        </p:cTn>
                                        <p:tgtEl>
                                          <p:spTgt spid="3">
                                            <p:graphicEl>
                                              <a:dgm id="{1B72B8CF-24DF-4A1F-BD64-70F3516CD432}"/>
                                            </p:graphicEl>
                                          </p:spTgt>
                                        </p:tgtEl>
                                      </p:cBhvr>
                                      <p:to x="100000" y="100000"/>
                                    </p:animScale>
                                    <p:animScale>
                                      <p:cBhvr>
                                        <p:cTn id="90" dur="26">
                                          <p:stCondLst>
                                            <p:cond delay="1312"/>
                                          </p:stCondLst>
                                        </p:cTn>
                                        <p:tgtEl>
                                          <p:spTgt spid="3">
                                            <p:graphicEl>
                                              <a:dgm id="{1B72B8CF-24DF-4A1F-BD64-70F3516CD432}"/>
                                            </p:graphicEl>
                                          </p:spTgt>
                                        </p:tgtEl>
                                      </p:cBhvr>
                                      <p:to x="100000" y="80000"/>
                                    </p:animScale>
                                    <p:animScale>
                                      <p:cBhvr>
                                        <p:cTn id="91" dur="166" decel="50000">
                                          <p:stCondLst>
                                            <p:cond delay="1338"/>
                                          </p:stCondLst>
                                        </p:cTn>
                                        <p:tgtEl>
                                          <p:spTgt spid="3">
                                            <p:graphicEl>
                                              <a:dgm id="{1B72B8CF-24DF-4A1F-BD64-70F3516CD432}"/>
                                            </p:graphicEl>
                                          </p:spTgt>
                                        </p:tgtEl>
                                      </p:cBhvr>
                                      <p:to x="100000" y="100000"/>
                                    </p:animScale>
                                    <p:animScale>
                                      <p:cBhvr>
                                        <p:cTn id="92" dur="26">
                                          <p:stCondLst>
                                            <p:cond delay="1642"/>
                                          </p:stCondLst>
                                        </p:cTn>
                                        <p:tgtEl>
                                          <p:spTgt spid="3">
                                            <p:graphicEl>
                                              <a:dgm id="{1B72B8CF-24DF-4A1F-BD64-70F3516CD432}"/>
                                            </p:graphicEl>
                                          </p:spTgt>
                                        </p:tgtEl>
                                      </p:cBhvr>
                                      <p:to x="100000" y="90000"/>
                                    </p:animScale>
                                    <p:animScale>
                                      <p:cBhvr>
                                        <p:cTn id="93" dur="166" decel="50000">
                                          <p:stCondLst>
                                            <p:cond delay="1668"/>
                                          </p:stCondLst>
                                        </p:cTn>
                                        <p:tgtEl>
                                          <p:spTgt spid="3">
                                            <p:graphicEl>
                                              <a:dgm id="{1B72B8CF-24DF-4A1F-BD64-70F3516CD432}"/>
                                            </p:graphicEl>
                                          </p:spTgt>
                                        </p:tgtEl>
                                      </p:cBhvr>
                                      <p:to x="100000" y="100000"/>
                                    </p:animScale>
                                    <p:animScale>
                                      <p:cBhvr>
                                        <p:cTn id="94" dur="26">
                                          <p:stCondLst>
                                            <p:cond delay="1808"/>
                                          </p:stCondLst>
                                        </p:cTn>
                                        <p:tgtEl>
                                          <p:spTgt spid="3">
                                            <p:graphicEl>
                                              <a:dgm id="{1B72B8CF-24DF-4A1F-BD64-70F3516CD432}"/>
                                            </p:graphicEl>
                                          </p:spTgt>
                                        </p:tgtEl>
                                      </p:cBhvr>
                                      <p:to x="100000" y="95000"/>
                                    </p:animScale>
                                    <p:animScale>
                                      <p:cBhvr>
                                        <p:cTn id="95" dur="166" decel="50000">
                                          <p:stCondLst>
                                            <p:cond delay="1834"/>
                                          </p:stCondLst>
                                        </p:cTn>
                                        <p:tgtEl>
                                          <p:spTgt spid="3">
                                            <p:graphicEl>
                                              <a:dgm id="{1B72B8CF-24DF-4A1F-BD64-70F3516CD432}"/>
                                            </p:graphic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3">
                                            <p:graphicEl>
                                              <a:dgm id="{B1B1185C-59D9-42F4-B781-DE4BBD88C0AB}"/>
                                            </p:graphicEl>
                                          </p:spTgt>
                                        </p:tgtEl>
                                        <p:attrNameLst>
                                          <p:attrName>style.visibility</p:attrName>
                                        </p:attrNameLst>
                                      </p:cBhvr>
                                      <p:to>
                                        <p:strVal val="visible"/>
                                      </p:to>
                                    </p:set>
                                    <p:animEffect transition="in" filter="wipe(down)">
                                      <p:cBhvr>
                                        <p:cTn id="100" dur="580">
                                          <p:stCondLst>
                                            <p:cond delay="0"/>
                                          </p:stCondLst>
                                        </p:cTn>
                                        <p:tgtEl>
                                          <p:spTgt spid="3">
                                            <p:graphicEl>
                                              <a:dgm id="{B1B1185C-59D9-42F4-B781-DE4BBD88C0AB}"/>
                                            </p:graphicEl>
                                          </p:spTgt>
                                        </p:tgtEl>
                                      </p:cBhvr>
                                    </p:animEffect>
                                    <p:anim calcmode="lin" valueType="num">
                                      <p:cBhvr>
                                        <p:cTn id="101" dur="1822" tmFilter="0,0; 0.14,0.36; 0.43,0.73; 0.71,0.91; 1.0,1.0">
                                          <p:stCondLst>
                                            <p:cond delay="0"/>
                                          </p:stCondLst>
                                        </p:cTn>
                                        <p:tgtEl>
                                          <p:spTgt spid="3">
                                            <p:graphicEl>
                                              <a:dgm id="{B1B1185C-59D9-42F4-B781-DE4BBD88C0AB}"/>
                                            </p:graphic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graphicEl>
                                              <a:dgm id="{B1B1185C-59D9-42F4-B781-DE4BBD88C0AB}"/>
                                            </p:graphic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graphicEl>
                                              <a:dgm id="{B1B1185C-59D9-42F4-B781-DE4BBD88C0AB}"/>
                                            </p:graphic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graphicEl>
                                              <a:dgm id="{B1B1185C-59D9-42F4-B781-DE4BBD88C0AB}"/>
                                            </p:graphic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graphicEl>
                                              <a:dgm id="{B1B1185C-59D9-42F4-B781-DE4BBD88C0AB}"/>
                                            </p:graphic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graphicEl>
                                              <a:dgm id="{B1B1185C-59D9-42F4-B781-DE4BBD88C0AB}"/>
                                            </p:graphicEl>
                                          </p:spTgt>
                                        </p:tgtEl>
                                      </p:cBhvr>
                                      <p:to x="100000" y="60000"/>
                                    </p:animScale>
                                    <p:animScale>
                                      <p:cBhvr>
                                        <p:cTn id="107" dur="166" decel="50000">
                                          <p:stCondLst>
                                            <p:cond delay="676"/>
                                          </p:stCondLst>
                                        </p:cTn>
                                        <p:tgtEl>
                                          <p:spTgt spid="3">
                                            <p:graphicEl>
                                              <a:dgm id="{B1B1185C-59D9-42F4-B781-DE4BBD88C0AB}"/>
                                            </p:graphicEl>
                                          </p:spTgt>
                                        </p:tgtEl>
                                      </p:cBhvr>
                                      <p:to x="100000" y="100000"/>
                                    </p:animScale>
                                    <p:animScale>
                                      <p:cBhvr>
                                        <p:cTn id="108" dur="26">
                                          <p:stCondLst>
                                            <p:cond delay="1312"/>
                                          </p:stCondLst>
                                        </p:cTn>
                                        <p:tgtEl>
                                          <p:spTgt spid="3">
                                            <p:graphicEl>
                                              <a:dgm id="{B1B1185C-59D9-42F4-B781-DE4BBD88C0AB}"/>
                                            </p:graphicEl>
                                          </p:spTgt>
                                        </p:tgtEl>
                                      </p:cBhvr>
                                      <p:to x="100000" y="80000"/>
                                    </p:animScale>
                                    <p:animScale>
                                      <p:cBhvr>
                                        <p:cTn id="109" dur="166" decel="50000">
                                          <p:stCondLst>
                                            <p:cond delay="1338"/>
                                          </p:stCondLst>
                                        </p:cTn>
                                        <p:tgtEl>
                                          <p:spTgt spid="3">
                                            <p:graphicEl>
                                              <a:dgm id="{B1B1185C-59D9-42F4-B781-DE4BBD88C0AB}"/>
                                            </p:graphicEl>
                                          </p:spTgt>
                                        </p:tgtEl>
                                      </p:cBhvr>
                                      <p:to x="100000" y="100000"/>
                                    </p:animScale>
                                    <p:animScale>
                                      <p:cBhvr>
                                        <p:cTn id="110" dur="26">
                                          <p:stCondLst>
                                            <p:cond delay="1642"/>
                                          </p:stCondLst>
                                        </p:cTn>
                                        <p:tgtEl>
                                          <p:spTgt spid="3">
                                            <p:graphicEl>
                                              <a:dgm id="{B1B1185C-59D9-42F4-B781-DE4BBD88C0AB}"/>
                                            </p:graphicEl>
                                          </p:spTgt>
                                        </p:tgtEl>
                                      </p:cBhvr>
                                      <p:to x="100000" y="90000"/>
                                    </p:animScale>
                                    <p:animScale>
                                      <p:cBhvr>
                                        <p:cTn id="111" dur="166" decel="50000">
                                          <p:stCondLst>
                                            <p:cond delay="1668"/>
                                          </p:stCondLst>
                                        </p:cTn>
                                        <p:tgtEl>
                                          <p:spTgt spid="3">
                                            <p:graphicEl>
                                              <a:dgm id="{B1B1185C-59D9-42F4-B781-DE4BBD88C0AB}"/>
                                            </p:graphicEl>
                                          </p:spTgt>
                                        </p:tgtEl>
                                      </p:cBhvr>
                                      <p:to x="100000" y="100000"/>
                                    </p:animScale>
                                    <p:animScale>
                                      <p:cBhvr>
                                        <p:cTn id="112" dur="26">
                                          <p:stCondLst>
                                            <p:cond delay="1808"/>
                                          </p:stCondLst>
                                        </p:cTn>
                                        <p:tgtEl>
                                          <p:spTgt spid="3">
                                            <p:graphicEl>
                                              <a:dgm id="{B1B1185C-59D9-42F4-B781-DE4BBD88C0AB}"/>
                                            </p:graphicEl>
                                          </p:spTgt>
                                        </p:tgtEl>
                                      </p:cBhvr>
                                      <p:to x="100000" y="95000"/>
                                    </p:animScale>
                                    <p:animScale>
                                      <p:cBhvr>
                                        <p:cTn id="113" dur="166" decel="50000">
                                          <p:stCondLst>
                                            <p:cond delay="1834"/>
                                          </p:stCondLst>
                                        </p:cTn>
                                        <p:tgtEl>
                                          <p:spTgt spid="3">
                                            <p:graphicEl>
                                              <a:dgm id="{B1B1185C-59D9-42F4-B781-DE4BBD88C0AB}"/>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709" y="991152"/>
            <a:ext cx="9587346" cy="1107996"/>
          </a:xfrm>
          <a:prstGeom prst="rect">
            <a:avLst/>
          </a:prstGeom>
          <a:noFill/>
        </p:spPr>
        <p:txBody>
          <a:bodyPr wrap="square" rtlCol="0">
            <a:spAutoFit/>
          </a:bodyPr>
          <a:lstStyle/>
          <a:p>
            <a:pPr algn="ctr"/>
            <a:r>
              <a:rPr lang="bn-IN" sz="6600" dirty="0" smtClean="0">
                <a:solidFill>
                  <a:schemeClr val="accent2">
                    <a:lumMod val="60000"/>
                    <a:lumOff val="40000"/>
                  </a:schemeClr>
                </a:solidFill>
                <a:latin typeface="NikoshBAN" panose="02000000000000000000" pitchFamily="2" charset="0"/>
                <a:cs typeface="NikoshBAN" panose="02000000000000000000" pitchFamily="2" charset="0"/>
              </a:rPr>
              <a:t>জাতি সংঘের উদ্দেশ্য সমূহঃ-</a:t>
            </a:r>
            <a:endParaRPr lang="en-US" sz="66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907473" y="2341418"/>
            <a:ext cx="10633363" cy="3970318"/>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১।  সমগ্র বিশ্বে শান্তি প্রতিষ্টা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২।  বিভিন্ন জাতির মধ্যে বন্ধুত্বপূর্ণ সম্পর্ক গড়ে তোলা।</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৩।  আন্তর্জাতিক বিরোধ মীমাংশা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৪।  অর্থনৈতিক,সামাজিক ও সাংস্কৃতিক সমস্যাগুলি সমাধান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৫।  আন্তর্জাতিক মৌলিক মানবাধিকার প্রতিষ্টা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৬।  বিশ্বে সৌভ্রাতৃত্ব-মূলক সম্পর্ক গরে তুলা।</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৭।  প্রচার মাধ্যমগুলির স্বাধীনতা প্রদান করা।</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58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448</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NikoshBAN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6JK8N72</cp:lastModifiedBy>
  <cp:revision>42</cp:revision>
  <dcterms:created xsi:type="dcterms:W3CDTF">2019-09-19T08:43:35Z</dcterms:created>
  <dcterms:modified xsi:type="dcterms:W3CDTF">2019-07-18T08:46:59Z</dcterms:modified>
</cp:coreProperties>
</file>