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72" r:id="rId2"/>
    <p:sldId id="259" r:id="rId3"/>
    <p:sldId id="271" r:id="rId4"/>
    <p:sldId id="262" r:id="rId5"/>
    <p:sldId id="270" r:id="rId6"/>
    <p:sldId id="266" r:id="rId7"/>
    <p:sldId id="264" r:id="rId8"/>
    <p:sldId id="269" r:id="rId9"/>
    <p:sldId id="267" r:id="rId10"/>
    <p:sldId id="274" r:id="rId11"/>
    <p:sldId id="275" r:id="rId12"/>
    <p:sldId id="265" r:id="rId13"/>
    <p:sldId id="268"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00" autoAdjust="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C2C8D-B52F-4003-B216-0FE03CC0986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FD9B34F-AE44-4E0B-B950-6CCC8B0EFE4A}">
      <dgm:prSet phldrT="[Text]" custT="1"/>
      <dgm:spPr/>
      <dgm:t>
        <a:bodyPr/>
        <a:lstStyle/>
        <a:p>
          <a:r>
            <a:rPr lang="bn-BD" sz="4000" dirty="0" smtClean="0">
              <a:solidFill>
                <a:schemeClr val="accent4">
                  <a:lumMod val="75000"/>
                </a:schemeClr>
              </a:solidFill>
              <a:latin typeface="NikoshBAN" panose="02000000000000000000" pitchFamily="2" charset="0"/>
              <a:cs typeface="NikoshBAN" panose="02000000000000000000" pitchFamily="2" charset="0"/>
            </a:rPr>
            <a:t>১।</a:t>
          </a:r>
          <a:r>
            <a:rPr lang="en-US" sz="4000" dirty="0" smtClean="0">
              <a:solidFill>
                <a:schemeClr val="accent4">
                  <a:lumMod val="75000"/>
                </a:schemeClr>
              </a:solidFill>
              <a:latin typeface="NikoshBAN" panose="02000000000000000000" pitchFamily="2" charset="0"/>
              <a:cs typeface="NikoshBAN" panose="02000000000000000000" pitchFamily="2" charset="0"/>
            </a:rPr>
            <a:t> </a:t>
          </a:r>
          <a:r>
            <a:rPr lang="en-US" sz="4000" dirty="0" err="1" smtClean="0">
              <a:solidFill>
                <a:schemeClr val="accent4">
                  <a:lumMod val="75000"/>
                </a:schemeClr>
              </a:solidFill>
              <a:latin typeface="NikoshBAN" panose="02000000000000000000" pitchFamily="2" charset="0"/>
              <a:cs typeface="NikoshBAN" panose="02000000000000000000" pitchFamily="2" charset="0"/>
            </a:rPr>
            <a:t>শাসন</a:t>
          </a:r>
          <a:r>
            <a:rPr lang="en-US" sz="4000" dirty="0" smtClean="0">
              <a:solidFill>
                <a:schemeClr val="accent4">
                  <a:lumMod val="75000"/>
                </a:schemeClr>
              </a:solidFill>
              <a:latin typeface="NikoshBAN" panose="02000000000000000000" pitchFamily="2" charset="0"/>
              <a:cs typeface="NikoshBAN" panose="02000000000000000000" pitchFamily="2" charset="0"/>
            </a:rPr>
            <a:t> </a:t>
          </a:r>
          <a:r>
            <a:rPr lang="en-US" sz="4000" dirty="0" err="1" smtClean="0">
              <a:solidFill>
                <a:schemeClr val="accent4">
                  <a:lumMod val="75000"/>
                </a:schemeClr>
              </a:solidFill>
              <a:latin typeface="NikoshBAN" panose="02000000000000000000" pitchFamily="2" charset="0"/>
              <a:cs typeface="NikoshBAN" panose="02000000000000000000" pitchFamily="2" charset="0"/>
            </a:rPr>
            <a:t>সংক্রান্ত</a:t>
          </a:r>
          <a:endParaRPr lang="en-US" sz="4000" dirty="0" smtClean="0">
            <a:solidFill>
              <a:schemeClr val="accent4">
                <a:lumMod val="75000"/>
              </a:schemeClr>
            </a:solidFill>
            <a:latin typeface="NikoshBAN" panose="02000000000000000000" pitchFamily="2" charset="0"/>
            <a:cs typeface="NikoshBAN" panose="02000000000000000000" pitchFamily="2" charset="0"/>
          </a:endParaRPr>
        </a:p>
        <a:p>
          <a:r>
            <a:rPr lang="en-US" sz="4000" dirty="0" err="1" smtClean="0">
              <a:solidFill>
                <a:schemeClr val="accent4">
                  <a:lumMod val="75000"/>
                </a:schemeClr>
              </a:solidFill>
              <a:latin typeface="NikoshBAN" panose="02000000000000000000" pitchFamily="2" charset="0"/>
              <a:cs typeface="NikoshBAN" panose="02000000000000000000" pitchFamily="2" charset="0"/>
            </a:rPr>
            <a:t>ক্ষমতা</a:t>
          </a:r>
          <a:r>
            <a:rPr lang="en-US" sz="4000" dirty="0" smtClean="0">
              <a:solidFill>
                <a:srgbClr val="00B050"/>
              </a:solidFill>
              <a:latin typeface="NikoshBAN" panose="02000000000000000000" pitchFamily="2" charset="0"/>
              <a:cs typeface="NikoshBAN" panose="02000000000000000000" pitchFamily="2" charset="0"/>
            </a:rPr>
            <a:t>।</a:t>
          </a:r>
          <a:r>
            <a:rPr lang="bn-BD" sz="2800" dirty="0" smtClean="0">
              <a:solidFill>
                <a:srgbClr val="00B050"/>
              </a:solidFill>
              <a:latin typeface="NikoshBAN" panose="02000000000000000000" pitchFamily="2" charset="0"/>
              <a:cs typeface="NikoshBAN" panose="02000000000000000000" pitchFamily="2" charset="0"/>
            </a:rPr>
            <a:t> </a:t>
          </a:r>
          <a:endParaRPr lang="en-US" sz="2800" dirty="0">
            <a:solidFill>
              <a:srgbClr val="00B050"/>
            </a:solidFill>
            <a:latin typeface="NikoshBAN" panose="02000000000000000000" pitchFamily="2" charset="0"/>
            <a:cs typeface="NikoshBAN" panose="02000000000000000000" pitchFamily="2" charset="0"/>
          </a:endParaRPr>
        </a:p>
      </dgm:t>
    </dgm:pt>
    <dgm:pt modelId="{9F896634-7A73-436C-A2FB-49F7FC80C089}" type="parTrans" cxnId="{5209DD29-F28F-4167-8162-0D133ED57D3C}">
      <dgm:prSet/>
      <dgm:spPr/>
      <dgm:t>
        <a:bodyPr/>
        <a:lstStyle/>
        <a:p>
          <a:endParaRPr lang="en-US"/>
        </a:p>
      </dgm:t>
    </dgm:pt>
    <dgm:pt modelId="{16E46FF5-B11B-4A56-9D2D-2CB73C134474}" type="sibTrans" cxnId="{5209DD29-F28F-4167-8162-0D133ED57D3C}">
      <dgm:prSet/>
      <dgm:spPr/>
      <dgm:t>
        <a:bodyPr/>
        <a:lstStyle/>
        <a:p>
          <a:endParaRPr lang="en-US"/>
        </a:p>
      </dgm:t>
    </dgm:pt>
    <dgm:pt modelId="{97C58DBE-6857-4B80-A29E-1389D05322BB}">
      <dgm:prSet phldrT="[Text]" custT="1"/>
      <dgm:spPr>
        <a:solidFill>
          <a:srgbClr val="00B050"/>
        </a:solidFill>
      </dgm:spPr>
      <dgm:t>
        <a:bodyPr/>
        <a:lstStyle/>
        <a:p>
          <a:r>
            <a:rPr lang="bn-BD" sz="3200" dirty="0" smtClean="0">
              <a:solidFill>
                <a:srgbClr val="002060"/>
              </a:solidFill>
              <a:latin typeface="NikoshBAN" panose="02000000000000000000" pitchFamily="2" charset="0"/>
              <a:cs typeface="NikoshBAN" panose="02000000000000000000" pitchFamily="2" charset="0"/>
            </a:rPr>
            <a:t>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আইন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প্রণায়ন</a:t>
          </a:r>
          <a:endParaRPr lang="en-US" sz="3200" dirty="0" smtClean="0">
            <a:solidFill>
              <a:srgbClr val="002060"/>
            </a:solidFill>
            <a:latin typeface="NikoshBAN" panose="02000000000000000000" pitchFamily="2" charset="0"/>
            <a:cs typeface="NikoshBAN" panose="02000000000000000000" pitchFamily="2" charset="0"/>
          </a:endParaRPr>
        </a:p>
        <a:p>
          <a:r>
            <a:rPr lang="en-US" sz="3200" dirty="0" err="1" smtClean="0">
              <a:solidFill>
                <a:srgbClr val="002060"/>
              </a:solidFill>
              <a:latin typeface="NikoshBAN" panose="02000000000000000000" pitchFamily="2" charset="0"/>
              <a:cs typeface="NikoshBAN" panose="02000000000000000000" pitchFamily="2" charset="0"/>
            </a:rPr>
            <a:t>সংক্রান্ত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ক্ষমতা</a:t>
          </a:r>
          <a:r>
            <a:rPr lang="en-US" sz="3200" dirty="0" smtClean="0">
              <a:solidFill>
                <a:srgbClr val="002060"/>
              </a:solidFill>
              <a:latin typeface="NikoshBAN" panose="02000000000000000000" pitchFamily="2" charset="0"/>
              <a:cs typeface="NikoshBAN" panose="02000000000000000000" pitchFamily="2" charset="0"/>
            </a:rPr>
            <a:t>।</a:t>
          </a:r>
          <a:endParaRPr lang="en-US" sz="3200" dirty="0">
            <a:solidFill>
              <a:srgbClr val="002060"/>
            </a:solidFill>
            <a:latin typeface="NikoshBAN" panose="02000000000000000000" pitchFamily="2" charset="0"/>
            <a:cs typeface="NikoshBAN" panose="02000000000000000000" pitchFamily="2" charset="0"/>
          </a:endParaRPr>
        </a:p>
      </dgm:t>
    </dgm:pt>
    <dgm:pt modelId="{A9985FD1-79D8-41E9-9625-F2A05583ED05}" type="parTrans" cxnId="{7EAC6E66-A58D-4CA6-BA05-5350D32F50B1}">
      <dgm:prSet/>
      <dgm:spPr/>
      <dgm:t>
        <a:bodyPr/>
        <a:lstStyle/>
        <a:p>
          <a:endParaRPr lang="en-US"/>
        </a:p>
      </dgm:t>
    </dgm:pt>
    <dgm:pt modelId="{07AA528E-D366-4A18-A755-A1B5BE46F9D0}" type="sibTrans" cxnId="{7EAC6E66-A58D-4CA6-BA05-5350D32F50B1}">
      <dgm:prSet/>
      <dgm:spPr/>
      <dgm:t>
        <a:bodyPr/>
        <a:lstStyle/>
        <a:p>
          <a:endParaRPr lang="en-US"/>
        </a:p>
      </dgm:t>
    </dgm:pt>
    <dgm:pt modelId="{197988AF-0F1B-4F34-86E0-FD848F220EF8}">
      <dgm:prSet phldrT="[Text]" custT="1"/>
      <dgm:spPr>
        <a:solidFill>
          <a:srgbClr val="FFFF00"/>
        </a:solidFill>
      </dgm:spPr>
      <dgm:t>
        <a:bodyPr/>
        <a:lstStyle/>
        <a:p>
          <a:r>
            <a:rPr lang="bn-BD" sz="3200" dirty="0" smtClean="0">
              <a:solidFill>
                <a:srgbClr val="002060"/>
              </a:solidFill>
              <a:latin typeface="NikoshBAN" panose="02000000000000000000" pitchFamily="2" charset="0"/>
              <a:cs typeface="NikoshBAN" panose="02000000000000000000" pitchFamily="2" charset="0"/>
            </a:rPr>
            <a:t>৩।</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অর্থ</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সংক্রান্ত</a:t>
          </a:r>
          <a:endParaRPr lang="en-US" sz="3200" dirty="0" smtClean="0">
            <a:solidFill>
              <a:srgbClr val="002060"/>
            </a:solidFill>
            <a:latin typeface="NikoshBAN" panose="02000000000000000000" pitchFamily="2" charset="0"/>
            <a:cs typeface="NikoshBAN" panose="02000000000000000000" pitchFamily="2" charset="0"/>
          </a:endParaRPr>
        </a:p>
        <a:p>
          <a:r>
            <a:rPr lang="en-US" sz="3200" dirty="0" err="1" smtClean="0">
              <a:solidFill>
                <a:srgbClr val="002060"/>
              </a:solidFill>
              <a:latin typeface="NikoshBAN" panose="02000000000000000000" pitchFamily="2" charset="0"/>
              <a:cs typeface="NikoshBAN" panose="02000000000000000000" pitchFamily="2" charset="0"/>
            </a:rPr>
            <a:t>ক্ষমতা</a:t>
          </a:r>
          <a:r>
            <a:rPr lang="bn-BD" sz="3200" dirty="0" smtClean="0">
              <a:solidFill>
                <a:srgbClr val="002060"/>
              </a:solidFill>
              <a:latin typeface="NikoshBAN" panose="02000000000000000000" pitchFamily="2" charset="0"/>
              <a:cs typeface="NikoshBAN" panose="02000000000000000000" pitchFamily="2" charset="0"/>
            </a:rPr>
            <a:t>।</a:t>
          </a:r>
          <a:endParaRPr lang="en-US" sz="3200" dirty="0">
            <a:solidFill>
              <a:srgbClr val="002060"/>
            </a:solidFill>
            <a:latin typeface="NikoshBAN" panose="02000000000000000000" pitchFamily="2" charset="0"/>
            <a:cs typeface="NikoshBAN" panose="02000000000000000000" pitchFamily="2" charset="0"/>
          </a:endParaRPr>
        </a:p>
      </dgm:t>
    </dgm:pt>
    <dgm:pt modelId="{C5809D72-4A1F-4C7A-B603-6AAA5457D238}" type="parTrans" cxnId="{1182B2FC-8B96-420E-9B3E-D264C792357D}">
      <dgm:prSet/>
      <dgm:spPr/>
      <dgm:t>
        <a:bodyPr/>
        <a:lstStyle/>
        <a:p>
          <a:endParaRPr lang="en-US"/>
        </a:p>
      </dgm:t>
    </dgm:pt>
    <dgm:pt modelId="{78DAA4CE-D6A7-4491-8738-62C613373A39}" type="sibTrans" cxnId="{1182B2FC-8B96-420E-9B3E-D264C792357D}">
      <dgm:prSet/>
      <dgm:spPr/>
      <dgm:t>
        <a:bodyPr/>
        <a:lstStyle/>
        <a:p>
          <a:endParaRPr lang="en-US"/>
        </a:p>
      </dgm:t>
    </dgm:pt>
    <dgm:pt modelId="{0F6465C8-F41B-4A2D-B718-6DC6BC3FCFB3}">
      <dgm:prSet phldrT="[Text]" custT="1"/>
      <dgm:spPr>
        <a:solidFill>
          <a:schemeClr val="accent1">
            <a:lumMod val="40000"/>
            <a:lumOff val="60000"/>
          </a:schemeClr>
        </a:solidFill>
      </dgm:spPr>
      <dgm:t>
        <a:bodyPr/>
        <a:lstStyle/>
        <a:p>
          <a:r>
            <a:rPr lang="bn-BD" sz="3200" dirty="0" smtClean="0">
              <a:solidFill>
                <a:schemeClr val="accent4">
                  <a:lumMod val="75000"/>
                </a:schemeClr>
              </a:solidFill>
              <a:latin typeface="NikoshBAN" panose="02000000000000000000" pitchFamily="2" charset="0"/>
              <a:cs typeface="NikoshBAN" panose="02000000000000000000" pitchFamily="2" charset="0"/>
            </a:rPr>
            <a:t>৪।</a:t>
          </a:r>
          <a:r>
            <a:rPr lang="en-US" sz="3200" dirty="0" err="1" smtClean="0">
              <a:solidFill>
                <a:schemeClr val="accent4">
                  <a:lumMod val="75000"/>
                </a:schemeClr>
              </a:solidFill>
              <a:latin typeface="NikoshBAN" panose="02000000000000000000" pitchFamily="2" charset="0"/>
              <a:cs typeface="NikoshBAN" panose="02000000000000000000" pitchFamily="2" charset="0"/>
            </a:rPr>
            <a:t>জাতির</a:t>
          </a:r>
          <a:r>
            <a:rPr lang="en-US" sz="3200" dirty="0" smtClean="0">
              <a:solidFill>
                <a:schemeClr val="accent4">
                  <a:lumMod val="75000"/>
                </a:schemeClr>
              </a:solidFill>
              <a:latin typeface="NikoshBAN" panose="02000000000000000000" pitchFamily="2" charset="0"/>
              <a:cs typeface="NikoshBAN" panose="02000000000000000000" pitchFamily="2" charset="0"/>
            </a:rPr>
            <a:t> </a:t>
          </a:r>
          <a:r>
            <a:rPr lang="en-US" sz="3200" dirty="0" err="1" smtClean="0">
              <a:solidFill>
                <a:schemeClr val="accent4">
                  <a:lumMod val="75000"/>
                </a:schemeClr>
              </a:solidFill>
              <a:latin typeface="NikoshBAN" panose="02000000000000000000" pitchFamily="2" charset="0"/>
              <a:cs typeface="NikoshBAN" panose="02000000000000000000" pitchFamily="2" charset="0"/>
            </a:rPr>
            <a:t>নেতা</a:t>
          </a:r>
          <a:r>
            <a:rPr lang="bn-BD" sz="3200" dirty="0" smtClean="0">
              <a:solidFill>
                <a:schemeClr val="accent4">
                  <a:lumMod val="75000"/>
                </a:schemeClr>
              </a:solidFill>
              <a:latin typeface="NikoshBAN" panose="02000000000000000000" pitchFamily="2" charset="0"/>
              <a:cs typeface="NikoshBAN" panose="02000000000000000000" pitchFamily="2" charset="0"/>
            </a:rPr>
            <a:t>,সংসদের নেতা, দলের নেতা।</a:t>
          </a:r>
          <a:endParaRPr lang="en-US" sz="3200" dirty="0">
            <a:solidFill>
              <a:schemeClr val="accent4">
                <a:lumMod val="75000"/>
              </a:schemeClr>
            </a:solidFill>
            <a:latin typeface="NikoshBAN" panose="02000000000000000000" pitchFamily="2" charset="0"/>
            <a:cs typeface="NikoshBAN" panose="02000000000000000000" pitchFamily="2" charset="0"/>
          </a:endParaRPr>
        </a:p>
      </dgm:t>
    </dgm:pt>
    <dgm:pt modelId="{3B722C8A-0AD8-45AE-8446-A8EAA379CB9C}" type="parTrans" cxnId="{D35F4EBA-5FE7-4C6C-9573-94251D8D5E60}">
      <dgm:prSet/>
      <dgm:spPr/>
      <dgm:t>
        <a:bodyPr/>
        <a:lstStyle/>
        <a:p>
          <a:endParaRPr lang="en-US"/>
        </a:p>
      </dgm:t>
    </dgm:pt>
    <dgm:pt modelId="{A1E5BCFA-1624-4F5A-B87E-8F94B351EF0F}" type="sibTrans" cxnId="{D35F4EBA-5FE7-4C6C-9573-94251D8D5E60}">
      <dgm:prSet/>
      <dgm:spPr/>
      <dgm:t>
        <a:bodyPr/>
        <a:lstStyle/>
        <a:p>
          <a:endParaRPr lang="en-US"/>
        </a:p>
      </dgm:t>
    </dgm:pt>
    <dgm:pt modelId="{588913DA-5CA9-4DF8-92BE-52F30784F591}">
      <dgm:prSet phldrT="[Text]" custT="1"/>
      <dgm:spPr>
        <a:solidFill>
          <a:srgbClr val="92D050"/>
        </a:solidFill>
      </dgm:spPr>
      <dgm:t>
        <a:bodyPr/>
        <a:lstStyle/>
        <a:p>
          <a:r>
            <a:rPr lang="bn-BD" sz="3200" dirty="0" smtClean="0">
              <a:solidFill>
                <a:srgbClr val="00B050"/>
              </a:solidFill>
              <a:latin typeface="NikoshBAN" panose="02000000000000000000" pitchFamily="2" charset="0"/>
              <a:cs typeface="NikoshBAN" panose="02000000000000000000" pitchFamily="2" charset="0"/>
            </a:rPr>
            <a:t>৫।রা</a:t>
          </a:r>
          <a:r>
            <a:rPr lang="en-US" sz="3200" dirty="0" err="1" smtClean="0">
              <a:solidFill>
                <a:srgbClr val="00B050"/>
              </a:solidFill>
              <a:latin typeface="NikoshBAN" panose="02000000000000000000" pitchFamily="2" charset="0"/>
              <a:cs typeface="NikoshBAN" panose="02000000000000000000" pitchFamily="2" charset="0"/>
            </a:rPr>
            <a:t>ষ্ট্রপতি</a:t>
          </a:r>
          <a:r>
            <a:rPr lang="bn-BD" sz="3200" dirty="0" smtClean="0">
              <a:solidFill>
                <a:srgbClr val="00B050"/>
              </a:solidFill>
              <a:latin typeface="NikoshBAN" panose="02000000000000000000" pitchFamily="2" charset="0"/>
              <a:cs typeface="NikoshBAN" panose="02000000000000000000" pitchFamily="2" charset="0"/>
            </a:rPr>
            <a:t> পরামর্শ-</a:t>
          </a:r>
        </a:p>
        <a:p>
          <a:r>
            <a:rPr lang="bn-BD" sz="3200" dirty="0" smtClean="0">
              <a:solidFill>
                <a:srgbClr val="00B050"/>
              </a:solidFill>
              <a:latin typeface="NikoshBAN" panose="02000000000000000000" pitchFamily="2" charset="0"/>
              <a:cs typeface="NikoshBAN" panose="02000000000000000000" pitchFamily="2" charset="0"/>
            </a:rPr>
            <a:t>দাতা।</a:t>
          </a:r>
          <a:endParaRPr lang="en-US" sz="3200" dirty="0">
            <a:solidFill>
              <a:srgbClr val="00B050"/>
            </a:solidFill>
            <a:latin typeface="NikoshBAN" panose="02000000000000000000" pitchFamily="2" charset="0"/>
            <a:cs typeface="NikoshBAN" panose="02000000000000000000" pitchFamily="2" charset="0"/>
          </a:endParaRPr>
        </a:p>
      </dgm:t>
    </dgm:pt>
    <dgm:pt modelId="{148974B5-11B6-4E02-849C-3A7F4B725D81}" type="parTrans" cxnId="{DA2E5A89-4A89-4D4C-AA63-1B4733295E2C}">
      <dgm:prSet/>
      <dgm:spPr/>
      <dgm:t>
        <a:bodyPr/>
        <a:lstStyle/>
        <a:p>
          <a:endParaRPr lang="en-US"/>
        </a:p>
      </dgm:t>
    </dgm:pt>
    <dgm:pt modelId="{4F345C8E-CBE2-47A8-8380-E8E65D9C0AED}" type="sibTrans" cxnId="{DA2E5A89-4A89-4D4C-AA63-1B4733295E2C}">
      <dgm:prSet/>
      <dgm:spPr/>
      <dgm:t>
        <a:bodyPr/>
        <a:lstStyle/>
        <a:p>
          <a:endParaRPr lang="en-US"/>
        </a:p>
      </dgm:t>
    </dgm:pt>
    <dgm:pt modelId="{FA99514B-1233-49DA-AF00-A92359524C91}" type="pres">
      <dgm:prSet presAssocID="{22CC2C8D-B52F-4003-B216-0FE03CC09867}" presName="diagram" presStyleCnt="0">
        <dgm:presLayoutVars>
          <dgm:dir/>
          <dgm:resizeHandles val="exact"/>
        </dgm:presLayoutVars>
      </dgm:prSet>
      <dgm:spPr/>
      <dgm:t>
        <a:bodyPr/>
        <a:lstStyle/>
        <a:p>
          <a:endParaRPr lang="en-US"/>
        </a:p>
      </dgm:t>
    </dgm:pt>
    <dgm:pt modelId="{E7FB21F4-45DC-4EB5-8A3E-069AEED61246}" type="pres">
      <dgm:prSet presAssocID="{FFD9B34F-AE44-4E0B-B950-6CCC8B0EFE4A}" presName="node" presStyleLbl="node1" presStyleIdx="0" presStyleCnt="5">
        <dgm:presLayoutVars>
          <dgm:bulletEnabled val="1"/>
        </dgm:presLayoutVars>
      </dgm:prSet>
      <dgm:spPr/>
      <dgm:t>
        <a:bodyPr/>
        <a:lstStyle/>
        <a:p>
          <a:endParaRPr lang="en-US"/>
        </a:p>
      </dgm:t>
    </dgm:pt>
    <dgm:pt modelId="{4BBD05CD-3EB7-4A85-A4A8-112D38205DBF}" type="pres">
      <dgm:prSet presAssocID="{16E46FF5-B11B-4A56-9D2D-2CB73C134474}" presName="sibTrans" presStyleCnt="0"/>
      <dgm:spPr/>
    </dgm:pt>
    <dgm:pt modelId="{AFA8FCFE-33BE-4871-8643-FC291B410A39}" type="pres">
      <dgm:prSet presAssocID="{97C58DBE-6857-4B80-A29E-1389D05322BB}" presName="node" presStyleLbl="node1" presStyleIdx="1" presStyleCnt="5" custScaleY="96061" custLinFactNeighborY="-30303">
        <dgm:presLayoutVars>
          <dgm:bulletEnabled val="1"/>
        </dgm:presLayoutVars>
      </dgm:prSet>
      <dgm:spPr/>
      <dgm:t>
        <a:bodyPr/>
        <a:lstStyle/>
        <a:p>
          <a:endParaRPr lang="en-US"/>
        </a:p>
      </dgm:t>
    </dgm:pt>
    <dgm:pt modelId="{EECD0613-FA4D-4E70-AA9E-9054D3D1BE78}" type="pres">
      <dgm:prSet presAssocID="{07AA528E-D366-4A18-A755-A1B5BE46F9D0}" presName="sibTrans" presStyleCnt="0"/>
      <dgm:spPr/>
    </dgm:pt>
    <dgm:pt modelId="{4938DB72-AB34-4763-9CC0-B717A3BD9D8F}" type="pres">
      <dgm:prSet presAssocID="{197988AF-0F1B-4F34-86E0-FD848F220EF8}" presName="node" presStyleLbl="node1" presStyleIdx="2" presStyleCnt="5" custLinFactNeighborX="0" custLinFactNeighborY="-9697">
        <dgm:presLayoutVars>
          <dgm:bulletEnabled val="1"/>
        </dgm:presLayoutVars>
      </dgm:prSet>
      <dgm:spPr/>
      <dgm:t>
        <a:bodyPr/>
        <a:lstStyle/>
        <a:p>
          <a:endParaRPr lang="en-US"/>
        </a:p>
      </dgm:t>
    </dgm:pt>
    <dgm:pt modelId="{70429DD6-4D4D-4CA8-A056-58F5605A5028}" type="pres">
      <dgm:prSet presAssocID="{78DAA4CE-D6A7-4491-8738-62C613373A39}" presName="sibTrans" presStyleCnt="0"/>
      <dgm:spPr/>
    </dgm:pt>
    <dgm:pt modelId="{E2EE0C2B-BFCC-4017-8911-B65887CAE7AC}" type="pres">
      <dgm:prSet presAssocID="{0F6465C8-F41B-4A2D-B718-6DC6BC3FCFB3}" presName="node" presStyleLbl="node1" presStyleIdx="3" presStyleCnt="5" custLinFactNeighborX="-9092" custLinFactNeighborY="-1818">
        <dgm:presLayoutVars>
          <dgm:bulletEnabled val="1"/>
        </dgm:presLayoutVars>
      </dgm:prSet>
      <dgm:spPr/>
      <dgm:t>
        <a:bodyPr/>
        <a:lstStyle/>
        <a:p>
          <a:endParaRPr lang="en-US"/>
        </a:p>
      </dgm:t>
    </dgm:pt>
    <dgm:pt modelId="{228A4232-3D0F-421C-9154-FA7F0E252ECF}" type="pres">
      <dgm:prSet presAssocID="{A1E5BCFA-1624-4F5A-B87E-8F94B351EF0F}" presName="sibTrans" presStyleCnt="0"/>
      <dgm:spPr/>
    </dgm:pt>
    <dgm:pt modelId="{EB02B8F1-BEEC-4E76-9011-C481028B138A}" type="pres">
      <dgm:prSet presAssocID="{588913DA-5CA9-4DF8-92BE-52F30784F591}" presName="node" presStyleLbl="node1" presStyleIdx="4" presStyleCnt="5" custAng="0" custLinFactNeighborX="15364" custLinFactNeighborY="-3030">
        <dgm:presLayoutVars>
          <dgm:bulletEnabled val="1"/>
        </dgm:presLayoutVars>
      </dgm:prSet>
      <dgm:spPr/>
      <dgm:t>
        <a:bodyPr/>
        <a:lstStyle/>
        <a:p>
          <a:endParaRPr lang="en-US"/>
        </a:p>
      </dgm:t>
    </dgm:pt>
  </dgm:ptLst>
  <dgm:cxnLst>
    <dgm:cxn modelId="{5209DD29-F28F-4167-8162-0D133ED57D3C}" srcId="{22CC2C8D-B52F-4003-B216-0FE03CC09867}" destId="{FFD9B34F-AE44-4E0B-B950-6CCC8B0EFE4A}" srcOrd="0" destOrd="0" parTransId="{9F896634-7A73-436C-A2FB-49F7FC80C089}" sibTransId="{16E46FF5-B11B-4A56-9D2D-2CB73C134474}"/>
    <dgm:cxn modelId="{D35F4EBA-5FE7-4C6C-9573-94251D8D5E60}" srcId="{22CC2C8D-B52F-4003-B216-0FE03CC09867}" destId="{0F6465C8-F41B-4A2D-B718-6DC6BC3FCFB3}" srcOrd="3" destOrd="0" parTransId="{3B722C8A-0AD8-45AE-8446-A8EAA379CB9C}" sibTransId="{A1E5BCFA-1624-4F5A-B87E-8F94B351EF0F}"/>
    <dgm:cxn modelId="{3068605E-4592-4751-880F-F78B4BF7F22D}" type="presOf" srcId="{22CC2C8D-B52F-4003-B216-0FE03CC09867}" destId="{FA99514B-1233-49DA-AF00-A92359524C91}" srcOrd="0" destOrd="0" presId="urn:microsoft.com/office/officeart/2005/8/layout/default"/>
    <dgm:cxn modelId="{29BC7A0D-F17D-4DDC-87C6-858248FC16FE}" type="presOf" srcId="{0F6465C8-F41B-4A2D-B718-6DC6BC3FCFB3}" destId="{E2EE0C2B-BFCC-4017-8911-B65887CAE7AC}" srcOrd="0" destOrd="0" presId="urn:microsoft.com/office/officeart/2005/8/layout/default"/>
    <dgm:cxn modelId="{1182B2FC-8B96-420E-9B3E-D264C792357D}" srcId="{22CC2C8D-B52F-4003-B216-0FE03CC09867}" destId="{197988AF-0F1B-4F34-86E0-FD848F220EF8}" srcOrd="2" destOrd="0" parTransId="{C5809D72-4A1F-4C7A-B603-6AAA5457D238}" sibTransId="{78DAA4CE-D6A7-4491-8738-62C613373A39}"/>
    <dgm:cxn modelId="{51B42C7D-2ED0-447D-9B5C-8902DB812F09}" type="presOf" srcId="{197988AF-0F1B-4F34-86E0-FD848F220EF8}" destId="{4938DB72-AB34-4763-9CC0-B717A3BD9D8F}" srcOrd="0" destOrd="0" presId="urn:microsoft.com/office/officeart/2005/8/layout/default"/>
    <dgm:cxn modelId="{A42E87DD-C701-4268-B5ED-AEDAACC3A716}" type="presOf" srcId="{FFD9B34F-AE44-4E0B-B950-6CCC8B0EFE4A}" destId="{E7FB21F4-45DC-4EB5-8A3E-069AEED61246}" srcOrd="0" destOrd="0" presId="urn:microsoft.com/office/officeart/2005/8/layout/default"/>
    <dgm:cxn modelId="{DA2E5A89-4A89-4D4C-AA63-1B4733295E2C}" srcId="{22CC2C8D-B52F-4003-B216-0FE03CC09867}" destId="{588913DA-5CA9-4DF8-92BE-52F30784F591}" srcOrd="4" destOrd="0" parTransId="{148974B5-11B6-4E02-849C-3A7F4B725D81}" sibTransId="{4F345C8E-CBE2-47A8-8380-E8E65D9C0AED}"/>
    <dgm:cxn modelId="{7EAC6E66-A58D-4CA6-BA05-5350D32F50B1}" srcId="{22CC2C8D-B52F-4003-B216-0FE03CC09867}" destId="{97C58DBE-6857-4B80-A29E-1389D05322BB}" srcOrd="1" destOrd="0" parTransId="{A9985FD1-79D8-41E9-9625-F2A05583ED05}" sibTransId="{07AA528E-D366-4A18-A755-A1B5BE46F9D0}"/>
    <dgm:cxn modelId="{8A212182-5913-4548-9F38-EA3E5A0F9C07}" type="presOf" srcId="{588913DA-5CA9-4DF8-92BE-52F30784F591}" destId="{EB02B8F1-BEEC-4E76-9011-C481028B138A}" srcOrd="0" destOrd="0" presId="urn:microsoft.com/office/officeart/2005/8/layout/default"/>
    <dgm:cxn modelId="{2E566D43-FB1B-4F25-ACB3-33776C35C64A}" type="presOf" srcId="{97C58DBE-6857-4B80-A29E-1389D05322BB}" destId="{AFA8FCFE-33BE-4871-8643-FC291B410A39}" srcOrd="0" destOrd="0" presId="urn:microsoft.com/office/officeart/2005/8/layout/default"/>
    <dgm:cxn modelId="{20DC253A-A2B5-43A1-AC5B-9EC943D6104C}" type="presParOf" srcId="{FA99514B-1233-49DA-AF00-A92359524C91}" destId="{E7FB21F4-45DC-4EB5-8A3E-069AEED61246}" srcOrd="0" destOrd="0" presId="urn:microsoft.com/office/officeart/2005/8/layout/default"/>
    <dgm:cxn modelId="{C2A2E11F-C10C-44B3-9E4B-98034BC27819}" type="presParOf" srcId="{FA99514B-1233-49DA-AF00-A92359524C91}" destId="{4BBD05CD-3EB7-4A85-A4A8-112D38205DBF}" srcOrd="1" destOrd="0" presId="urn:microsoft.com/office/officeart/2005/8/layout/default"/>
    <dgm:cxn modelId="{FC5042A0-9404-4276-83C5-EF548CEC53DE}" type="presParOf" srcId="{FA99514B-1233-49DA-AF00-A92359524C91}" destId="{AFA8FCFE-33BE-4871-8643-FC291B410A39}" srcOrd="2" destOrd="0" presId="urn:microsoft.com/office/officeart/2005/8/layout/default"/>
    <dgm:cxn modelId="{C5281E64-C3D1-4E31-B7FB-10B91C480AF8}" type="presParOf" srcId="{FA99514B-1233-49DA-AF00-A92359524C91}" destId="{EECD0613-FA4D-4E70-AA9E-9054D3D1BE78}" srcOrd="3" destOrd="0" presId="urn:microsoft.com/office/officeart/2005/8/layout/default"/>
    <dgm:cxn modelId="{5C704A80-BDB6-4DD0-A464-36857D925EA5}" type="presParOf" srcId="{FA99514B-1233-49DA-AF00-A92359524C91}" destId="{4938DB72-AB34-4763-9CC0-B717A3BD9D8F}" srcOrd="4" destOrd="0" presId="urn:microsoft.com/office/officeart/2005/8/layout/default"/>
    <dgm:cxn modelId="{9E241346-09C8-4DCB-ABD2-7394FC4D9377}" type="presParOf" srcId="{FA99514B-1233-49DA-AF00-A92359524C91}" destId="{70429DD6-4D4D-4CA8-A056-58F5605A5028}" srcOrd="5" destOrd="0" presId="urn:microsoft.com/office/officeart/2005/8/layout/default"/>
    <dgm:cxn modelId="{5A2899AD-82E4-48D9-8527-38AFEEE81D68}" type="presParOf" srcId="{FA99514B-1233-49DA-AF00-A92359524C91}" destId="{E2EE0C2B-BFCC-4017-8911-B65887CAE7AC}" srcOrd="6" destOrd="0" presId="urn:microsoft.com/office/officeart/2005/8/layout/default"/>
    <dgm:cxn modelId="{465890F9-DE5C-43E0-B07B-1D09E6F7A78A}" type="presParOf" srcId="{FA99514B-1233-49DA-AF00-A92359524C91}" destId="{228A4232-3D0F-421C-9154-FA7F0E252ECF}" srcOrd="7" destOrd="0" presId="urn:microsoft.com/office/officeart/2005/8/layout/default"/>
    <dgm:cxn modelId="{89554BC1-FE37-4C86-9765-2A90C1EF6783}" type="presParOf" srcId="{FA99514B-1233-49DA-AF00-A92359524C91}" destId="{EB02B8F1-BEEC-4E76-9011-C481028B138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B21F4-45DC-4EB5-8A3E-069AEED61246}">
      <dsp:nvSpPr>
        <dsp:cNvPr id="0" name=""/>
        <dsp:cNvSpPr/>
      </dsp:nvSpPr>
      <dsp:spPr>
        <a:xfrm>
          <a:off x="0" y="22730"/>
          <a:ext cx="3407351" cy="20444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bn-BD" sz="4000" kern="1200" dirty="0" smtClean="0">
              <a:solidFill>
                <a:schemeClr val="accent4">
                  <a:lumMod val="75000"/>
                </a:schemeClr>
              </a:solidFill>
              <a:latin typeface="NikoshBAN" panose="02000000000000000000" pitchFamily="2" charset="0"/>
              <a:cs typeface="NikoshBAN" panose="02000000000000000000" pitchFamily="2" charset="0"/>
            </a:rPr>
            <a:t>১।</a:t>
          </a:r>
          <a:r>
            <a:rPr lang="en-US" sz="4000" kern="1200" dirty="0" smtClean="0">
              <a:solidFill>
                <a:schemeClr val="accent4">
                  <a:lumMod val="75000"/>
                </a:schemeClr>
              </a:solidFill>
              <a:latin typeface="NikoshBAN" panose="02000000000000000000" pitchFamily="2" charset="0"/>
              <a:cs typeface="NikoshBAN" panose="02000000000000000000" pitchFamily="2" charset="0"/>
            </a:rPr>
            <a:t> </a:t>
          </a:r>
          <a:r>
            <a:rPr lang="en-US" sz="4000" kern="1200" dirty="0" err="1" smtClean="0">
              <a:solidFill>
                <a:schemeClr val="accent4">
                  <a:lumMod val="75000"/>
                </a:schemeClr>
              </a:solidFill>
              <a:latin typeface="NikoshBAN" panose="02000000000000000000" pitchFamily="2" charset="0"/>
              <a:cs typeface="NikoshBAN" panose="02000000000000000000" pitchFamily="2" charset="0"/>
            </a:rPr>
            <a:t>শাসন</a:t>
          </a:r>
          <a:r>
            <a:rPr lang="en-US" sz="4000" kern="1200" dirty="0" smtClean="0">
              <a:solidFill>
                <a:schemeClr val="accent4">
                  <a:lumMod val="75000"/>
                </a:schemeClr>
              </a:solidFill>
              <a:latin typeface="NikoshBAN" panose="02000000000000000000" pitchFamily="2" charset="0"/>
              <a:cs typeface="NikoshBAN" panose="02000000000000000000" pitchFamily="2" charset="0"/>
            </a:rPr>
            <a:t> </a:t>
          </a:r>
          <a:r>
            <a:rPr lang="en-US" sz="4000" kern="1200" dirty="0" err="1" smtClean="0">
              <a:solidFill>
                <a:schemeClr val="accent4">
                  <a:lumMod val="75000"/>
                </a:schemeClr>
              </a:solidFill>
              <a:latin typeface="NikoshBAN" panose="02000000000000000000" pitchFamily="2" charset="0"/>
              <a:cs typeface="NikoshBAN" panose="02000000000000000000" pitchFamily="2" charset="0"/>
            </a:rPr>
            <a:t>সংক্রান্ত</a:t>
          </a:r>
          <a:endParaRPr lang="en-US" sz="4000" kern="1200" dirty="0" smtClean="0">
            <a:solidFill>
              <a:schemeClr val="accent4">
                <a:lumMod val="75000"/>
              </a:schemeClr>
            </a:solidFill>
            <a:latin typeface="NikoshBAN" panose="02000000000000000000" pitchFamily="2" charset="0"/>
            <a:cs typeface="NikoshBAN" panose="02000000000000000000" pitchFamily="2" charset="0"/>
          </a:endParaRPr>
        </a:p>
        <a:p>
          <a:pPr lvl="0" algn="ctr" defTabSz="1778000">
            <a:lnSpc>
              <a:spcPct val="90000"/>
            </a:lnSpc>
            <a:spcBef>
              <a:spcPct val="0"/>
            </a:spcBef>
            <a:spcAft>
              <a:spcPct val="35000"/>
            </a:spcAft>
          </a:pPr>
          <a:r>
            <a:rPr lang="en-US" sz="4000" kern="1200" dirty="0" err="1" smtClean="0">
              <a:solidFill>
                <a:schemeClr val="accent4">
                  <a:lumMod val="75000"/>
                </a:schemeClr>
              </a:solidFill>
              <a:latin typeface="NikoshBAN" panose="02000000000000000000" pitchFamily="2" charset="0"/>
              <a:cs typeface="NikoshBAN" panose="02000000000000000000" pitchFamily="2" charset="0"/>
            </a:rPr>
            <a:t>ক্ষমতা</a:t>
          </a:r>
          <a:r>
            <a:rPr lang="en-US" sz="4000" kern="1200" dirty="0" smtClean="0">
              <a:solidFill>
                <a:srgbClr val="00B050"/>
              </a:solidFill>
              <a:latin typeface="NikoshBAN" panose="02000000000000000000" pitchFamily="2" charset="0"/>
              <a:cs typeface="NikoshBAN" panose="02000000000000000000" pitchFamily="2" charset="0"/>
            </a:rPr>
            <a:t>।</a:t>
          </a:r>
          <a:r>
            <a:rPr lang="bn-BD" sz="2800" kern="1200" dirty="0" smtClean="0">
              <a:solidFill>
                <a:srgbClr val="00B050"/>
              </a:solidFill>
              <a:latin typeface="NikoshBAN" panose="02000000000000000000" pitchFamily="2" charset="0"/>
              <a:cs typeface="NikoshBAN" panose="02000000000000000000" pitchFamily="2" charset="0"/>
            </a:rPr>
            <a:t> </a:t>
          </a:r>
          <a:endParaRPr lang="en-US" sz="2800" kern="1200" dirty="0">
            <a:solidFill>
              <a:srgbClr val="00B050"/>
            </a:solidFill>
            <a:latin typeface="NikoshBAN" panose="02000000000000000000" pitchFamily="2" charset="0"/>
            <a:cs typeface="NikoshBAN" panose="02000000000000000000" pitchFamily="2" charset="0"/>
          </a:endParaRPr>
        </a:p>
      </dsp:txBody>
      <dsp:txXfrm>
        <a:off x="0" y="22730"/>
        <a:ext cx="3407351" cy="2044411"/>
      </dsp:txXfrm>
    </dsp:sp>
    <dsp:sp modelId="{AFA8FCFE-33BE-4871-8643-FC291B410A39}">
      <dsp:nvSpPr>
        <dsp:cNvPr id="0" name=""/>
        <dsp:cNvSpPr/>
      </dsp:nvSpPr>
      <dsp:spPr>
        <a:xfrm>
          <a:off x="3748087" y="0"/>
          <a:ext cx="3407351" cy="1963881"/>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BD" sz="3200" kern="1200" dirty="0" smtClean="0">
              <a:solidFill>
                <a:srgbClr val="002060"/>
              </a:solidFill>
              <a:latin typeface="NikoshBAN" panose="02000000000000000000" pitchFamily="2" charset="0"/>
              <a:cs typeface="NikoshBAN" panose="02000000000000000000" pitchFamily="2" charset="0"/>
            </a:rPr>
            <a:t>২।</a:t>
          </a:r>
          <a:r>
            <a:rPr lang="en-US" sz="3200" kern="1200" dirty="0" smtClean="0">
              <a:solidFill>
                <a:srgbClr val="002060"/>
              </a:solidFill>
              <a:latin typeface="NikoshBAN" panose="02000000000000000000" pitchFamily="2" charset="0"/>
              <a:cs typeface="NikoshBAN" panose="02000000000000000000" pitchFamily="2" charset="0"/>
            </a:rPr>
            <a:t> </a:t>
          </a:r>
          <a:r>
            <a:rPr lang="en-US" sz="3200" kern="1200" dirty="0" err="1" smtClean="0">
              <a:solidFill>
                <a:srgbClr val="002060"/>
              </a:solidFill>
              <a:latin typeface="NikoshBAN" panose="02000000000000000000" pitchFamily="2" charset="0"/>
              <a:cs typeface="NikoshBAN" panose="02000000000000000000" pitchFamily="2" charset="0"/>
            </a:rPr>
            <a:t>আইন</a:t>
          </a:r>
          <a:r>
            <a:rPr lang="en-US" sz="3200" kern="1200" dirty="0" smtClean="0">
              <a:solidFill>
                <a:srgbClr val="002060"/>
              </a:solidFill>
              <a:latin typeface="NikoshBAN" panose="02000000000000000000" pitchFamily="2" charset="0"/>
              <a:cs typeface="NikoshBAN" panose="02000000000000000000" pitchFamily="2" charset="0"/>
            </a:rPr>
            <a:t> </a:t>
          </a:r>
          <a:r>
            <a:rPr lang="en-US" sz="3200" kern="1200" dirty="0" err="1" smtClean="0">
              <a:solidFill>
                <a:srgbClr val="002060"/>
              </a:solidFill>
              <a:latin typeface="NikoshBAN" panose="02000000000000000000" pitchFamily="2" charset="0"/>
              <a:cs typeface="NikoshBAN" panose="02000000000000000000" pitchFamily="2" charset="0"/>
            </a:rPr>
            <a:t>প্রণায়ন</a:t>
          </a:r>
          <a:endParaRPr lang="en-US" sz="3200" kern="1200" dirty="0" smtClean="0">
            <a:solidFill>
              <a:srgbClr val="002060"/>
            </a:solidFill>
            <a:latin typeface="NikoshBAN" panose="02000000000000000000" pitchFamily="2" charset="0"/>
            <a:cs typeface="NikoshBAN" panose="02000000000000000000" pitchFamily="2" charset="0"/>
          </a:endParaRPr>
        </a:p>
        <a:p>
          <a:pPr lvl="0" algn="ctr" defTabSz="1422400">
            <a:lnSpc>
              <a:spcPct val="90000"/>
            </a:lnSpc>
            <a:spcBef>
              <a:spcPct val="0"/>
            </a:spcBef>
            <a:spcAft>
              <a:spcPct val="35000"/>
            </a:spcAft>
          </a:pPr>
          <a:r>
            <a:rPr lang="en-US" sz="3200" kern="1200" dirty="0" err="1" smtClean="0">
              <a:solidFill>
                <a:srgbClr val="002060"/>
              </a:solidFill>
              <a:latin typeface="NikoshBAN" panose="02000000000000000000" pitchFamily="2" charset="0"/>
              <a:cs typeface="NikoshBAN" panose="02000000000000000000" pitchFamily="2" charset="0"/>
            </a:rPr>
            <a:t>সংক্রান্ত</a:t>
          </a:r>
          <a:r>
            <a:rPr lang="en-US" sz="3200" kern="1200" dirty="0" smtClean="0">
              <a:solidFill>
                <a:srgbClr val="002060"/>
              </a:solidFill>
              <a:latin typeface="NikoshBAN" panose="02000000000000000000" pitchFamily="2" charset="0"/>
              <a:cs typeface="NikoshBAN" panose="02000000000000000000" pitchFamily="2" charset="0"/>
            </a:rPr>
            <a:t> </a:t>
          </a:r>
          <a:r>
            <a:rPr lang="en-US" sz="3200" kern="1200" dirty="0" err="1" smtClean="0">
              <a:solidFill>
                <a:srgbClr val="002060"/>
              </a:solidFill>
              <a:latin typeface="NikoshBAN" panose="02000000000000000000" pitchFamily="2" charset="0"/>
              <a:cs typeface="NikoshBAN" panose="02000000000000000000" pitchFamily="2" charset="0"/>
            </a:rPr>
            <a:t>ক্ষমতা</a:t>
          </a:r>
          <a:r>
            <a:rPr lang="en-US" sz="3200" kern="1200" dirty="0" smtClean="0">
              <a:solidFill>
                <a:srgbClr val="002060"/>
              </a:solidFill>
              <a:latin typeface="NikoshBAN" panose="02000000000000000000" pitchFamily="2" charset="0"/>
              <a:cs typeface="NikoshBAN" panose="02000000000000000000" pitchFamily="2" charset="0"/>
            </a:rPr>
            <a:t>।</a:t>
          </a:r>
          <a:endParaRPr lang="en-US" sz="3200" kern="1200" dirty="0">
            <a:solidFill>
              <a:srgbClr val="002060"/>
            </a:solidFill>
            <a:latin typeface="NikoshBAN" panose="02000000000000000000" pitchFamily="2" charset="0"/>
            <a:cs typeface="NikoshBAN" panose="02000000000000000000" pitchFamily="2" charset="0"/>
          </a:endParaRPr>
        </a:p>
      </dsp:txBody>
      <dsp:txXfrm>
        <a:off x="3748087" y="0"/>
        <a:ext cx="3407351" cy="1963881"/>
      </dsp:txXfrm>
    </dsp:sp>
    <dsp:sp modelId="{4938DB72-AB34-4763-9CC0-B717A3BD9D8F}">
      <dsp:nvSpPr>
        <dsp:cNvPr id="0" name=""/>
        <dsp:cNvSpPr/>
      </dsp:nvSpPr>
      <dsp:spPr>
        <a:xfrm>
          <a:off x="7496174" y="0"/>
          <a:ext cx="3407351" cy="2044411"/>
        </a:xfrm>
        <a:prstGeom prst="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BD" sz="3200" kern="1200" dirty="0" smtClean="0">
              <a:solidFill>
                <a:srgbClr val="002060"/>
              </a:solidFill>
              <a:latin typeface="NikoshBAN" panose="02000000000000000000" pitchFamily="2" charset="0"/>
              <a:cs typeface="NikoshBAN" panose="02000000000000000000" pitchFamily="2" charset="0"/>
            </a:rPr>
            <a:t>৩।</a:t>
          </a:r>
          <a:r>
            <a:rPr lang="en-US" sz="3200" kern="1200" dirty="0" smtClean="0">
              <a:solidFill>
                <a:srgbClr val="002060"/>
              </a:solidFill>
              <a:latin typeface="NikoshBAN" panose="02000000000000000000" pitchFamily="2" charset="0"/>
              <a:cs typeface="NikoshBAN" panose="02000000000000000000" pitchFamily="2" charset="0"/>
            </a:rPr>
            <a:t> </a:t>
          </a:r>
          <a:r>
            <a:rPr lang="en-US" sz="3200" kern="1200" dirty="0" err="1" smtClean="0">
              <a:solidFill>
                <a:srgbClr val="002060"/>
              </a:solidFill>
              <a:latin typeface="NikoshBAN" panose="02000000000000000000" pitchFamily="2" charset="0"/>
              <a:cs typeface="NikoshBAN" panose="02000000000000000000" pitchFamily="2" charset="0"/>
            </a:rPr>
            <a:t>অর্থ</a:t>
          </a:r>
          <a:r>
            <a:rPr lang="en-US" sz="3200" kern="1200" dirty="0" smtClean="0">
              <a:solidFill>
                <a:srgbClr val="002060"/>
              </a:solidFill>
              <a:latin typeface="NikoshBAN" panose="02000000000000000000" pitchFamily="2" charset="0"/>
              <a:cs typeface="NikoshBAN" panose="02000000000000000000" pitchFamily="2" charset="0"/>
            </a:rPr>
            <a:t> </a:t>
          </a:r>
          <a:r>
            <a:rPr lang="en-US" sz="3200" kern="1200" dirty="0" err="1" smtClean="0">
              <a:solidFill>
                <a:srgbClr val="002060"/>
              </a:solidFill>
              <a:latin typeface="NikoshBAN" panose="02000000000000000000" pitchFamily="2" charset="0"/>
              <a:cs typeface="NikoshBAN" panose="02000000000000000000" pitchFamily="2" charset="0"/>
            </a:rPr>
            <a:t>সংক্রান্ত</a:t>
          </a:r>
          <a:endParaRPr lang="en-US" sz="3200" kern="1200" dirty="0" smtClean="0">
            <a:solidFill>
              <a:srgbClr val="002060"/>
            </a:solidFill>
            <a:latin typeface="NikoshBAN" panose="02000000000000000000" pitchFamily="2" charset="0"/>
            <a:cs typeface="NikoshBAN" panose="02000000000000000000" pitchFamily="2" charset="0"/>
          </a:endParaRPr>
        </a:p>
        <a:p>
          <a:pPr lvl="0" algn="ctr" defTabSz="1422400">
            <a:lnSpc>
              <a:spcPct val="90000"/>
            </a:lnSpc>
            <a:spcBef>
              <a:spcPct val="0"/>
            </a:spcBef>
            <a:spcAft>
              <a:spcPct val="35000"/>
            </a:spcAft>
          </a:pPr>
          <a:r>
            <a:rPr lang="en-US" sz="3200" kern="1200" dirty="0" err="1" smtClean="0">
              <a:solidFill>
                <a:srgbClr val="002060"/>
              </a:solidFill>
              <a:latin typeface="NikoshBAN" panose="02000000000000000000" pitchFamily="2" charset="0"/>
              <a:cs typeface="NikoshBAN" panose="02000000000000000000" pitchFamily="2" charset="0"/>
            </a:rPr>
            <a:t>ক্ষমতা</a:t>
          </a:r>
          <a:r>
            <a:rPr lang="bn-BD" sz="3200" kern="1200" dirty="0" smtClean="0">
              <a:solidFill>
                <a:srgbClr val="002060"/>
              </a:solidFill>
              <a:latin typeface="NikoshBAN" panose="02000000000000000000" pitchFamily="2" charset="0"/>
              <a:cs typeface="NikoshBAN" panose="02000000000000000000" pitchFamily="2" charset="0"/>
            </a:rPr>
            <a:t>।</a:t>
          </a:r>
          <a:endParaRPr lang="en-US" sz="3200" kern="1200" dirty="0">
            <a:solidFill>
              <a:srgbClr val="002060"/>
            </a:solidFill>
            <a:latin typeface="NikoshBAN" panose="02000000000000000000" pitchFamily="2" charset="0"/>
            <a:cs typeface="NikoshBAN" panose="02000000000000000000" pitchFamily="2" charset="0"/>
          </a:endParaRPr>
        </a:p>
      </dsp:txBody>
      <dsp:txXfrm>
        <a:off x="7496174" y="0"/>
        <a:ext cx="3407351" cy="2044411"/>
      </dsp:txXfrm>
    </dsp:sp>
    <dsp:sp modelId="{E2EE0C2B-BFCC-4017-8911-B65887CAE7AC}">
      <dsp:nvSpPr>
        <dsp:cNvPr id="0" name=""/>
        <dsp:cNvSpPr/>
      </dsp:nvSpPr>
      <dsp:spPr>
        <a:xfrm>
          <a:off x="1564247" y="2370709"/>
          <a:ext cx="3407351" cy="2044411"/>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BD" sz="3200" kern="1200" dirty="0" smtClean="0">
              <a:solidFill>
                <a:schemeClr val="accent4">
                  <a:lumMod val="75000"/>
                </a:schemeClr>
              </a:solidFill>
              <a:latin typeface="NikoshBAN" panose="02000000000000000000" pitchFamily="2" charset="0"/>
              <a:cs typeface="NikoshBAN" panose="02000000000000000000" pitchFamily="2" charset="0"/>
            </a:rPr>
            <a:t>৪।</a:t>
          </a:r>
          <a:r>
            <a:rPr lang="en-US" sz="3200" kern="1200" dirty="0" err="1" smtClean="0">
              <a:solidFill>
                <a:schemeClr val="accent4">
                  <a:lumMod val="75000"/>
                </a:schemeClr>
              </a:solidFill>
              <a:latin typeface="NikoshBAN" panose="02000000000000000000" pitchFamily="2" charset="0"/>
              <a:cs typeface="NikoshBAN" panose="02000000000000000000" pitchFamily="2" charset="0"/>
            </a:rPr>
            <a:t>জাতির</a:t>
          </a:r>
          <a:r>
            <a:rPr lang="en-US" sz="3200" kern="1200" dirty="0" smtClean="0">
              <a:solidFill>
                <a:schemeClr val="accent4">
                  <a:lumMod val="75000"/>
                </a:schemeClr>
              </a:solidFill>
              <a:latin typeface="NikoshBAN" panose="02000000000000000000" pitchFamily="2" charset="0"/>
              <a:cs typeface="NikoshBAN" panose="02000000000000000000" pitchFamily="2" charset="0"/>
            </a:rPr>
            <a:t> </a:t>
          </a:r>
          <a:r>
            <a:rPr lang="en-US" sz="3200" kern="1200" dirty="0" err="1" smtClean="0">
              <a:solidFill>
                <a:schemeClr val="accent4">
                  <a:lumMod val="75000"/>
                </a:schemeClr>
              </a:solidFill>
              <a:latin typeface="NikoshBAN" panose="02000000000000000000" pitchFamily="2" charset="0"/>
              <a:cs typeface="NikoshBAN" panose="02000000000000000000" pitchFamily="2" charset="0"/>
            </a:rPr>
            <a:t>নেতা</a:t>
          </a:r>
          <a:r>
            <a:rPr lang="bn-BD" sz="3200" kern="1200" dirty="0" smtClean="0">
              <a:solidFill>
                <a:schemeClr val="accent4">
                  <a:lumMod val="75000"/>
                </a:schemeClr>
              </a:solidFill>
              <a:latin typeface="NikoshBAN" panose="02000000000000000000" pitchFamily="2" charset="0"/>
              <a:cs typeface="NikoshBAN" panose="02000000000000000000" pitchFamily="2" charset="0"/>
            </a:rPr>
            <a:t>,সংসদের নেতা, দলের নেতা।</a:t>
          </a:r>
          <a:endParaRPr lang="en-US" sz="3200" kern="1200" dirty="0">
            <a:solidFill>
              <a:schemeClr val="accent4">
                <a:lumMod val="75000"/>
              </a:schemeClr>
            </a:solidFill>
            <a:latin typeface="NikoshBAN" panose="02000000000000000000" pitchFamily="2" charset="0"/>
            <a:cs typeface="NikoshBAN" panose="02000000000000000000" pitchFamily="2" charset="0"/>
          </a:endParaRPr>
        </a:p>
      </dsp:txBody>
      <dsp:txXfrm>
        <a:off x="1564247" y="2370709"/>
        <a:ext cx="3407351" cy="2044411"/>
      </dsp:txXfrm>
    </dsp:sp>
    <dsp:sp modelId="{EB02B8F1-BEEC-4E76-9011-C481028B138A}">
      <dsp:nvSpPr>
        <dsp:cNvPr id="0" name=""/>
        <dsp:cNvSpPr/>
      </dsp:nvSpPr>
      <dsp:spPr>
        <a:xfrm>
          <a:off x="6145636" y="2345931"/>
          <a:ext cx="3407351" cy="2044411"/>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BD" sz="3200" kern="1200" dirty="0" smtClean="0">
              <a:solidFill>
                <a:srgbClr val="00B050"/>
              </a:solidFill>
              <a:latin typeface="NikoshBAN" panose="02000000000000000000" pitchFamily="2" charset="0"/>
              <a:cs typeface="NikoshBAN" panose="02000000000000000000" pitchFamily="2" charset="0"/>
            </a:rPr>
            <a:t>৫।রা</a:t>
          </a:r>
          <a:r>
            <a:rPr lang="en-US" sz="3200" kern="1200" dirty="0" err="1" smtClean="0">
              <a:solidFill>
                <a:srgbClr val="00B050"/>
              </a:solidFill>
              <a:latin typeface="NikoshBAN" panose="02000000000000000000" pitchFamily="2" charset="0"/>
              <a:cs typeface="NikoshBAN" panose="02000000000000000000" pitchFamily="2" charset="0"/>
            </a:rPr>
            <a:t>ষ্ট্রপতি</a:t>
          </a:r>
          <a:r>
            <a:rPr lang="bn-BD" sz="3200" kern="1200" dirty="0" smtClean="0">
              <a:solidFill>
                <a:srgbClr val="00B050"/>
              </a:solidFill>
              <a:latin typeface="NikoshBAN" panose="02000000000000000000" pitchFamily="2" charset="0"/>
              <a:cs typeface="NikoshBAN" panose="02000000000000000000" pitchFamily="2" charset="0"/>
            </a:rPr>
            <a:t> পরামর্শ-</a:t>
          </a:r>
        </a:p>
        <a:p>
          <a:pPr lvl="0" algn="ctr" defTabSz="1422400">
            <a:lnSpc>
              <a:spcPct val="90000"/>
            </a:lnSpc>
            <a:spcBef>
              <a:spcPct val="0"/>
            </a:spcBef>
            <a:spcAft>
              <a:spcPct val="35000"/>
            </a:spcAft>
          </a:pPr>
          <a:r>
            <a:rPr lang="bn-BD" sz="3200" kern="1200" dirty="0" smtClean="0">
              <a:solidFill>
                <a:srgbClr val="00B050"/>
              </a:solidFill>
              <a:latin typeface="NikoshBAN" panose="02000000000000000000" pitchFamily="2" charset="0"/>
              <a:cs typeface="NikoshBAN" panose="02000000000000000000" pitchFamily="2" charset="0"/>
            </a:rPr>
            <a:t>দাতা।</a:t>
          </a:r>
          <a:endParaRPr lang="en-US" sz="3200" kern="1200" dirty="0">
            <a:solidFill>
              <a:srgbClr val="00B050"/>
            </a:solidFill>
            <a:latin typeface="NikoshBAN" panose="02000000000000000000" pitchFamily="2" charset="0"/>
            <a:cs typeface="NikoshBAN" panose="02000000000000000000" pitchFamily="2" charset="0"/>
          </a:endParaRPr>
        </a:p>
      </dsp:txBody>
      <dsp:txXfrm>
        <a:off x="6145636" y="2345931"/>
        <a:ext cx="3407351" cy="204441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59845-A8F0-46F9-B08A-38066A132AAA}" type="datetimeFigureOut">
              <a:rPr lang="en-US" smtClean="0"/>
              <a:t>10/23/2019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4AE96-E0A9-41B4-897B-E0788095FCB9}" type="slidenum">
              <a:rPr lang="en-US" smtClean="0"/>
              <a:t>‹#›</a:t>
            </a:fld>
            <a:endParaRPr lang="en-US"/>
          </a:p>
        </p:txBody>
      </p:sp>
    </p:spTree>
    <p:extLst>
      <p:ext uri="{BB962C8B-B14F-4D97-AF65-F5344CB8AC3E}">
        <p14:creationId xmlns:p14="http://schemas.microsoft.com/office/powerpoint/2010/main" val="51246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E4AE96-E0A9-41B4-897B-E0788095FCB9}" type="slidenum">
              <a:rPr lang="en-US" smtClean="0"/>
              <a:t>4</a:t>
            </a:fld>
            <a:endParaRPr lang="en-US"/>
          </a:p>
        </p:txBody>
      </p:sp>
    </p:spTree>
    <p:extLst>
      <p:ext uri="{BB962C8B-B14F-4D97-AF65-F5344CB8AC3E}">
        <p14:creationId xmlns:p14="http://schemas.microsoft.com/office/powerpoint/2010/main" val="3733977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E4AE96-E0A9-41B4-897B-E0788095FCB9}" type="slidenum">
              <a:rPr lang="en-US" smtClean="0"/>
              <a:t>6</a:t>
            </a:fld>
            <a:endParaRPr lang="en-US"/>
          </a:p>
        </p:txBody>
      </p:sp>
    </p:spTree>
    <p:extLst>
      <p:ext uri="{BB962C8B-B14F-4D97-AF65-F5344CB8AC3E}">
        <p14:creationId xmlns:p14="http://schemas.microsoft.com/office/powerpoint/2010/main" val="3470709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CE4DA3E-C313-4CB0-84FF-C7B025C74F8E}" type="datetimeFigureOut">
              <a:rPr lang="en-US" smtClean="0"/>
              <a:t>10/23/2019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D802961-10C9-432B-9AB8-5B3257883A3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20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CE4DA3E-C313-4CB0-84FF-C7B025C74F8E}"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02961-10C9-432B-9AB8-5B3257883A33}" type="slidenum">
              <a:rPr lang="en-US" smtClean="0"/>
              <a:t>‹#›</a:t>
            </a:fld>
            <a:endParaRPr lang="en-US"/>
          </a:p>
        </p:txBody>
      </p:sp>
    </p:spTree>
    <p:extLst>
      <p:ext uri="{BB962C8B-B14F-4D97-AF65-F5344CB8AC3E}">
        <p14:creationId xmlns:p14="http://schemas.microsoft.com/office/powerpoint/2010/main" val="159715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E4DA3E-C313-4CB0-84FF-C7B025C74F8E}"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02961-10C9-432B-9AB8-5B3257883A3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8956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E4DA3E-C313-4CB0-84FF-C7B025C74F8E}"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02961-10C9-432B-9AB8-5B3257883A3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663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E4DA3E-C313-4CB0-84FF-C7B025C74F8E}"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02961-10C9-432B-9AB8-5B3257883A33}" type="slidenum">
              <a:rPr lang="en-US" smtClean="0"/>
              <a:t>‹#›</a:t>
            </a:fld>
            <a:endParaRPr lang="en-US"/>
          </a:p>
        </p:txBody>
      </p:sp>
    </p:spTree>
    <p:extLst>
      <p:ext uri="{BB962C8B-B14F-4D97-AF65-F5344CB8AC3E}">
        <p14:creationId xmlns:p14="http://schemas.microsoft.com/office/powerpoint/2010/main" val="3610458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E4DA3E-C313-4CB0-84FF-C7B025C74F8E}"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02961-10C9-432B-9AB8-5B3257883A3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6084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E4DA3E-C313-4CB0-84FF-C7B025C74F8E}"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02961-10C9-432B-9AB8-5B3257883A3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4509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E4DA3E-C313-4CB0-84FF-C7B025C74F8E}"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02961-10C9-432B-9AB8-5B3257883A3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3722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E4DA3E-C313-4CB0-84FF-C7B025C74F8E}"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02961-10C9-432B-9AB8-5B3257883A3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581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E4DA3E-C313-4CB0-84FF-C7B025C74F8E}"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02961-10C9-432B-9AB8-5B3257883A33}" type="slidenum">
              <a:rPr lang="en-US" smtClean="0"/>
              <a:t>‹#›</a:t>
            </a:fld>
            <a:endParaRPr lang="en-US"/>
          </a:p>
        </p:txBody>
      </p:sp>
    </p:spTree>
    <p:extLst>
      <p:ext uri="{BB962C8B-B14F-4D97-AF65-F5344CB8AC3E}">
        <p14:creationId xmlns:p14="http://schemas.microsoft.com/office/powerpoint/2010/main" val="274367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E4DA3E-C313-4CB0-84FF-C7B025C74F8E}"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02961-10C9-432B-9AB8-5B3257883A3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4040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E4DA3E-C313-4CB0-84FF-C7B025C74F8E}"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02961-10C9-432B-9AB8-5B3257883A33}" type="slidenum">
              <a:rPr lang="en-US" smtClean="0"/>
              <a:t>‹#›</a:t>
            </a:fld>
            <a:endParaRPr lang="en-US"/>
          </a:p>
        </p:txBody>
      </p:sp>
    </p:spTree>
    <p:extLst>
      <p:ext uri="{BB962C8B-B14F-4D97-AF65-F5344CB8AC3E}">
        <p14:creationId xmlns:p14="http://schemas.microsoft.com/office/powerpoint/2010/main" val="128732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E4DA3E-C313-4CB0-84FF-C7B025C74F8E}" type="datetimeFigureOut">
              <a:rPr lang="en-US" smtClean="0"/>
              <a:t>10/23/2019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02961-10C9-432B-9AB8-5B3257883A3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11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E4DA3E-C313-4CB0-84FF-C7B025C74F8E}"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02961-10C9-432B-9AB8-5B3257883A3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841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4DA3E-C313-4CB0-84FF-C7B025C74F8E}" type="datetimeFigureOut">
              <a:rPr lang="en-US" smtClean="0"/>
              <a:t>10/23/2019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02961-10C9-432B-9AB8-5B3257883A33}" type="slidenum">
              <a:rPr lang="en-US" smtClean="0"/>
              <a:t>‹#›</a:t>
            </a:fld>
            <a:endParaRPr lang="en-US"/>
          </a:p>
        </p:txBody>
      </p:sp>
    </p:spTree>
    <p:extLst>
      <p:ext uri="{BB962C8B-B14F-4D97-AF65-F5344CB8AC3E}">
        <p14:creationId xmlns:p14="http://schemas.microsoft.com/office/powerpoint/2010/main" val="154279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CE4DA3E-C313-4CB0-84FF-C7B025C74F8E}"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02961-10C9-432B-9AB8-5B3257883A3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58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CE4DA3E-C313-4CB0-84FF-C7B025C74F8E}"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02961-10C9-432B-9AB8-5B3257883A33}" type="slidenum">
              <a:rPr lang="en-US" smtClean="0"/>
              <a:t>‹#›</a:t>
            </a:fld>
            <a:endParaRPr lang="en-US"/>
          </a:p>
        </p:txBody>
      </p:sp>
    </p:spTree>
    <p:extLst>
      <p:ext uri="{BB962C8B-B14F-4D97-AF65-F5344CB8AC3E}">
        <p14:creationId xmlns:p14="http://schemas.microsoft.com/office/powerpoint/2010/main" val="142708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E4DA3E-C313-4CB0-84FF-C7B025C74F8E}" type="datetimeFigureOut">
              <a:rPr lang="en-US" smtClean="0"/>
              <a:t>10/23/2019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802961-10C9-432B-9AB8-5B3257883A33}" type="slidenum">
              <a:rPr lang="en-US" smtClean="0"/>
              <a:t>‹#›</a:t>
            </a:fld>
            <a:endParaRPr lang="en-US"/>
          </a:p>
        </p:txBody>
      </p:sp>
    </p:spTree>
    <p:extLst>
      <p:ext uri="{BB962C8B-B14F-4D97-AF65-F5344CB8AC3E}">
        <p14:creationId xmlns:p14="http://schemas.microsoft.com/office/powerpoint/2010/main" val="7526366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5" y="623455"/>
            <a:ext cx="10958945" cy="5638800"/>
          </a:xfrm>
          <a:prstGeom prst="rect">
            <a:avLst/>
          </a:prstGeom>
        </p:spPr>
      </p:pic>
      <p:sp>
        <p:nvSpPr>
          <p:cNvPr id="5" name="TextBox 4"/>
          <p:cNvSpPr txBox="1"/>
          <p:nvPr/>
        </p:nvSpPr>
        <p:spPr>
          <a:xfrm>
            <a:off x="1281545" y="2202873"/>
            <a:ext cx="9642763" cy="1446550"/>
          </a:xfrm>
          <a:prstGeom prst="rect">
            <a:avLst/>
          </a:prstGeom>
          <a:noFill/>
        </p:spPr>
        <p:txBody>
          <a:bodyPr wrap="square" rtlCol="0">
            <a:spAutoFit/>
          </a:bodyPr>
          <a:lstStyle/>
          <a:p>
            <a:pPr algn="ctr"/>
            <a:r>
              <a:rPr lang="en-US" sz="8800" dirty="0" err="1" smtClean="0">
                <a:solidFill>
                  <a:schemeClr val="accent2"/>
                </a:solidFill>
                <a:latin typeface="NikoshBAN" panose="02000000000000000000" pitchFamily="2" charset="0"/>
                <a:cs typeface="NikoshBAN" panose="02000000000000000000" pitchFamily="2" charset="0"/>
              </a:rPr>
              <a:t>সবাইকে</a:t>
            </a:r>
            <a:r>
              <a:rPr lang="en-US" sz="8800" dirty="0" smtClean="0">
                <a:solidFill>
                  <a:schemeClr val="accent2"/>
                </a:solidFill>
                <a:latin typeface="NikoshBAN" panose="02000000000000000000" pitchFamily="2" charset="0"/>
                <a:cs typeface="NikoshBAN" panose="02000000000000000000" pitchFamily="2" charset="0"/>
              </a:rPr>
              <a:t> </a:t>
            </a:r>
            <a:r>
              <a:rPr lang="en-US" sz="8800" dirty="0" err="1" smtClean="0">
                <a:solidFill>
                  <a:schemeClr val="accent2"/>
                </a:solidFill>
                <a:latin typeface="NikoshBAN" panose="02000000000000000000" pitchFamily="2" charset="0"/>
                <a:cs typeface="NikoshBAN" panose="02000000000000000000" pitchFamily="2" charset="0"/>
              </a:rPr>
              <a:t>স্বাগতম</a:t>
            </a:r>
            <a:endParaRPr lang="en-US" sz="8800" dirty="0">
              <a:solidFill>
                <a:schemeClr val="accent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60685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3671" y="2008909"/>
            <a:ext cx="10543309" cy="1446550"/>
          </a:xfrm>
          <a:prstGeom prst="rect">
            <a:avLst/>
          </a:prstGeom>
          <a:noFill/>
        </p:spPr>
        <p:txBody>
          <a:bodyPr wrap="square" rtlCol="0">
            <a:spAutoFit/>
          </a:bodyPr>
          <a:lstStyle/>
          <a:p>
            <a:pPr algn="ctr"/>
            <a:r>
              <a:rPr lang="bn-IN" sz="8800" dirty="0" smtClean="0">
                <a:solidFill>
                  <a:schemeClr val="tx1">
                    <a:lumMod val="85000"/>
                    <a:lumOff val="15000"/>
                  </a:schemeClr>
                </a:solidFill>
                <a:latin typeface="NikoshBAN" panose="02000000000000000000" pitchFamily="2" charset="0"/>
                <a:cs typeface="NikoshBAN" panose="02000000000000000000" pitchFamily="2" charset="0"/>
              </a:rPr>
              <a:t>একক কাজঃ-</a:t>
            </a:r>
            <a:endParaRPr lang="en-US" sz="8800" dirty="0">
              <a:solidFill>
                <a:schemeClr val="tx1">
                  <a:lumMod val="85000"/>
                  <a:lumOff val="1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761999" y="3920836"/>
            <a:ext cx="10764981" cy="1200329"/>
          </a:xfrm>
          <a:prstGeom prst="rect">
            <a:avLst/>
          </a:prstGeom>
          <a:noFill/>
        </p:spPr>
        <p:txBody>
          <a:bodyPr wrap="square" rtlCol="0">
            <a:spAutoFit/>
          </a:bodyPr>
          <a:lstStyle/>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বাংলাদেশের প্রধান মন্ত্রীর ক্ষমতা ও কার্যাবলী কি কি ?</a:t>
            </a:r>
          </a:p>
          <a:p>
            <a:r>
              <a:rPr lang="bn-IN" sz="3600" dirty="0">
                <a:solidFill>
                  <a:schemeClr val="accent4">
                    <a:lumMod val="60000"/>
                    <a:lumOff val="40000"/>
                  </a:schemeClr>
                </a:solidFill>
                <a:latin typeface="NikoshBAN" panose="02000000000000000000" pitchFamily="2" charset="0"/>
                <a:cs typeface="NikoshBAN" panose="02000000000000000000" pitchFamily="2" charset="0"/>
              </a:rPr>
              <a:t> </a:t>
            </a:r>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   ৫ মিনিটের মধ্যে উত্তর দাও ?</a:t>
            </a:r>
            <a:endParaRPr lang="en-US" sz="3600" dirty="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1585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490" y="2285999"/>
            <a:ext cx="10695709" cy="1323439"/>
          </a:xfrm>
          <a:prstGeom prst="rect">
            <a:avLst/>
          </a:prstGeom>
          <a:noFill/>
        </p:spPr>
        <p:txBody>
          <a:bodyPr wrap="square" rtlCol="0">
            <a:spAutoFit/>
          </a:bodyPr>
          <a:lstStyle/>
          <a:p>
            <a:pPr algn="ctr"/>
            <a:r>
              <a:rPr lang="bn-IN" sz="8000" dirty="0" smtClean="0">
                <a:solidFill>
                  <a:schemeClr val="tx1">
                    <a:lumMod val="85000"/>
                    <a:lumOff val="15000"/>
                  </a:schemeClr>
                </a:solidFill>
                <a:latin typeface="NikoshBAN" panose="02000000000000000000" pitchFamily="2" charset="0"/>
                <a:cs typeface="NikoshBAN" panose="02000000000000000000" pitchFamily="2" charset="0"/>
              </a:rPr>
              <a:t>জোড়ায় কাজঃ-</a:t>
            </a:r>
            <a:endParaRPr lang="en-US" sz="8000" dirty="0">
              <a:solidFill>
                <a:schemeClr val="tx1">
                  <a:lumMod val="85000"/>
                  <a:lumOff val="1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762000" y="3948545"/>
            <a:ext cx="10792691" cy="2308324"/>
          </a:xfrm>
          <a:prstGeom prst="rect">
            <a:avLst/>
          </a:prstGeom>
          <a:noFill/>
        </p:spPr>
        <p:txBody>
          <a:bodyPr wrap="square" rtlCol="0">
            <a:spAutoFit/>
          </a:bodyPr>
          <a:lstStyle/>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ক। সংসদীয় সরকার বলতে কি বুঝ ?</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খ। রাষ্ট্রপতির অপসারন বলতে কি বুঝ ?</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গ। অর্থ বিল বলতে কি বুঝ ?</a:t>
            </a:r>
          </a:p>
          <a:p>
            <a:r>
              <a:rPr lang="bn-IN" sz="3600" dirty="0">
                <a:solidFill>
                  <a:schemeClr val="accent4">
                    <a:lumMod val="60000"/>
                    <a:lumOff val="40000"/>
                  </a:schemeClr>
                </a:solidFill>
                <a:latin typeface="NikoshBAN" panose="02000000000000000000" pitchFamily="2" charset="0"/>
                <a:cs typeface="NikoshBAN" panose="02000000000000000000" pitchFamily="2" charset="0"/>
              </a:rPr>
              <a:t> </a:t>
            </a:r>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৩টি দলে বিভক্ত হয়ে উত্তর দাও ?</a:t>
            </a:r>
            <a:endParaRPr lang="en-US" sz="3600" dirty="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645971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373" y="1790611"/>
            <a:ext cx="5512626" cy="988912"/>
          </a:xfrm>
        </p:spPr>
        <p:txBody>
          <a:bodyPr>
            <a:normAutofit fontScale="90000"/>
          </a:bodyPr>
          <a:lstStyle/>
          <a:p>
            <a:r>
              <a:rPr lang="bn-BD" sz="8000" dirty="0" smtClean="0">
                <a:solidFill>
                  <a:schemeClr val="accent4"/>
                </a:solidFill>
                <a:latin typeface="NikoshBAN" panose="02000000000000000000" pitchFamily="2" charset="0"/>
                <a:cs typeface="NikoshBAN" panose="02000000000000000000" pitchFamily="2" charset="0"/>
              </a:rPr>
              <a:t>মূল্যায়নঃ-</a:t>
            </a:r>
            <a:endParaRPr lang="en-US" sz="8000" dirty="0">
              <a:solidFill>
                <a:schemeClr val="accent4"/>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692727" y="2779523"/>
            <a:ext cx="10861963" cy="3468877"/>
          </a:xfrm>
        </p:spPr>
        <p:txBody>
          <a:bodyPr>
            <a:noAutofit/>
          </a:bodyPr>
          <a:lstStyle/>
          <a:p>
            <a:r>
              <a:rPr lang="bn-BD" sz="2800" dirty="0" smtClean="0">
                <a:solidFill>
                  <a:srgbClr val="00B050"/>
                </a:solidFill>
                <a:latin typeface="NikoshBAN" panose="02000000000000000000" pitchFamily="2" charset="0"/>
                <a:cs typeface="NikoshBAN" panose="02000000000000000000" pitchFamily="2" charset="0"/>
              </a:rPr>
              <a:t>১। বাংলাদেশে কোন ধরনের সরকার ব্যবস্থা বিদ্যমান আছে?</a:t>
            </a:r>
          </a:p>
          <a:p>
            <a:r>
              <a:rPr lang="bn-BD" sz="2800" dirty="0" smtClean="0">
                <a:solidFill>
                  <a:srgbClr val="00B050"/>
                </a:solidFill>
                <a:latin typeface="NikoshBAN" panose="02000000000000000000" pitchFamily="2" charset="0"/>
                <a:cs typeface="NikoshBAN" panose="02000000000000000000" pitchFamily="2" charset="0"/>
              </a:rPr>
              <a:t>১। রাষ্ট্রপতি,                                       ২। সংসদীয়,</a:t>
            </a:r>
          </a:p>
          <a:p>
            <a:r>
              <a:rPr lang="bn-BD" sz="2800" dirty="0" smtClean="0">
                <a:solidFill>
                  <a:srgbClr val="00B050"/>
                </a:solidFill>
                <a:latin typeface="NikoshBAN" panose="02000000000000000000" pitchFamily="2" charset="0"/>
                <a:cs typeface="NikoshBAN" panose="02000000000000000000" pitchFamily="2" charset="0"/>
              </a:rPr>
              <a:t>৩। সমাজতান্ত্রিক,                                ৪। ধর্মতান্ত্রিক।</a:t>
            </a:r>
          </a:p>
          <a:p>
            <a:r>
              <a:rPr lang="bn-BD" sz="2800" dirty="0" smtClean="0">
                <a:solidFill>
                  <a:srgbClr val="00B050"/>
                </a:solidFill>
                <a:latin typeface="NikoshBAN" panose="02000000000000000000" pitchFamily="2" charset="0"/>
                <a:cs typeface="NikoshBAN" panose="02000000000000000000" pitchFamily="2" charset="0"/>
              </a:rPr>
              <a:t>২। বাংলাদেশের আইন সভার নাম কি ?</a:t>
            </a:r>
          </a:p>
          <a:p>
            <a:r>
              <a:rPr lang="bn-BD" sz="2800" dirty="0" smtClean="0">
                <a:solidFill>
                  <a:srgbClr val="00B050"/>
                </a:solidFill>
                <a:latin typeface="NikoshBAN" panose="02000000000000000000" pitchFamily="2" charset="0"/>
                <a:cs typeface="NikoshBAN" panose="02000000000000000000" pitchFamily="2" charset="0"/>
              </a:rPr>
              <a:t>১। কংগ্রেস,                                       ২। পার্লামেন্ট,</a:t>
            </a:r>
          </a:p>
          <a:p>
            <a:r>
              <a:rPr lang="bn-BD" sz="2800" dirty="0" smtClean="0">
                <a:solidFill>
                  <a:srgbClr val="00B050"/>
                </a:solidFill>
                <a:latin typeface="NikoshBAN" panose="02000000000000000000" pitchFamily="2" charset="0"/>
                <a:cs typeface="NikoshBAN" panose="02000000000000000000" pitchFamily="2" charset="0"/>
              </a:rPr>
              <a:t>৩। জাতীয় সংসদ,                               ৪।সিনেট।</a:t>
            </a:r>
          </a:p>
          <a:p>
            <a:pPr marL="0" indent="0">
              <a:buNone/>
            </a:pPr>
            <a:endParaRPr lang="bn-BD" sz="3200" dirty="0" smtClean="0">
              <a:solidFill>
                <a:srgbClr val="00B050"/>
              </a:solidFill>
              <a:latin typeface="NikoshBAN" panose="02000000000000000000" pitchFamily="2" charset="0"/>
              <a:cs typeface="NikoshBAN" panose="02000000000000000000" pitchFamily="2" charset="0"/>
            </a:endParaRPr>
          </a:p>
          <a:p>
            <a:endParaRPr lang="bn-BD" sz="3200" dirty="0" smtClean="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0735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873" y="2569524"/>
            <a:ext cx="7038109" cy="1420585"/>
          </a:xfrm>
        </p:spPr>
        <p:txBody>
          <a:bodyPr>
            <a:normAutofit/>
          </a:bodyPr>
          <a:lstStyle/>
          <a:p>
            <a:r>
              <a:rPr lang="bn-BD" sz="8000" dirty="0" smtClean="0">
                <a:solidFill>
                  <a:srgbClr val="00B050"/>
                </a:solidFill>
                <a:latin typeface="NikoshBAN" panose="02000000000000000000" pitchFamily="2" charset="0"/>
                <a:cs typeface="NikoshBAN" panose="02000000000000000000" pitchFamily="2" charset="0"/>
              </a:rPr>
              <a:t>বাড়ীর কাজঃ-</a:t>
            </a:r>
            <a:endParaRPr lang="en-US" sz="8000" dirty="0">
              <a:solidFill>
                <a:srgbClr val="00B050"/>
              </a:solidFill>
              <a:latin typeface="NikoshBAN" panose="02000000000000000000" pitchFamily="2" charset="0"/>
              <a:cs typeface="NikoshBAN" panose="02000000000000000000" pitchFamily="2" charset="0"/>
            </a:endParaRPr>
          </a:p>
        </p:txBody>
      </p:sp>
      <p:sp>
        <p:nvSpPr>
          <p:cNvPr id="3" name="Text Placeholder 2"/>
          <p:cNvSpPr>
            <a:spLocks noGrp="1"/>
          </p:cNvSpPr>
          <p:nvPr>
            <p:ph type="body" idx="1"/>
          </p:nvPr>
        </p:nvSpPr>
        <p:spPr>
          <a:xfrm>
            <a:off x="665019" y="4267200"/>
            <a:ext cx="10875818" cy="1371600"/>
          </a:xfrm>
        </p:spPr>
        <p:txBody>
          <a:bodyPr>
            <a:noAutofit/>
          </a:bodyPr>
          <a:lstStyle/>
          <a:p>
            <a:r>
              <a:rPr lang="bn-BD" sz="3200" dirty="0" smtClean="0">
                <a:solidFill>
                  <a:schemeClr val="accent4"/>
                </a:solidFill>
                <a:latin typeface="NikoshBAN" panose="02000000000000000000" pitchFamily="2" charset="0"/>
                <a:cs typeface="NikoshBAN" panose="02000000000000000000" pitchFamily="2" charset="0"/>
              </a:rPr>
              <a:t>বাংলাদেশের সংসদীয় শাসন ব্যবস্থার উপর একটি প্রতিবেদন তৈরী করে জমা দিবা।</a:t>
            </a:r>
            <a:endParaRPr lang="en-US" sz="3200" dirty="0">
              <a:solidFill>
                <a:schemeClr val="accent4"/>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4226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09" y="581890"/>
            <a:ext cx="10958945" cy="5666509"/>
          </a:xfrm>
          <a:prstGeom prst="rect">
            <a:avLst/>
          </a:prstGeom>
        </p:spPr>
      </p:pic>
      <p:sp>
        <p:nvSpPr>
          <p:cNvPr id="5" name="TextBox 4"/>
          <p:cNvSpPr txBox="1"/>
          <p:nvPr/>
        </p:nvSpPr>
        <p:spPr>
          <a:xfrm>
            <a:off x="1052944" y="2258290"/>
            <a:ext cx="10127673" cy="1569660"/>
          </a:xfrm>
          <a:prstGeom prst="rect">
            <a:avLst/>
          </a:prstGeom>
          <a:noFill/>
        </p:spPr>
        <p:txBody>
          <a:bodyPr wrap="square" rtlCol="0">
            <a:spAutoFit/>
          </a:bodyPr>
          <a:lstStyle/>
          <a:p>
            <a:pPr algn="ctr"/>
            <a:r>
              <a:rPr lang="bn-IN" sz="9600" dirty="0" smtClean="0">
                <a:solidFill>
                  <a:schemeClr val="accent4">
                    <a:lumMod val="75000"/>
                  </a:schemeClr>
                </a:solidFill>
                <a:latin typeface="NikoshBAN" panose="02000000000000000000" pitchFamily="2" charset="0"/>
                <a:cs typeface="NikoshBAN" panose="02000000000000000000" pitchFamily="2" charset="0"/>
              </a:rPr>
              <a:t> </a:t>
            </a:r>
            <a:r>
              <a:rPr lang="en-US" sz="9600" dirty="0" err="1" smtClean="0">
                <a:solidFill>
                  <a:schemeClr val="accent4">
                    <a:lumMod val="75000"/>
                  </a:schemeClr>
                </a:solidFill>
                <a:latin typeface="NikoshBAN" panose="02000000000000000000" pitchFamily="2" charset="0"/>
                <a:cs typeface="NikoshBAN" panose="02000000000000000000" pitchFamily="2" charset="0"/>
              </a:rPr>
              <a:t>সবাইকে</a:t>
            </a:r>
            <a:r>
              <a:rPr lang="en-US" sz="9600" dirty="0" smtClean="0">
                <a:solidFill>
                  <a:schemeClr val="accent4">
                    <a:lumMod val="75000"/>
                  </a:schemeClr>
                </a:solidFill>
                <a:latin typeface="NikoshBAN" panose="02000000000000000000" pitchFamily="2" charset="0"/>
                <a:cs typeface="NikoshBAN" panose="02000000000000000000" pitchFamily="2" charset="0"/>
              </a:rPr>
              <a:t> </a:t>
            </a:r>
            <a:r>
              <a:rPr lang="en-US" sz="9600" dirty="0" err="1" smtClean="0">
                <a:solidFill>
                  <a:schemeClr val="accent4">
                    <a:lumMod val="75000"/>
                  </a:schemeClr>
                </a:solidFill>
                <a:latin typeface="NikoshBAN" panose="02000000000000000000" pitchFamily="2" charset="0"/>
                <a:cs typeface="NikoshBAN" panose="02000000000000000000" pitchFamily="2" charset="0"/>
              </a:rPr>
              <a:t>ধন্যবাদ</a:t>
            </a:r>
            <a:endParaRPr lang="en-US" sz="9600" dirty="0">
              <a:solidFill>
                <a:schemeClr val="accent4">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7560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7327" y="1152336"/>
            <a:ext cx="5112327" cy="1200329"/>
          </a:xfrm>
          <a:prstGeom prst="rect">
            <a:avLst/>
          </a:prstGeom>
          <a:noFill/>
        </p:spPr>
        <p:txBody>
          <a:bodyPr wrap="square" rtlCol="0">
            <a:spAutoFit/>
          </a:bodyPr>
          <a:lstStyle/>
          <a:p>
            <a:pPr algn="ctr"/>
            <a:r>
              <a:rPr lang="en-US" sz="4400" dirty="0" smtClean="0">
                <a:latin typeface="NikoshBAN" panose="02000000000000000000" pitchFamily="2" charset="0"/>
                <a:cs typeface="NikoshBAN" panose="02000000000000000000" pitchFamily="2" charset="0"/>
              </a:rPr>
              <a:t> </a:t>
            </a:r>
            <a:r>
              <a:rPr lang="en-US" sz="7200" dirty="0" err="1" smtClean="0">
                <a:solidFill>
                  <a:srgbClr val="00B050"/>
                </a:solidFill>
                <a:latin typeface="NikoshBAN" panose="02000000000000000000" pitchFamily="2" charset="0"/>
                <a:cs typeface="NikoshBAN" panose="02000000000000000000" pitchFamily="2" charset="0"/>
              </a:rPr>
              <a:t>পরিচিতি</a:t>
            </a:r>
            <a:endParaRPr lang="en-US" sz="7200" dirty="0">
              <a:solidFill>
                <a:srgbClr val="00B05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64" y="595745"/>
            <a:ext cx="2189018" cy="2102456"/>
          </a:xfrm>
          <a:prstGeom prst="rect">
            <a:avLst/>
          </a:prstGeom>
        </p:spPr>
      </p:pic>
      <p:sp>
        <p:nvSpPr>
          <p:cNvPr id="4" name="TextBox 3"/>
          <p:cNvSpPr txBox="1"/>
          <p:nvPr/>
        </p:nvSpPr>
        <p:spPr>
          <a:xfrm>
            <a:off x="595746" y="2698201"/>
            <a:ext cx="5694218" cy="3539430"/>
          </a:xfrm>
          <a:prstGeom prst="rect">
            <a:avLst/>
          </a:prstGeom>
          <a:noFill/>
        </p:spPr>
        <p:txBody>
          <a:bodyPr wrap="square" rtlCol="0">
            <a:spAutoFit/>
          </a:bodyPr>
          <a:lstStyle/>
          <a:p>
            <a:r>
              <a:rPr lang="bn-BD" sz="3200" dirty="0" smtClean="0">
                <a:solidFill>
                  <a:schemeClr val="accent4"/>
                </a:solidFill>
                <a:latin typeface="NikoshBAN" panose="02000000000000000000" pitchFamily="2" charset="0"/>
                <a:cs typeface="NikoshBAN" panose="02000000000000000000" pitchFamily="2" charset="0"/>
              </a:rPr>
              <a:t>মোঃআজহারুল ইসলাম,</a:t>
            </a:r>
          </a:p>
          <a:p>
            <a:r>
              <a:rPr lang="bn-BD" sz="3200" dirty="0" smtClean="0">
                <a:solidFill>
                  <a:schemeClr val="accent4"/>
                </a:solidFill>
                <a:latin typeface="NikoshBAN" panose="02000000000000000000" pitchFamily="2" charset="0"/>
                <a:cs typeface="NikoshBAN" panose="02000000000000000000" pitchFamily="2" charset="0"/>
              </a:rPr>
              <a:t>সহকারি অধ্যাপক,</a:t>
            </a:r>
          </a:p>
          <a:p>
            <a:r>
              <a:rPr lang="bn-BD" sz="3200" dirty="0" smtClean="0">
                <a:solidFill>
                  <a:schemeClr val="accent4"/>
                </a:solidFill>
                <a:latin typeface="NikoshBAN" panose="02000000000000000000" pitchFamily="2" charset="0"/>
                <a:cs typeface="NikoshBAN" panose="02000000000000000000" pitchFamily="2" charset="0"/>
              </a:rPr>
              <a:t>জাংগালিয়া ইউনিয়ন উচ্চ মাধ্যমিক বিদ্যালয়,</a:t>
            </a:r>
          </a:p>
          <a:p>
            <a:r>
              <a:rPr lang="bn-BD" sz="3200" dirty="0" smtClean="0">
                <a:solidFill>
                  <a:schemeClr val="accent4"/>
                </a:solidFill>
                <a:latin typeface="NikoshBAN" panose="02000000000000000000" pitchFamily="2" charset="0"/>
                <a:cs typeface="NikoshBAN" panose="02000000000000000000" pitchFamily="2" charset="0"/>
              </a:rPr>
              <a:t>পাকুন্দিয়া, কিশোরগঞ্জ,</a:t>
            </a:r>
          </a:p>
          <a:p>
            <a:r>
              <a:rPr lang="bn-BD" sz="3200" dirty="0" smtClean="0">
                <a:solidFill>
                  <a:schemeClr val="accent4"/>
                </a:solidFill>
                <a:latin typeface="NikoshBAN" panose="02000000000000000000" pitchFamily="2" charset="0"/>
                <a:cs typeface="NikoshBAN" panose="02000000000000000000" pitchFamily="2" charset="0"/>
              </a:rPr>
              <a:t>মোবাইল নং ০১৭১২৩৮৯৭৫২,</a:t>
            </a:r>
          </a:p>
          <a:p>
            <a:r>
              <a:rPr lang="bn-BD" sz="3200" dirty="0" smtClean="0">
                <a:solidFill>
                  <a:schemeClr val="accent4"/>
                </a:solidFill>
                <a:latin typeface="NikoshBAN" panose="02000000000000000000" pitchFamily="2" charset="0"/>
                <a:cs typeface="NikoshBAN" panose="02000000000000000000" pitchFamily="2" charset="0"/>
              </a:rPr>
              <a:t>ই-মেইল iazharul09@gmail.com</a:t>
            </a:r>
            <a:endParaRPr lang="en-US" sz="3200" dirty="0">
              <a:solidFill>
                <a:schemeClr val="accent4"/>
              </a:solidFill>
              <a:latin typeface="NikoshBAN" panose="02000000000000000000" pitchFamily="2" charset="0"/>
              <a:cs typeface="NikoshBAN" panose="02000000000000000000" pitchFamily="2" charset="0"/>
            </a:endParaRPr>
          </a:p>
        </p:txBody>
      </p:sp>
      <p:sp>
        <p:nvSpPr>
          <p:cNvPr id="5" name="TextBox 4"/>
          <p:cNvSpPr txBox="1"/>
          <p:nvPr/>
        </p:nvSpPr>
        <p:spPr>
          <a:xfrm>
            <a:off x="6289964" y="2909255"/>
            <a:ext cx="5237017" cy="3539430"/>
          </a:xfrm>
          <a:prstGeom prst="rect">
            <a:avLst/>
          </a:prstGeom>
          <a:noFill/>
        </p:spPr>
        <p:txBody>
          <a:bodyPr wrap="square" rtlCol="0">
            <a:spAutoFit/>
          </a:bodyPr>
          <a:lstStyle/>
          <a:p>
            <a:r>
              <a:rPr lang="en-US" sz="3200" dirty="0" err="1" smtClean="0">
                <a:solidFill>
                  <a:schemeClr val="accent4"/>
                </a:solidFill>
                <a:latin typeface="NikoshBAN" panose="02000000000000000000" pitchFamily="2" charset="0"/>
                <a:cs typeface="NikoshBAN" panose="02000000000000000000" pitchFamily="2" charset="0"/>
              </a:rPr>
              <a:t>শ্রেণীঃ</a:t>
            </a:r>
            <a:r>
              <a:rPr lang="en-US" sz="3200" dirty="0" smtClean="0">
                <a:solidFill>
                  <a:schemeClr val="accent4"/>
                </a:solidFill>
                <a:latin typeface="NikoshBAN" panose="02000000000000000000" pitchFamily="2" charset="0"/>
                <a:cs typeface="NikoshBAN" panose="02000000000000000000" pitchFamily="2" charset="0"/>
              </a:rPr>
              <a:t> </a:t>
            </a:r>
            <a:r>
              <a:rPr lang="en-US" sz="3200" dirty="0" err="1" smtClean="0">
                <a:solidFill>
                  <a:schemeClr val="accent4"/>
                </a:solidFill>
                <a:latin typeface="NikoshBAN" panose="02000000000000000000" pitchFamily="2" charset="0"/>
                <a:cs typeface="NikoshBAN" panose="02000000000000000000" pitchFamily="2" charset="0"/>
              </a:rPr>
              <a:t>দ্বাদশ</a:t>
            </a:r>
            <a:r>
              <a:rPr lang="en-US" sz="3200" dirty="0" smtClean="0">
                <a:solidFill>
                  <a:schemeClr val="accent4"/>
                </a:solidFill>
                <a:latin typeface="NikoshBAN" panose="02000000000000000000" pitchFamily="2" charset="0"/>
                <a:cs typeface="NikoshBAN" panose="02000000000000000000" pitchFamily="2" charset="0"/>
              </a:rPr>
              <a:t>,</a:t>
            </a:r>
          </a:p>
          <a:p>
            <a:r>
              <a:rPr lang="en-US" sz="3200" dirty="0" err="1" smtClean="0">
                <a:solidFill>
                  <a:schemeClr val="accent4"/>
                </a:solidFill>
                <a:latin typeface="NikoshBAN" panose="02000000000000000000" pitchFamily="2" charset="0"/>
                <a:cs typeface="NikoshBAN" panose="02000000000000000000" pitchFamily="2" charset="0"/>
              </a:rPr>
              <a:t>পৌরনীতি</a:t>
            </a:r>
            <a:r>
              <a:rPr lang="en-US" sz="3200" dirty="0" smtClean="0">
                <a:solidFill>
                  <a:schemeClr val="accent4"/>
                </a:solidFill>
                <a:latin typeface="NikoshBAN" panose="02000000000000000000" pitchFamily="2" charset="0"/>
                <a:cs typeface="NikoshBAN" panose="02000000000000000000" pitchFamily="2" charset="0"/>
              </a:rPr>
              <a:t> ও </a:t>
            </a:r>
            <a:r>
              <a:rPr lang="en-US" sz="3200" dirty="0" err="1" smtClean="0">
                <a:solidFill>
                  <a:schemeClr val="accent4"/>
                </a:solidFill>
                <a:latin typeface="NikoshBAN" panose="02000000000000000000" pitchFamily="2" charset="0"/>
                <a:cs typeface="NikoshBAN" panose="02000000000000000000" pitchFamily="2" charset="0"/>
              </a:rPr>
              <a:t>সু-শাসন</a:t>
            </a:r>
            <a:r>
              <a:rPr lang="en-US" sz="3200" dirty="0" smtClean="0">
                <a:solidFill>
                  <a:schemeClr val="accent4"/>
                </a:solidFill>
                <a:latin typeface="NikoshBAN" panose="02000000000000000000" pitchFamily="2" charset="0"/>
                <a:cs typeface="NikoshBAN" panose="02000000000000000000" pitchFamily="2" charset="0"/>
              </a:rPr>
              <a:t>,</a:t>
            </a:r>
          </a:p>
          <a:p>
            <a:r>
              <a:rPr lang="en-US" sz="3200" dirty="0" err="1" smtClean="0">
                <a:solidFill>
                  <a:schemeClr val="accent4"/>
                </a:solidFill>
                <a:latin typeface="NikoshBAN" panose="02000000000000000000" pitchFamily="2" charset="0"/>
                <a:cs typeface="NikoshBAN" panose="02000000000000000000" pitchFamily="2" charset="0"/>
              </a:rPr>
              <a:t>অধ্যায়ঃ</a:t>
            </a:r>
            <a:r>
              <a:rPr lang="en-US" sz="3200" dirty="0" smtClean="0">
                <a:solidFill>
                  <a:schemeClr val="accent4"/>
                </a:solidFill>
                <a:latin typeface="NikoshBAN" panose="02000000000000000000" pitchFamily="2" charset="0"/>
                <a:cs typeface="NikoshBAN" panose="02000000000000000000" pitchFamily="2" charset="0"/>
              </a:rPr>
              <a:t>- </a:t>
            </a:r>
            <a:r>
              <a:rPr lang="en-US" sz="3200" dirty="0" err="1" smtClean="0">
                <a:solidFill>
                  <a:schemeClr val="accent4"/>
                </a:solidFill>
                <a:latin typeface="NikoshBAN" panose="02000000000000000000" pitchFamily="2" charset="0"/>
                <a:cs typeface="NikoshBAN" panose="02000000000000000000" pitchFamily="2" charset="0"/>
              </a:rPr>
              <a:t>পঞ্চম</a:t>
            </a:r>
            <a:r>
              <a:rPr lang="en-US" sz="3200" dirty="0" smtClean="0">
                <a:solidFill>
                  <a:schemeClr val="accent4"/>
                </a:solidFill>
                <a:latin typeface="NikoshBAN" panose="02000000000000000000" pitchFamily="2" charset="0"/>
                <a:cs typeface="NikoshBAN" panose="02000000000000000000" pitchFamily="2" charset="0"/>
              </a:rPr>
              <a:t>,</a:t>
            </a:r>
          </a:p>
          <a:p>
            <a:r>
              <a:rPr lang="en-US" sz="3200" dirty="0" err="1" smtClean="0">
                <a:solidFill>
                  <a:schemeClr val="accent4"/>
                </a:solidFill>
                <a:latin typeface="NikoshBAN" panose="02000000000000000000" pitchFamily="2" charset="0"/>
                <a:cs typeface="NikoshBAN" panose="02000000000000000000" pitchFamily="2" charset="0"/>
              </a:rPr>
              <a:t>বিষয়ঃ</a:t>
            </a:r>
            <a:r>
              <a:rPr lang="en-US" sz="3200" dirty="0" smtClean="0">
                <a:solidFill>
                  <a:schemeClr val="accent4"/>
                </a:solidFill>
                <a:latin typeface="NikoshBAN" panose="02000000000000000000" pitchFamily="2" charset="0"/>
                <a:cs typeface="NikoshBAN" panose="02000000000000000000" pitchFamily="2" charset="0"/>
              </a:rPr>
              <a:t>- </a:t>
            </a:r>
            <a:r>
              <a:rPr lang="en-US" sz="3200" dirty="0" err="1" smtClean="0">
                <a:solidFill>
                  <a:schemeClr val="accent4"/>
                </a:solidFill>
                <a:latin typeface="NikoshBAN" panose="02000000000000000000" pitchFamily="2" charset="0"/>
                <a:cs typeface="NikoshBAN" panose="02000000000000000000" pitchFamily="2" charset="0"/>
              </a:rPr>
              <a:t>বাংলাদেশ</a:t>
            </a:r>
            <a:r>
              <a:rPr lang="en-US" sz="3200" dirty="0">
                <a:solidFill>
                  <a:schemeClr val="accent4"/>
                </a:solidFill>
                <a:latin typeface="NikoshBAN" panose="02000000000000000000" pitchFamily="2" charset="0"/>
                <a:cs typeface="NikoshBAN" panose="02000000000000000000" pitchFamily="2" charset="0"/>
              </a:rPr>
              <a:t> </a:t>
            </a:r>
            <a:r>
              <a:rPr lang="en-US" sz="3200" dirty="0" err="1" smtClean="0">
                <a:solidFill>
                  <a:schemeClr val="accent4"/>
                </a:solidFill>
                <a:latin typeface="NikoshBAN" panose="02000000000000000000" pitchFamily="2" charset="0"/>
                <a:cs typeface="NikoshBAN" panose="02000000000000000000" pitchFamily="2" charset="0"/>
              </a:rPr>
              <a:t>সরকারের</a:t>
            </a:r>
            <a:r>
              <a:rPr lang="en-US" sz="3200" dirty="0" smtClean="0">
                <a:solidFill>
                  <a:schemeClr val="accent4"/>
                </a:solidFill>
                <a:latin typeface="NikoshBAN" panose="02000000000000000000" pitchFamily="2" charset="0"/>
                <a:cs typeface="NikoshBAN" panose="02000000000000000000" pitchFamily="2" charset="0"/>
              </a:rPr>
              <a:t> </a:t>
            </a:r>
            <a:r>
              <a:rPr lang="en-US" sz="3200" dirty="0" err="1" smtClean="0">
                <a:solidFill>
                  <a:schemeClr val="accent4"/>
                </a:solidFill>
                <a:latin typeface="NikoshBAN" panose="02000000000000000000" pitchFamily="2" charset="0"/>
                <a:cs typeface="NikoshBAN" panose="02000000000000000000" pitchFamily="2" charset="0"/>
              </a:rPr>
              <a:t>প্রশাসনিক</a:t>
            </a:r>
            <a:r>
              <a:rPr lang="en-US" sz="3200" dirty="0" smtClean="0">
                <a:solidFill>
                  <a:schemeClr val="accent4"/>
                </a:solidFill>
                <a:latin typeface="NikoshBAN" panose="02000000000000000000" pitchFamily="2" charset="0"/>
                <a:cs typeface="NikoshBAN" panose="02000000000000000000" pitchFamily="2" charset="0"/>
              </a:rPr>
              <a:t> </a:t>
            </a:r>
            <a:r>
              <a:rPr lang="en-US" sz="3200" dirty="0" err="1" smtClean="0">
                <a:solidFill>
                  <a:schemeClr val="accent4"/>
                </a:solidFill>
                <a:latin typeface="NikoshBAN" panose="02000000000000000000" pitchFamily="2" charset="0"/>
                <a:cs typeface="NikoshBAN" panose="02000000000000000000" pitchFamily="2" charset="0"/>
              </a:rPr>
              <a:t>কাঠামো</a:t>
            </a:r>
            <a:r>
              <a:rPr lang="en-US" sz="3200" dirty="0" smtClean="0">
                <a:solidFill>
                  <a:schemeClr val="accent4"/>
                </a:solidFill>
                <a:latin typeface="NikoshBAN" panose="02000000000000000000" pitchFamily="2" charset="0"/>
                <a:cs typeface="NikoshBAN" panose="02000000000000000000" pitchFamily="2" charset="0"/>
              </a:rPr>
              <a:t>,</a:t>
            </a:r>
          </a:p>
          <a:p>
            <a:r>
              <a:rPr lang="en-US" sz="3200" dirty="0" err="1" smtClean="0">
                <a:solidFill>
                  <a:schemeClr val="accent4"/>
                </a:solidFill>
                <a:latin typeface="NikoshBAN" panose="02000000000000000000" pitchFamily="2" charset="0"/>
                <a:cs typeface="NikoshBAN" panose="02000000000000000000" pitchFamily="2" charset="0"/>
              </a:rPr>
              <a:t>সময়ঃ</a:t>
            </a:r>
            <a:r>
              <a:rPr lang="en-US" sz="3200" dirty="0" smtClean="0">
                <a:solidFill>
                  <a:schemeClr val="accent4"/>
                </a:solidFill>
                <a:latin typeface="NikoshBAN" panose="02000000000000000000" pitchFamily="2" charset="0"/>
                <a:cs typeface="NikoshBAN" panose="02000000000000000000" pitchFamily="2" charset="0"/>
              </a:rPr>
              <a:t>- ৫০ </a:t>
            </a:r>
            <a:r>
              <a:rPr lang="en-US" sz="3200" dirty="0" err="1" smtClean="0">
                <a:solidFill>
                  <a:schemeClr val="accent4"/>
                </a:solidFill>
                <a:latin typeface="NikoshBAN" panose="02000000000000000000" pitchFamily="2" charset="0"/>
                <a:cs typeface="NikoshBAN" panose="02000000000000000000" pitchFamily="2" charset="0"/>
              </a:rPr>
              <a:t>মিনিট</a:t>
            </a:r>
            <a:r>
              <a:rPr lang="en-US" sz="3200" dirty="0" smtClean="0">
                <a:solidFill>
                  <a:schemeClr val="accent4"/>
                </a:solidFill>
                <a:latin typeface="NikoshBAN" panose="02000000000000000000" pitchFamily="2" charset="0"/>
                <a:cs typeface="NikoshBAN" panose="02000000000000000000" pitchFamily="2" charset="0"/>
              </a:rPr>
              <a:t>,</a:t>
            </a:r>
          </a:p>
          <a:p>
            <a:r>
              <a:rPr lang="en-US" sz="3200" dirty="0" smtClean="0">
                <a:solidFill>
                  <a:schemeClr val="accent4"/>
                </a:solidFill>
                <a:latin typeface="NikoshBAN" panose="02000000000000000000" pitchFamily="2" charset="0"/>
                <a:cs typeface="NikoshBAN" panose="02000000000000000000" pitchFamily="2" charset="0"/>
              </a:rPr>
              <a:t>তারিখঃ২</a:t>
            </a:r>
            <a:r>
              <a:rPr lang="bn-BD" sz="3200" dirty="0" smtClean="0">
                <a:solidFill>
                  <a:schemeClr val="accent4"/>
                </a:solidFill>
                <a:latin typeface="NikoshBAN" panose="02000000000000000000" pitchFamily="2" charset="0"/>
                <a:cs typeface="NikoshBAN" panose="02000000000000000000" pitchFamily="2" charset="0"/>
              </a:rPr>
              <a:t>৪</a:t>
            </a:r>
            <a:r>
              <a:rPr lang="en-US" sz="3200" dirty="0" smtClean="0">
                <a:solidFill>
                  <a:schemeClr val="accent4"/>
                </a:solidFill>
                <a:latin typeface="NikoshBAN" panose="02000000000000000000" pitchFamily="2" charset="0"/>
                <a:cs typeface="NikoshBAN" panose="02000000000000000000" pitchFamily="2" charset="0"/>
              </a:rPr>
              <a:t>/০৮/২০১৯</a:t>
            </a:r>
            <a:endParaRPr lang="en-US" sz="4000" dirty="0">
              <a:solidFill>
                <a:schemeClr val="accent4"/>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595746"/>
            <a:ext cx="2892470" cy="2313510"/>
          </a:xfrm>
          <a:prstGeom prst="rect">
            <a:avLst/>
          </a:prstGeom>
        </p:spPr>
      </p:pic>
    </p:spTree>
    <p:extLst>
      <p:ext uri="{BB962C8B-B14F-4D97-AF65-F5344CB8AC3E}">
        <p14:creationId xmlns:p14="http://schemas.microsoft.com/office/powerpoint/2010/main" val="242811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64" y="498765"/>
            <a:ext cx="11055927" cy="5181600"/>
          </a:xfrm>
          <a:prstGeom prst="rect">
            <a:avLst/>
          </a:prstGeom>
        </p:spPr>
      </p:pic>
      <p:sp>
        <p:nvSpPr>
          <p:cNvPr id="3" name="TextBox 2"/>
          <p:cNvSpPr txBox="1"/>
          <p:nvPr/>
        </p:nvSpPr>
        <p:spPr>
          <a:xfrm>
            <a:off x="1233055" y="5680365"/>
            <a:ext cx="9531927" cy="584775"/>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উপরের ছবির দ্বারা কি বুঝা</a:t>
            </a:r>
            <a:r>
              <a:rPr lang="en-US" sz="3200" dirty="0" smtClean="0">
                <a:latin typeface="NikoshBAN" panose="02000000000000000000" pitchFamily="2" charset="0"/>
                <a:cs typeface="NikoshBAN" panose="02000000000000000000" pitchFamily="2" charset="0"/>
              </a:rPr>
              <a:t>য়</a:t>
            </a:r>
            <a:r>
              <a:rPr lang="bn-BD" sz="3200" dirty="0" smtClean="0">
                <a:latin typeface="NikoshBAN" panose="02000000000000000000" pitchFamily="2" charset="0"/>
                <a:cs typeface="NikoshBAN" panose="02000000000000000000" pitchFamily="2" charset="0"/>
              </a:rPr>
              <a:t> তা সবাই বল।</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7457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5458691"/>
          </a:xfrm>
          <a:prstGeom prst="rect">
            <a:avLst/>
          </a:prstGeom>
        </p:spPr>
      </p:pic>
      <p:sp>
        <p:nvSpPr>
          <p:cNvPr id="3" name="TextBox 2"/>
          <p:cNvSpPr txBox="1"/>
          <p:nvPr/>
        </p:nvSpPr>
        <p:spPr>
          <a:xfrm>
            <a:off x="1634837" y="5583382"/>
            <a:ext cx="10266218" cy="584775"/>
          </a:xfrm>
          <a:prstGeom prst="rect">
            <a:avLst/>
          </a:prstGeom>
          <a:noFill/>
        </p:spPr>
        <p:txBody>
          <a:bodyPr wrap="square" rtlCol="0">
            <a:spAutoFit/>
          </a:bodyPr>
          <a:lstStyle/>
          <a:p>
            <a:pPr algn="ctr"/>
            <a:r>
              <a:rPr lang="bn-BD" sz="3200" dirty="0" smtClean="0">
                <a:solidFill>
                  <a:srgbClr val="00B050"/>
                </a:solidFill>
                <a:latin typeface="NikoshBAN" panose="02000000000000000000" pitchFamily="2" charset="0"/>
                <a:cs typeface="NikoshBAN" panose="02000000000000000000" pitchFamily="2" charset="0"/>
              </a:rPr>
              <a:t>উপরের ছবি দেখে কি বলতে পারি।</a:t>
            </a:r>
            <a:endParaRPr lang="en-US" sz="32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19151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388" y="1872140"/>
            <a:ext cx="8759145" cy="1118462"/>
          </a:xfrm>
        </p:spPr>
        <p:txBody>
          <a:bodyPr>
            <a:noAutofit/>
          </a:bodyPr>
          <a:lstStyle/>
          <a:p>
            <a:r>
              <a:rPr lang="bn-BD" sz="7200" dirty="0" smtClean="0">
                <a:solidFill>
                  <a:schemeClr val="accent4">
                    <a:lumMod val="75000"/>
                  </a:schemeClr>
                </a:solidFill>
                <a:latin typeface="NikoshBAN" panose="02000000000000000000" pitchFamily="2" charset="0"/>
                <a:cs typeface="NikoshBAN" panose="02000000000000000000" pitchFamily="2" charset="0"/>
              </a:rPr>
              <a:t>সংসদীয় সরকার কি?</a:t>
            </a:r>
            <a:endParaRPr lang="en-US" sz="7200" dirty="0">
              <a:solidFill>
                <a:schemeClr val="accent4">
                  <a:lumMod val="75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623454" y="3214255"/>
            <a:ext cx="11042073" cy="2909454"/>
          </a:xfrm>
        </p:spPr>
        <p:txBody>
          <a:bodyPr>
            <a:noAutofit/>
          </a:bodyPr>
          <a:lstStyle/>
          <a:p>
            <a:r>
              <a:rPr lang="bn-BD" sz="3200" dirty="0" smtClean="0">
                <a:solidFill>
                  <a:srgbClr val="00B0F0"/>
                </a:solidFill>
                <a:latin typeface="NikoshBAN" panose="02000000000000000000" pitchFamily="2" charset="0"/>
                <a:cs typeface="NikoshBAN" panose="02000000000000000000" pitchFamily="2" charset="0"/>
              </a:rPr>
              <a:t>উত্তরঃ- সংবিধানের দ্বাদশ সংশোধনীর মাধ্যমে বাংলাদেশে সংসদীয় শাসন ব্যবস্থা চালু করা হয়। সংসদীয় সরকার ব্যবস্থায় আইন সভা ও মন্ত্রীসভা মুখ্য ভুমিকা পালন করে। মন্ত্রীসভার নেতা বা আইন সভার নেতা হন প্রধানমন্ত্রী।সুতরাং প্রধানমন্ত্রীর ক্ষমতা সংসদীয় ব্যবস্থায় মুখ্য ।বাংলাদেশের সংবিধানে প্রধানমন্ত্রীর পদকে মুখ্য করা হয়েছে। তিনি শাসন ব্যবস্থার মধ্যমনি,মন্ত্রীসভার মূলস্তম্ভ এবং সংসদের নেতা। </a:t>
            </a:r>
            <a:endParaRPr lang="en-US" sz="36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948275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981" y="1177637"/>
            <a:ext cx="9739745" cy="678871"/>
          </a:xfrm>
        </p:spPr>
        <p:txBody>
          <a:bodyPr>
            <a:noAutofit/>
          </a:bodyPr>
          <a:lstStyle/>
          <a:p>
            <a:r>
              <a:rPr lang="bn-BD" sz="4000" dirty="0" smtClean="0">
                <a:solidFill>
                  <a:schemeClr val="accent4">
                    <a:lumMod val="75000"/>
                  </a:schemeClr>
                </a:solidFill>
                <a:latin typeface="NikoshBAN" panose="02000000000000000000" pitchFamily="2" charset="0"/>
                <a:cs typeface="NikoshBAN" panose="02000000000000000000" pitchFamily="2" charset="0"/>
              </a:rPr>
              <a:t>বাংলাদেশের প্রধানমন্ত্রীর ক্ষমতা ও কার্যাবলী সমূহঃ-</a:t>
            </a:r>
            <a:endParaRPr lang="en-US" sz="4000" dirty="0">
              <a:solidFill>
                <a:schemeClr val="accent4">
                  <a:lumMod val="75000"/>
                </a:schemeClr>
              </a:solidFill>
              <a:latin typeface="NikoshBAN" panose="02000000000000000000" pitchFamily="2" charset="0"/>
              <a:cs typeface="NikoshBAN" panose="02000000000000000000" pitchFamily="2" charset="0"/>
            </a:endParaRPr>
          </a:p>
        </p:txBody>
      </p:sp>
      <p:graphicFrame>
        <p:nvGraphicFramePr>
          <p:cNvPr id="3" name="Diagram 2"/>
          <p:cNvGraphicFramePr/>
          <p:nvPr>
            <p:extLst>
              <p:ext uri="{D42A27DB-BD31-4B8C-83A1-F6EECF244321}">
                <p14:modId xmlns:p14="http://schemas.microsoft.com/office/powerpoint/2010/main" val="1702872584"/>
              </p:ext>
            </p:extLst>
          </p:nvPr>
        </p:nvGraphicFramePr>
        <p:xfrm>
          <a:off x="665019" y="1856508"/>
          <a:ext cx="10903526" cy="4475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7873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graphicEl>
                                              <a:dgm id="{E7FB21F4-45DC-4EB5-8A3E-069AEED61246}"/>
                                            </p:graphicEl>
                                          </p:spTgt>
                                        </p:tgtEl>
                                        <p:attrNameLst>
                                          <p:attrName>style.visibility</p:attrName>
                                        </p:attrNameLst>
                                      </p:cBhvr>
                                      <p:to>
                                        <p:strVal val="visible"/>
                                      </p:to>
                                    </p:set>
                                    <p:anim calcmode="lin" valueType="num">
                                      <p:cBhvr>
                                        <p:cTn id="25" dur="1000" fill="hold"/>
                                        <p:tgtEl>
                                          <p:spTgt spid="3">
                                            <p:graphicEl>
                                              <a:dgm id="{E7FB21F4-45DC-4EB5-8A3E-069AEED61246}"/>
                                            </p:graphicEl>
                                          </p:spTgt>
                                        </p:tgtEl>
                                        <p:attrNameLst>
                                          <p:attrName>ppt_w</p:attrName>
                                        </p:attrNameLst>
                                      </p:cBhvr>
                                      <p:tavLst>
                                        <p:tav tm="0">
                                          <p:val>
                                            <p:fltVal val="0"/>
                                          </p:val>
                                        </p:tav>
                                        <p:tav tm="100000">
                                          <p:val>
                                            <p:strVal val="#ppt_w"/>
                                          </p:val>
                                        </p:tav>
                                      </p:tavLst>
                                    </p:anim>
                                    <p:anim calcmode="lin" valueType="num">
                                      <p:cBhvr>
                                        <p:cTn id="26" dur="1000" fill="hold"/>
                                        <p:tgtEl>
                                          <p:spTgt spid="3">
                                            <p:graphicEl>
                                              <a:dgm id="{E7FB21F4-45DC-4EB5-8A3E-069AEED61246}"/>
                                            </p:graphicEl>
                                          </p:spTgt>
                                        </p:tgtEl>
                                        <p:attrNameLst>
                                          <p:attrName>ppt_h</p:attrName>
                                        </p:attrNameLst>
                                      </p:cBhvr>
                                      <p:tavLst>
                                        <p:tav tm="0">
                                          <p:val>
                                            <p:fltVal val="0"/>
                                          </p:val>
                                        </p:tav>
                                        <p:tav tm="100000">
                                          <p:val>
                                            <p:strVal val="#ppt_h"/>
                                          </p:val>
                                        </p:tav>
                                      </p:tavLst>
                                    </p:anim>
                                    <p:anim calcmode="lin" valueType="num">
                                      <p:cBhvr>
                                        <p:cTn id="27" dur="1000" fill="hold"/>
                                        <p:tgtEl>
                                          <p:spTgt spid="3">
                                            <p:graphicEl>
                                              <a:dgm id="{E7FB21F4-45DC-4EB5-8A3E-069AEED61246}"/>
                                            </p:graphicEl>
                                          </p:spTgt>
                                        </p:tgtEl>
                                        <p:attrNameLst>
                                          <p:attrName>style.rotation</p:attrName>
                                        </p:attrNameLst>
                                      </p:cBhvr>
                                      <p:tavLst>
                                        <p:tav tm="0">
                                          <p:val>
                                            <p:fltVal val="90"/>
                                          </p:val>
                                        </p:tav>
                                        <p:tav tm="100000">
                                          <p:val>
                                            <p:fltVal val="0"/>
                                          </p:val>
                                        </p:tav>
                                      </p:tavLst>
                                    </p:anim>
                                    <p:animEffect transition="in" filter="fade">
                                      <p:cBhvr>
                                        <p:cTn id="28" dur="1000"/>
                                        <p:tgtEl>
                                          <p:spTgt spid="3">
                                            <p:graphicEl>
                                              <a:dgm id="{E7FB21F4-45DC-4EB5-8A3E-069AEED6124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graphicEl>
                                              <a:dgm id="{AFA8FCFE-33BE-4871-8643-FC291B410A39}"/>
                                            </p:graphicEl>
                                          </p:spTgt>
                                        </p:tgtEl>
                                        <p:attrNameLst>
                                          <p:attrName>style.visibility</p:attrName>
                                        </p:attrNameLst>
                                      </p:cBhvr>
                                      <p:to>
                                        <p:strVal val="visible"/>
                                      </p:to>
                                    </p:set>
                                    <p:anim calcmode="lin" valueType="num">
                                      <p:cBhvr>
                                        <p:cTn id="33" dur="1000" fill="hold"/>
                                        <p:tgtEl>
                                          <p:spTgt spid="3">
                                            <p:graphicEl>
                                              <a:dgm id="{AFA8FCFE-33BE-4871-8643-FC291B410A39}"/>
                                            </p:graphicEl>
                                          </p:spTgt>
                                        </p:tgtEl>
                                        <p:attrNameLst>
                                          <p:attrName>ppt_w</p:attrName>
                                        </p:attrNameLst>
                                      </p:cBhvr>
                                      <p:tavLst>
                                        <p:tav tm="0">
                                          <p:val>
                                            <p:fltVal val="0"/>
                                          </p:val>
                                        </p:tav>
                                        <p:tav tm="100000">
                                          <p:val>
                                            <p:strVal val="#ppt_w"/>
                                          </p:val>
                                        </p:tav>
                                      </p:tavLst>
                                    </p:anim>
                                    <p:anim calcmode="lin" valueType="num">
                                      <p:cBhvr>
                                        <p:cTn id="34" dur="1000" fill="hold"/>
                                        <p:tgtEl>
                                          <p:spTgt spid="3">
                                            <p:graphicEl>
                                              <a:dgm id="{AFA8FCFE-33BE-4871-8643-FC291B410A39}"/>
                                            </p:graphicEl>
                                          </p:spTgt>
                                        </p:tgtEl>
                                        <p:attrNameLst>
                                          <p:attrName>ppt_h</p:attrName>
                                        </p:attrNameLst>
                                      </p:cBhvr>
                                      <p:tavLst>
                                        <p:tav tm="0">
                                          <p:val>
                                            <p:fltVal val="0"/>
                                          </p:val>
                                        </p:tav>
                                        <p:tav tm="100000">
                                          <p:val>
                                            <p:strVal val="#ppt_h"/>
                                          </p:val>
                                        </p:tav>
                                      </p:tavLst>
                                    </p:anim>
                                    <p:anim calcmode="lin" valueType="num">
                                      <p:cBhvr>
                                        <p:cTn id="35" dur="1000" fill="hold"/>
                                        <p:tgtEl>
                                          <p:spTgt spid="3">
                                            <p:graphicEl>
                                              <a:dgm id="{AFA8FCFE-33BE-4871-8643-FC291B410A39}"/>
                                            </p:graphicEl>
                                          </p:spTgt>
                                        </p:tgtEl>
                                        <p:attrNameLst>
                                          <p:attrName>style.rotation</p:attrName>
                                        </p:attrNameLst>
                                      </p:cBhvr>
                                      <p:tavLst>
                                        <p:tav tm="0">
                                          <p:val>
                                            <p:fltVal val="90"/>
                                          </p:val>
                                        </p:tav>
                                        <p:tav tm="100000">
                                          <p:val>
                                            <p:fltVal val="0"/>
                                          </p:val>
                                        </p:tav>
                                      </p:tavLst>
                                    </p:anim>
                                    <p:animEffect transition="in" filter="fade">
                                      <p:cBhvr>
                                        <p:cTn id="36" dur="1000"/>
                                        <p:tgtEl>
                                          <p:spTgt spid="3">
                                            <p:graphicEl>
                                              <a:dgm id="{AFA8FCFE-33BE-4871-8643-FC291B410A39}"/>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graphicEl>
                                              <a:dgm id="{4938DB72-AB34-4763-9CC0-B717A3BD9D8F}"/>
                                            </p:graphicEl>
                                          </p:spTgt>
                                        </p:tgtEl>
                                        <p:attrNameLst>
                                          <p:attrName>style.visibility</p:attrName>
                                        </p:attrNameLst>
                                      </p:cBhvr>
                                      <p:to>
                                        <p:strVal val="visible"/>
                                      </p:to>
                                    </p:set>
                                    <p:anim calcmode="lin" valueType="num">
                                      <p:cBhvr>
                                        <p:cTn id="41" dur="1000" fill="hold"/>
                                        <p:tgtEl>
                                          <p:spTgt spid="3">
                                            <p:graphicEl>
                                              <a:dgm id="{4938DB72-AB34-4763-9CC0-B717A3BD9D8F}"/>
                                            </p:graphicEl>
                                          </p:spTgt>
                                        </p:tgtEl>
                                        <p:attrNameLst>
                                          <p:attrName>ppt_w</p:attrName>
                                        </p:attrNameLst>
                                      </p:cBhvr>
                                      <p:tavLst>
                                        <p:tav tm="0">
                                          <p:val>
                                            <p:fltVal val="0"/>
                                          </p:val>
                                        </p:tav>
                                        <p:tav tm="100000">
                                          <p:val>
                                            <p:strVal val="#ppt_w"/>
                                          </p:val>
                                        </p:tav>
                                      </p:tavLst>
                                    </p:anim>
                                    <p:anim calcmode="lin" valueType="num">
                                      <p:cBhvr>
                                        <p:cTn id="42" dur="1000" fill="hold"/>
                                        <p:tgtEl>
                                          <p:spTgt spid="3">
                                            <p:graphicEl>
                                              <a:dgm id="{4938DB72-AB34-4763-9CC0-B717A3BD9D8F}"/>
                                            </p:graphicEl>
                                          </p:spTgt>
                                        </p:tgtEl>
                                        <p:attrNameLst>
                                          <p:attrName>ppt_h</p:attrName>
                                        </p:attrNameLst>
                                      </p:cBhvr>
                                      <p:tavLst>
                                        <p:tav tm="0">
                                          <p:val>
                                            <p:fltVal val="0"/>
                                          </p:val>
                                        </p:tav>
                                        <p:tav tm="100000">
                                          <p:val>
                                            <p:strVal val="#ppt_h"/>
                                          </p:val>
                                        </p:tav>
                                      </p:tavLst>
                                    </p:anim>
                                    <p:anim calcmode="lin" valueType="num">
                                      <p:cBhvr>
                                        <p:cTn id="43" dur="1000" fill="hold"/>
                                        <p:tgtEl>
                                          <p:spTgt spid="3">
                                            <p:graphicEl>
                                              <a:dgm id="{4938DB72-AB34-4763-9CC0-B717A3BD9D8F}"/>
                                            </p:graphicEl>
                                          </p:spTgt>
                                        </p:tgtEl>
                                        <p:attrNameLst>
                                          <p:attrName>style.rotation</p:attrName>
                                        </p:attrNameLst>
                                      </p:cBhvr>
                                      <p:tavLst>
                                        <p:tav tm="0">
                                          <p:val>
                                            <p:fltVal val="90"/>
                                          </p:val>
                                        </p:tav>
                                        <p:tav tm="100000">
                                          <p:val>
                                            <p:fltVal val="0"/>
                                          </p:val>
                                        </p:tav>
                                      </p:tavLst>
                                    </p:anim>
                                    <p:animEffect transition="in" filter="fade">
                                      <p:cBhvr>
                                        <p:cTn id="44" dur="1000"/>
                                        <p:tgtEl>
                                          <p:spTgt spid="3">
                                            <p:graphicEl>
                                              <a:dgm id="{4938DB72-AB34-4763-9CC0-B717A3BD9D8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graphicEl>
                                              <a:dgm id="{E2EE0C2B-BFCC-4017-8911-B65887CAE7AC}"/>
                                            </p:graphicEl>
                                          </p:spTgt>
                                        </p:tgtEl>
                                        <p:attrNameLst>
                                          <p:attrName>style.visibility</p:attrName>
                                        </p:attrNameLst>
                                      </p:cBhvr>
                                      <p:to>
                                        <p:strVal val="visible"/>
                                      </p:to>
                                    </p:set>
                                    <p:anim calcmode="lin" valueType="num">
                                      <p:cBhvr>
                                        <p:cTn id="49" dur="1000" fill="hold"/>
                                        <p:tgtEl>
                                          <p:spTgt spid="3">
                                            <p:graphicEl>
                                              <a:dgm id="{E2EE0C2B-BFCC-4017-8911-B65887CAE7AC}"/>
                                            </p:graphicEl>
                                          </p:spTgt>
                                        </p:tgtEl>
                                        <p:attrNameLst>
                                          <p:attrName>ppt_w</p:attrName>
                                        </p:attrNameLst>
                                      </p:cBhvr>
                                      <p:tavLst>
                                        <p:tav tm="0">
                                          <p:val>
                                            <p:fltVal val="0"/>
                                          </p:val>
                                        </p:tav>
                                        <p:tav tm="100000">
                                          <p:val>
                                            <p:strVal val="#ppt_w"/>
                                          </p:val>
                                        </p:tav>
                                      </p:tavLst>
                                    </p:anim>
                                    <p:anim calcmode="lin" valueType="num">
                                      <p:cBhvr>
                                        <p:cTn id="50" dur="1000" fill="hold"/>
                                        <p:tgtEl>
                                          <p:spTgt spid="3">
                                            <p:graphicEl>
                                              <a:dgm id="{E2EE0C2B-BFCC-4017-8911-B65887CAE7AC}"/>
                                            </p:graphicEl>
                                          </p:spTgt>
                                        </p:tgtEl>
                                        <p:attrNameLst>
                                          <p:attrName>ppt_h</p:attrName>
                                        </p:attrNameLst>
                                      </p:cBhvr>
                                      <p:tavLst>
                                        <p:tav tm="0">
                                          <p:val>
                                            <p:fltVal val="0"/>
                                          </p:val>
                                        </p:tav>
                                        <p:tav tm="100000">
                                          <p:val>
                                            <p:strVal val="#ppt_h"/>
                                          </p:val>
                                        </p:tav>
                                      </p:tavLst>
                                    </p:anim>
                                    <p:anim calcmode="lin" valueType="num">
                                      <p:cBhvr>
                                        <p:cTn id="51" dur="1000" fill="hold"/>
                                        <p:tgtEl>
                                          <p:spTgt spid="3">
                                            <p:graphicEl>
                                              <a:dgm id="{E2EE0C2B-BFCC-4017-8911-B65887CAE7AC}"/>
                                            </p:graphicEl>
                                          </p:spTgt>
                                        </p:tgtEl>
                                        <p:attrNameLst>
                                          <p:attrName>style.rotation</p:attrName>
                                        </p:attrNameLst>
                                      </p:cBhvr>
                                      <p:tavLst>
                                        <p:tav tm="0">
                                          <p:val>
                                            <p:fltVal val="90"/>
                                          </p:val>
                                        </p:tav>
                                        <p:tav tm="100000">
                                          <p:val>
                                            <p:fltVal val="0"/>
                                          </p:val>
                                        </p:tav>
                                      </p:tavLst>
                                    </p:anim>
                                    <p:animEffect transition="in" filter="fade">
                                      <p:cBhvr>
                                        <p:cTn id="52" dur="1000"/>
                                        <p:tgtEl>
                                          <p:spTgt spid="3">
                                            <p:graphicEl>
                                              <a:dgm id="{E2EE0C2B-BFCC-4017-8911-B65887CAE7A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
                                            <p:graphicEl>
                                              <a:dgm id="{EB02B8F1-BEEC-4E76-9011-C481028B138A}"/>
                                            </p:graphicEl>
                                          </p:spTgt>
                                        </p:tgtEl>
                                        <p:attrNameLst>
                                          <p:attrName>style.visibility</p:attrName>
                                        </p:attrNameLst>
                                      </p:cBhvr>
                                      <p:to>
                                        <p:strVal val="visible"/>
                                      </p:to>
                                    </p:set>
                                    <p:anim calcmode="lin" valueType="num">
                                      <p:cBhvr>
                                        <p:cTn id="57" dur="1000" fill="hold"/>
                                        <p:tgtEl>
                                          <p:spTgt spid="3">
                                            <p:graphicEl>
                                              <a:dgm id="{EB02B8F1-BEEC-4E76-9011-C481028B138A}"/>
                                            </p:graphicEl>
                                          </p:spTgt>
                                        </p:tgtEl>
                                        <p:attrNameLst>
                                          <p:attrName>ppt_w</p:attrName>
                                        </p:attrNameLst>
                                      </p:cBhvr>
                                      <p:tavLst>
                                        <p:tav tm="0">
                                          <p:val>
                                            <p:fltVal val="0"/>
                                          </p:val>
                                        </p:tav>
                                        <p:tav tm="100000">
                                          <p:val>
                                            <p:strVal val="#ppt_w"/>
                                          </p:val>
                                        </p:tav>
                                      </p:tavLst>
                                    </p:anim>
                                    <p:anim calcmode="lin" valueType="num">
                                      <p:cBhvr>
                                        <p:cTn id="58" dur="1000" fill="hold"/>
                                        <p:tgtEl>
                                          <p:spTgt spid="3">
                                            <p:graphicEl>
                                              <a:dgm id="{EB02B8F1-BEEC-4E76-9011-C481028B138A}"/>
                                            </p:graphicEl>
                                          </p:spTgt>
                                        </p:tgtEl>
                                        <p:attrNameLst>
                                          <p:attrName>ppt_h</p:attrName>
                                        </p:attrNameLst>
                                      </p:cBhvr>
                                      <p:tavLst>
                                        <p:tav tm="0">
                                          <p:val>
                                            <p:fltVal val="0"/>
                                          </p:val>
                                        </p:tav>
                                        <p:tav tm="100000">
                                          <p:val>
                                            <p:strVal val="#ppt_h"/>
                                          </p:val>
                                        </p:tav>
                                      </p:tavLst>
                                    </p:anim>
                                    <p:anim calcmode="lin" valueType="num">
                                      <p:cBhvr>
                                        <p:cTn id="59" dur="1000" fill="hold"/>
                                        <p:tgtEl>
                                          <p:spTgt spid="3">
                                            <p:graphicEl>
                                              <a:dgm id="{EB02B8F1-BEEC-4E76-9011-C481028B138A}"/>
                                            </p:graphicEl>
                                          </p:spTgt>
                                        </p:tgtEl>
                                        <p:attrNameLst>
                                          <p:attrName>style.rotation</p:attrName>
                                        </p:attrNameLst>
                                      </p:cBhvr>
                                      <p:tavLst>
                                        <p:tav tm="0">
                                          <p:val>
                                            <p:fltVal val="90"/>
                                          </p:val>
                                        </p:tav>
                                        <p:tav tm="100000">
                                          <p:val>
                                            <p:fltVal val="0"/>
                                          </p:val>
                                        </p:tav>
                                      </p:tavLst>
                                    </p:anim>
                                    <p:animEffect transition="in" filter="fade">
                                      <p:cBhvr>
                                        <p:cTn id="60" dur="1000"/>
                                        <p:tgtEl>
                                          <p:spTgt spid="3">
                                            <p:graphicEl>
                                              <a:dgm id="{EB02B8F1-BEEC-4E76-9011-C481028B13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8017" y="2137558"/>
            <a:ext cx="6734404" cy="1240974"/>
          </a:xfrm>
        </p:spPr>
        <p:txBody>
          <a:bodyPr>
            <a:noAutofit/>
          </a:bodyPr>
          <a:lstStyle/>
          <a:p>
            <a:r>
              <a:rPr lang="bn-BD" sz="8000" dirty="0" smtClean="0">
                <a:solidFill>
                  <a:schemeClr val="accent4">
                    <a:lumMod val="75000"/>
                  </a:schemeClr>
                </a:solidFill>
                <a:latin typeface="NikoshBAN" panose="02000000000000000000" pitchFamily="2" charset="0"/>
                <a:cs typeface="NikoshBAN" panose="02000000000000000000" pitchFamily="2" charset="0"/>
              </a:rPr>
              <a:t>শিখন ফলঃ-</a:t>
            </a:r>
            <a:endParaRPr lang="en-US" sz="8000" dirty="0">
              <a:solidFill>
                <a:schemeClr val="accent4">
                  <a:lumMod val="7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78874" y="3479470"/>
            <a:ext cx="10792690" cy="2308324"/>
          </a:xfrm>
          <a:prstGeom prst="rect">
            <a:avLst/>
          </a:prstGeom>
          <a:noFill/>
        </p:spPr>
        <p:txBody>
          <a:bodyPr wrap="square" rtlCol="0">
            <a:spAutoFit/>
          </a:bodyPr>
          <a:lstStyle/>
          <a:p>
            <a:r>
              <a:rPr lang="bn-BD" sz="3600" dirty="0" smtClean="0">
                <a:solidFill>
                  <a:srgbClr val="00B050"/>
                </a:solidFill>
                <a:latin typeface="NikoshBAN" panose="02000000000000000000" pitchFamily="2" charset="0"/>
                <a:cs typeface="NikoshBAN" panose="02000000000000000000" pitchFamily="2" charset="0"/>
              </a:rPr>
              <a:t>এই পাঠের শে</a:t>
            </a:r>
            <a:r>
              <a:rPr lang="en-US" sz="3600" dirty="0" err="1" smtClean="0">
                <a:solidFill>
                  <a:srgbClr val="00B050"/>
                </a:solidFill>
                <a:latin typeface="NikoshBAN" panose="02000000000000000000" pitchFamily="2" charset="0"/>
                <a:cs typeface="NikoshBAN" panose="02000000000000000000" pitchFamily="2" charset="0"/>
              </a:rPr>
              <a:t>ষে</a:t>
            </a:r>
            <a:r>
              <a:rPr lang="bn-BD" sz="3600" dirty="0" smtClean="0">
                <a:solidFill>
                  <a:srgbClr val="00B050"/>
                </a:solidFill>
                <a:latin typeface="NikoshBAN" panose="02000000000000000000" pitchFamily="2" charset="0"/>
                <a:cs typeface="NikoshBAN" panose="02000000000000000000" pitchFamily="2" charset="0"/>
              </a:rPr>
              <a:t>,</a:t>
            </a:r>
          </a:p>
          <a:p>
            <a:r>
              <a:rPr lang="bn-BD" sz="3600" dirty="0" smtClean="0">
                <a:solidFill>
                  <a:srgbClr val="00B050"/>
                </a:solidFill>
                <a:latin typeface="NikoshBAN" panose="02000000000000000000" pitchFamily="2" charset="0"/>
                <a:cs typeface="NikoshBAN" panose="02000000000000000000" pitchFamily="2" charset="0"/>
              </a:rPr>
              <a:t>বাংলাদেশে কোন ধরনের সরকার বিদ্যমান তা বলতে পারবে</a:t>
            </a:r>
            <a:r>
              <a:rPr lang="bn-BD" sz="3600" dirty="0">
                <a:solidFill>
                  <a:srgbClr val="00B050"/>
                </a:solidFill>
                <a:latin typeface="NikoshBAN" panose="02000000000000000000" pitchFamily="2" charset="0"/>
                <a:cs typeface="NikoshBAN" panose="02000000000000000000" pitchFamily="2" charset="0"/>
              </a:rPr>
              <a:t>।</a:t>
            </a:r>
            <a:endParaRPr lang="bn-BD" sz="3600" dirty="0" smtClean="0">
              <a:solidFill>
                <a:srgbClr val="00B050"/>
              </a:solidFill>
              <a:latin typeface="NikoshBAN" panose="02000000000000000000" pitchFamily="2" charset="0"/>
              <a:cs typeface="NikoshBAN" panose="02000000000000000000" pitchFamily="2" charset="0"/>
            </a:endParaRPr>
          </a:p>
          <a:p>
            <a:r>
              <a:rPr lang="bn-BD" sz="3600" dirty="0" smtClean="0">
                <a:solidFill>
                  <a:srgbClr val="00B050"/>
                </a:solidFill>
                <a:latin typeface="NikoshBAN" panose="02000000000000000000" pitchFamily="2" charset="0"/>
                <a:cs typeface="NikoshBAN" panose="02000000000000000000" pitchFamily="2" charset="0"/>
              </a:rPr>
              <a:t>সংসদীয় সরকার কি তা ব্যাখ্যা করতে পারবে।</a:t>
            </a:r>
          </a:p>
          <a:p>
            <a:r>
              <a:rPr lang="bn-BD" sz="3600" dirty="0" smtClean="0">
                <a:solidFill>
                  <a:srgbClr val="00B050"/>
                </a:solidFill>
                <a:latin typeface="NikoshBAN" panose="02000000000000000000" pitchFamily="2" charset="0"/>
                <a:cs typeface="NikoshBAN" panose="02000000000000000000" pitchFamily="2" charset="0"/>
              </a:rPr>
              <a:t>বাংলাদেশের প্রধানমন্ত্রীর ক্ষমতা ও কার্যাবলি বর্ণ্না করতে পারবে।</a:t>
            </a:r>
          </a:p>
        </p:txBody>
      </p:sp>
    </p:spTree>
    <p:extLst>
      <p:ext uri="{BB962C8B-B14F-4D97-AF65-F5344CB8AC3E}">
        <p14:creationId xmlns:p14="http://schemas.microsoft.com/office/powerpoint/2010/main" val="703039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3513" y="2305377"/>
            <a:ext cx="6270172" cy="1200329"/>
          </a:xfrm>
          <a:prstGeom prst="rect">
            <a:avLst/>
          </a:prstGeom>
          <a:noFill/>
        </p:spPr>
        <p:txBody>
          <a:bodyPr wrap="square" rtlCol="0">
            <a:spAutoFit/>
          </a:bodyPr>
          <a:lstStyle/>
          <a:p>
            <a:pPr algn="ctr"/>
            <a:r>
              <a:rPr lang="bn-BD" sz="7200" dirty="0" smtClean="0">
                <a:solidFill>
                  <a:srgbClr val="00B050"/>
                </a:solidFill>
                <a:latin typeface="NikoshBAN" panose="02000000000000000000" pitchFamily="2" charset="0"/>
                <a:cs typeface="NikoshBAN" panose="02000000000000000000" pitchFamily="2" charset="0"/>
              </a:rPr>
              <a:t>পাঠ ঘোষণাঃ-</a:t>
            </a:r>
            <a:endParaRPr lang="en-US" sz="7200" dirty="0">
              <a:solidFill>
                <a:srgbClr val="00B050"/>
              </a:solidFill>
              <a:latin typeface="NikoshBAN" panose="02000000000000000000" pitchFamily="2" charset="0"/>
              <a:cs typeface="NikoshBAN" panose="02000000000000000000" pitchFamily="2" charset="0"/>
            </a:endParaRPr>
          </a:p>
        </p:txBody>
      </p:sp>
      <p:sp>
        <p:nvSpPr>
          <p:cNvPr id="3" name="TextBox 2"/>
          <p:cNvSpPr txBox="1"/>
          <p:nvPr/>
        </p:nvSpPr>
        <p:spPr>
          <a:xfrm>
            <a:off x="2211654" y="3505706"/>
            <a:ext cx="8054563" cy="923330"/>
          </a:xfrm>
          <a:prstGeom prst="rect">
            <a:avLst/>
          </a:prstGeom>
          <a:noFill/>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  </a:t>
            </a:r>
            <a:r>
              <a:rPr lang="bn-BD" sz="5400" dirty="0" smtClean="0">
                <a:solidFill>
                  <a:schemeClr val="accent4"/>
                </a:solidFill>
                <a:latin typeface="NikoshBAN" panose="02000000000000000000" pitchFamily="2" charset="0"/>
                <a:cs typeface="NikoshBAN" panose="02000000000000000000" pitchFamily="2" charset="0"/>
              </a:rPr>
              <a:t>আজকের পাঠের বিষয় সমূহঃ-</a:t>
            </a:r>
            <a:endParaRPr lang="en-US" sz="3600" dirty="0">
              <a:solidFill>
                <a:schemeClr val="accent4"/>
              </a:solidFill>
              <a:latin typeface="NikoshBAN" panose="02000000000000000000" pitchFamily="2" charset="0"/>
              <a:cs typeface="NikoshBAN" panose="02000000000000000000" pitchFamily="2" charset="0"/>
            </a:endParaRPr>
          </a:p>
        </p:txBody>
      </p:sp>
      <p:sp>
        <p:nvSpPr>
          <p:cNvPr id="4" name="TextBox 3"/>
          <p:cNvSpPr txBox="1"/>
          <p:nvPr/>
        </p:nvSpPr>
        <p:spPr>
          <a:xfrm>
            <a:off x="609599" y="4364182"/>
            <a:ext cx="10875819" cy="1200329"/>
          </a:xfrm>
          <a:prstGeom prst="rect">
            <a:avLst/>
          </a:prstGeom>
          <a:noFill/>
        </p:spPr>
        <p:txBody>
          <a:bodyPr wrap="square" rtlCol="0">
            <a:spAutoFit/>
          </a:bodyPr>
          <a:lstStyle/>
          <a:p>
            <a:r>
              <a:rPr lang="bn-BD" sz="3600" dirty="0" smtClean="0">
                <a:solidFill>
                  <a:srgbClr val="00B050"/>
                </a:solidFill>
                <a:latin typeface="NikoshBAN" panose="02000000000000000000" pitchFamily="2" charset="0"/>
                <a:cs typeface="NikoshBAN" panose="02000000000000000000" pitchFamily="2" charset="0"/>
              </a:rPr>
              <a:t>সংসদীয় সরকার কি, প্রধানমন্ত্রী ক্ষমতা ও কার্যাবলী কি কি,ও রাষ্ট্রপতির </a:t>
            </a:r>
            <a:r>
              <a:rPr lang="en-US" sz="3600" dirty="0" err="1" smtClean="0">
                <a:solidFill>
                  <a:srgbClr val="00B050"/>
                </a:solidFill>
                <a:latin typeface="NikoshBAN" panose="02000000000000000000" pitchFamily="2" charset="0"/>
                <a:cs typeface="NikoshBAN" panose="02000000000000000000" pitchFamily="2" charset="0"/>
              </a:rPr>
              <a:t>ভূ</a:t>
            </a:r>
            <a:r>
              <a:rPr lang="bn-BD" sz="3600" dirty="0" smtClean="0">
                <a:solidFill>
                  <a:srgbClr val="00B050"/>
                </a:solidFill>
                <a:latin typeface="NikoshBAN" panose="02000000000000000000" pitchFamily="2" charset="0"/>
                <a:cs typeface="NikoshBAN" panose="02000000000000000000" pitchFamily="2" charset="0"/>
              </a:rPr>
              <a:t>মিকা কি</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কি</a:t>
            </a:r>
            <a:r>
              <a:rPr lang="bn-BD" sz="3600" dirty="0" smtClean="0">
                <a:solidFill>
                  <a:srgbClr val="00B050"/>
                </a:solidFill>
                <a:latin typeface="NikoshBAN" panose="02000000000000000000" pitchFamily="2" charset="0"/>
                <a:cs typeface="NikoshBAN" panose="02000000000000000000" pitchFamily="2" charset="0"/>
              </a:rPr>
              <a:t>।</a:t>
            </a:r>
            <a:endParaRPr lang="en-US" sz="36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0104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413" y="1823522"/>
            <a:ext cx="5741720" cy="1494019"/>
          </a:xfrm>
        </p:spPr>
        <p:txBody>
          <a:bodyPr>
            <a:normAutofit/>
          </a:bodyPr>
          <a:lstStyle/>
          <a:p>
            <a:r>
              <a:rPr lang="bn-BD" sz="7200" dirty="0" smtClean="0">
                <a:solidFill>
                  <a:srgbClr val="00B050"/>
                </a:solidFill>
                <a:latin typeface="NikoshBAN" panose="02000000000000000000" pitchFamily="2" charset="0"/>
                <a:cs typeface="NikoshBAN" panose="02000000000000000000" pitchFamily="2" charset="0"/>
              </a:rPr>
              <a:t>দলীয় কাজঃ-</a:t>
            </a:r>
            <a:endParaRPr lang="en-US" sz="7200" dirty="0">
              <a:solidFill>
                <a:srgbClr val="00B050"/>
              </a:solidFill>
              <a:latin typeface="NikoshBAN" panose="02000000000000000000" pitchFamily="2" charset="0"/>
              <a:cs typeface="NikoshBAN" panose="02000000000000000000" pitchFamily="2" charset="0"/>
            </a:endParaRPr>
          </a:p>
        </p:txBody>
      </p:sp>
      <p:sp>
        <p:nvSpPr>
          <p:cNvPr id="3" name="TextBox 2"/>
          <p:cNvSpPr txBox="1"/>
          <p:nvPr/>
        </p:nvSpPr>
        <p:spPr>
          <a:xfrm>
            <a:off x="870611" y="3511064"/>
            <a:ext cx="10409216" cy="769441"/>
          </a:xfrm>
          <a:prstGeom prst="rect">
            <a:avLst/>
          </a:prstGeom>
          <a:noFill/>
        </p:spPr>
        <p:txBody>
          <a:bodyPr wrap="square" rtlCol="0">
            <a:spAutoFit/>
          </a:bodyPr>
          <a:lstStyle/>
          <a:p>
            <a:pPr algn="ctr"/>
            <a:r>
              <a:rPr lang="bn-BD" sz="4400" dirty="0" smtClean="0">
                <a:solidFill>
                  <a:schemeClr val="accent4"/>
                </a:solidFill>
                <a:latin typeface="NikoshBAN" panose="02000000000000000000" pitchFamily="2" charset="0"/>
                <a:cs typeface="NikoshBAN" panose="02000000000000000000" pitchFamily="2" charset="0"/>
              </a:rPr>
              <a:t>২টি দলে বিভক্ত নিন্মের প্রশ্নের উত্তর দাও। </a:t>
            </a:r>
            <a:endParaRPr lang="en-US" sz="4400" dirty="0">
              <a:solidFill>
                <a:schemeClr val="accent4"/>
              </a:solidFill>
              <a:latin typeface="NikoshBAN" panose="02000000000000000000" pitchFamily="2" charset="0"/>
              <a:cs typeface="NikoshBAN" panose="02000000000000000000" pitchFamily="2" charset="0"/>
            </a:endParaRPr>
          </a:p>
        </p:txBody>
      </p:sp>
      <p:sp>
        <p:nvSpPr>
          <p:cNvPr id="4" name="TextBox 3"/>
          <p:cNvSpPr txBox="1"/>
          <p:nvPr/>
        </p:nvSpPr>
        <p:spPr>
          <a:xfrm>
            <a:off x="581892" y="4667992"/>
            <a:ext cx="10986654" cy="1077218"/>
          </a:xfrm>
          <a:prstGeom prst="rect">
            <a:avLst/>
          </a:prstGeom>
          <a:noFill/>
        </p:spPr>
        <p:txBody>
          <a:bodyPr wrap="square" rtlCol="0">
            <a:spAutoFit/>
          </a:bodyPr>
          <a:lstStyle/>
          <a:p>
            <a:r>
              <a:rPr lang="bn-BD" sz="3200" dirty="0" smtClean="0">
                <a:solidFill>
                  <a:srgbClr val="0070C0"/>
                </a:solidFill>
                <a:latin typeface="NikoshBAN" panose="02000000000000000000" pitchFamily="2" charset="0"/>
                <a:cs typeface="NikoshBAN" panose="02000000000000000000" pitchFamily="2" charset="0"/>
              </a:rPr>
              <a:t>ক দলঃ বাংলাদেশে কোন ধরনের সরকার ব্যবস্থা বিদ্যমান আছে?</a:t>
            </a:r>
          </a:p>
          <a:p>
            <a:r>
              <a:rPr lang="bn-BD" sz="3200" dirty="0" smtClean="0">
                <a:solidFill>
                  <a:srgbClr val="0070C0"/>
                </a:solidFill>
                <a:latin typeface="NikoshBAN" panose="02000000000000000000" pitchFamily="2" charset="0"/>
                <a:cs typeface="NikoshBAN" panose="02000000000000000000" pitchFamily="2" charset="0"/>
              </a:rPr>
              <a:t>খ দলঃ সংসদীয় সরকারের প্রধান কে থাকেন?</a:t>
            </a:r>
            <a:endParaRPr lang="en-US" sz="32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8377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281</TotalTime>
  <Words>377</Words>
  <Application>Microsoft Office PowerPoint</Application>
  <PresentationFormat>Widescreen</PresentationFormat>
  <Paragraphs>60</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Garamond</vt:lpstr>
      <vt:lpstr>NikoshBAN</vt:lpstr>
      <vt:lpstr>Organic</vt:lpstr>
      <vt:lpstr>PowerPoint Presentation</vt:lpstr>
      <vt:lpstr>PowerPoint Presentation</vt:lpstr>
      <vt:lpstr>PowerPoint Presentation</vt:lpstr>
      <vt:lpstr>PowerPoint Presentation</vt:lpstr>
      <vt:lpstr>সংসদীয় সরকার কি?</vt:lpstr>
      <vt:lpstr>বাংলাদেশের প্রধানমন্ত্রীর ক্ষমতা ও কার্যাবলী সমূহঃ-</vt:lpstr>
      <vt:lpstr>শিখন ফলঃ-</vt:lpstr>
      <vt:lpstr>PowerPoint Presentation</vt:lpstr>
      <vt:lpstr>দলীয় কাজঃ-</vt:lpstr>
      <vt:lpstr>PowerPoint Presentation</vt:lpstr>
      <vt:lpstr>PowerPoint Presentation</vt:lpstr>
      <vt:lpstr>মূল্যায়নঃ-</vt:lpstr>
      <vt:lpstr>বাড়ীর কাজঃ-</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78L6N72</dc:creator>
  <cp:lastModifiedBy>78L6N72</cp:lastModifiedBy>
  <cp:revision>101</cp:revision>
  <dcterms:created xsi:type="dcterms:W3CDTF">2019-08-13T05:12:53Z</dcterms:created>
  <dcterms:modified xsi:type="dcterms:W3CDTF">2019-10-23T17:43:21Z</dcterms:modified>
</cp:coreProperties>
</file>