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75" r:id="rId2"/>
    <p:sldId id="258" r:id="rId3"/>
    <p:sldId id="272" r:id="rId4"/>
    <p:sldId id="276" r:id="rId5"/>
    <p:sldId id="277" r:id="rId6"/>
    <p:sldId id="278" r:id="rId7"/>
    <p:sldId id="273" r:id="rId8"/>
    <p:sldId id="269" r:id="rId9"/>
    <p:sldId id="259" r:id="rId10"/>
    <p:sldId id="263" r:id="rId11"/>
    <p:sldId id="274" r:id="rId12"/>
    <p:sldId id="265" r:id="rId13"/>
    <p:sldId id="279" r:id="rId14"/>
    <p:sldId id="280" r:id="rId15"/>
    <p:sldId id="266" r:id="rId16"/>
    <p:sldId id="26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06A86-F08B-409A-B6CA-156A4B15EC9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FC6DD-007C-4A8B-8418-231E293BD062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 আইনঃ-</a:t>
          </a: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7CE7EC-639B-4F3B-88AE-6FACB100A219}" type="parTrans" cxnId="{27D525FB-6D5E-4673-A8AD-C0BFDC8CF51B}">
      <dgm:prSet/>
      <dgm:spPr/>
      <dgm:t>
        <a:bodyPr/>
        <a:lstStyle/>
        <a:p>
          <a:endParaRPr lang="en-US"/>
        </a:p>
      </dgm:t>
    </dgm:pt>
    <dgm:pt modelId="{DB4A1E94-562F-4E3F-A1C2-ED5094D110EA}" type="sibTrans" cxnId="{27D525FB-6D5E-4673-A8AD-C0BFDC8CF51B}">
      <dgm:prSet/>
      <dgm:spPr/>
      <dgm:t>
        <a:bodyPr/>
        <a:lstStyle/>
        <a:p>
          <a:endParaRPr lang="en-US"/>
        </a:p>
      </dgm:t>
    </dgm:pt>
    <dgm:pt modelId="{96003A46-35DE-498C-83A3-FCB23AB3187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 আইনঃ-</a:t>
          </a:r>
        </a:p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ক,ব্যক্তিকেন্দ্রিক আন্তর্জাতিক আইন,</a:t>
          </a:r>
        </a:p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খ,সরকারি আন্তর্জাতিকাইন,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E3E313-72C2-4898-BCCF-DC1E893CA44A}" type="parTrans" cxnId="{4D75D083-4CBC-4D6B-A51E-7B086724DC57}">
      <dgm:prSet/>
      <dgm:spPr/>
      <dgm:t>
        <a:bodyPr/>
        <a:lstStyle/>
        <a:p>
          <a:endParaRPr lang="en-US"/>
        </a:p>
      </dgm:t>
    </dgm:pt>
    <dgm:pt modelId="{4EB47796-8889-4421-A5BC-98659CF2C9C7}" type="sibTrans" cxnId="{4D75D083-4CBC-4D6B-A51E-7B086724DC57}">
      <dgm:prSet/>
      <dgm:spPr/>
      <dgm:t>
        <a:bodyPr/>
        <a:lstStyle/>
        <a:p>
          <a:endParaRPr lang="en-US"/>
        </a:p>
      </dgm:t>
    </dgm:pt>
    <dgm:pt modelId="{C1EE9333-79AC-4FCA-B6A6-6382F50859F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আইনঃ-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ক,প্রশাসনিক আইন,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খ,সাংবিধানিকাইন,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গ,ফৌজদারি আইন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BAB003-F585-4D9A-97D0-5A9E09364FAA}" type="parTrans" cxnId="{498DB283-0771-4BC9-BC04-D20ABA329654}">
      <dgm:prSet/>
      <dgm:spPr/>
      <dgm:t>
        <a:bodyPr/>
        <a:lstStyle/>
        <a:p>
          <a:endParaRPr lang="en-US"/>
        </a:p>
      </dgm:t>
    </dgm:pt>
    <dgm:pt modelId="{D109EE8A-CCB1-4C21-9FF8-EEC28AB4FBE5}" type="sibTrans" cxnId="{498DB283-0771-4BC9-BC04-D20ABA329654}">
      <dgm:prSet/>
      <dgm:spPr/>
      <dgm:t>
        <a:bodyPr/>
        <a:lstStyle/>
        <a:p>
          <a:endParaRPr lang="en-US"/>
        </a:p>
      </dgm:t>
    </dgm:pt>
    <dgm:pt modelId="{DAABED05-045D-4C9B-8489-ECA594E30814}" type="pres">
      <dgm:prSet presAssocID="{D0906A86-F08B-409A-B6CA-156A4B15EC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B722B-A6BD-41A9-B5B2-1521D951F513}" type="pres">
      <dgm:prSet presAssocID="{949FC6DD-007C-4A8B-8418-231E293BD062}" presName="node" presStyleLbl="node1" presStyleIdx="0" presStyleCnt="3" custScaleX="147003" custScaleY="88615" custRadScaleRad="34502" custRadScaleInc="14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FB3CE-FB24-4F76-860B-21832D5124DC}" type="pres">
      <dgm:prSet presAssocID="{DB4A1E94-562F-4E3F-A1C2-ED5094D110E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5DA71EC-6E0A-44CC-AFAF-E4842FA15EDB}" type="pres">
      <dgm:prSet presAssocID="{DB4A1E94-562F-4E3F-A1C2-ED5094D110E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B6B3054-51A1-4E0B-A562-5780AC82F129}" type="pres">
      <dgm:prSet presAssocID="{96003A46-35DE-498C-83A3-FCB23AB31872}" presName="node" presStyleLbl="node1" presStyleIdx="1" presStyleCnt="3" custScaleX="128791" custScaleY="124700" custRadScaleRad="101187" custRadScaleInc="214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35329-2191-4D2F-BB09-24CF0A3773B9}" type="pres">
      <dgm:prSet presAssocID="{4EB47796-8889-4421-A5BC-98659CF2C9C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D17EC2-0C93-4178-BA9F-F68A522BBFD0}" type="pres">
      <dgm:prSet presAssocID="{4EB47796-8889-4421-A5BC-98659CF2C9C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D0F849D-7195-4A73-B200-FFB08AD384D5}" type="pres">
      <dgm:prSet presAssocID="{C1EE9333-79AC-4FCA-B6A6-6382F50859F5}" presName="node" presStyleLbl="node1" presStyleIdx="2" presStyleCnt="3" custScaleX="139938" custScaleY="127612" custRadScaleRad="82686" custRadScaleInc="-207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D0A91-C0AB-4B95-86B8-4EE4BF87AF18}" type="pres">
      <dgm:prSet presAssocID="{D109EE8A-CCB1-4C21-9FF8-EEC28AB4FBE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24DA42-C46F-4E24-BE6A-7DC43CC77F4F}" type="pres">
      <dgm:prSet presAssocID="{D109EE8A-CCB1-4C21-9FF8-EEC28AB4FBE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A7E3CCD-17A8-4E5D-8D75-FC34E9283AEE}" type="presOf" srcId="{949FC6DD-007C-4A8B-8418-231E293BD062}" destId="{1F0B722B-A6BD-41A9-B5B2-1521D951F513}" srcOrd="0" destOrd="0" presId="urn:microsoft.com/office/officeart/2005/8/layout/cycle7"/>
    <dgm:cxn modelId="{7D604C27-42F1-4123-8AB9-6E75B4B11FD2}" type="presOf" srcId="{D109EE8A-CCB1-4C21-9FF8-EEC28AB4FBE5}" destId="{5924DA42-C46F-4E24-BE6A-7DC43CC77F4F}" srcOrd="1" destOrd="0" presId="urn:microsoft.com/office/officeart/2005/8/layout/cycle7"/>
    <dgm:cxn modelId="{85314CCD-550D-4F22-A65C-E0E2587BD780}" type="presOf" srcId="{D0906A86-F08B-409A-B6CA-156A4B15EC97}" destId="{DAABED05-045D-4C9B-8489-ECA594E30814}" srcOrd="0" destOrd="0" presId="urn:microsoft.com/office/officeart/2005/8/layout/cycle7"/>
    <dgm:cxn modelId="{B509E00D-0E72-48B7-B668-2A269948348D}" type="presOf" srcId="{D109EE8A-CCB1-4C21-9FF8-EEC28AB4FBE5}" destId="{E70D0A91-C0AB-4B95-86B8-4EE4BF87AF18}" srcOrd="0" destOrd="0" presId="urn:microsoft.com/office/officeart/2005/8/layout/cycle7"/>
    <dgm:cxn modelId="{7479A637-60F8-4912-BC99-D6CB1466D5C4}" type="presOf" srcId="{DB4A1E94-562F-4E3F-A1C2-ED5094D110EA}" destId="{654FB3CE-FB24-4F76-860B-21832D5124DC}" srcOrd="0" destOrd="0" presId="urn:microsoft.com/office/officeart/2005/8/layout/cycle7"/>
    <dgm:cxn modelId="{498DB283-0771-4BC9-BC04-D20ABA329654}" srcId="{D0906A86-F08B-409A-B6CA-156A4B15EC97}" destId="{C1EE9333-79AC-4FCA-B6A6-6382F50859F5}" srcOrd="2" destOrd="0" parTransId="{5ABAB003-F585-4D9A-97D0-5A9E09364FAA}" sibTransId="{D109EE8A-CCB1-4C21-9FF8-EEC28AB4FBE5}"/>
    <dgm:cxn modelId="{465290C4-4E6A-4145-B468-BB5F04E9894F}" type="presOf" srcId="{DB4A1E94-562F-4E3F-A1C2-ED5094D110EA}" destId="{E5DA71EC-6E0A-44CC-AFAF-E4842FA15EDB}" srcOrd="1" destOrd="0" presId="urn:microsoft.com/office/officeart/2005/8/layout/cycle7"/>
    <dgm:cxn modelId="{E17D1880-9A13-4D74-9D9D-0134CBAAE665}" type="presOf" srcId="{4EB47796-8889-4421-A5BC-98659CF2C9C7}" destId="{F0D17EC2-0C93-4178-BA9F-F68A522BBFD0}" srcOrd="1" destOrd="0" presId="urn:microsoft.com/office/officeart/2005/8/layout/cycle7"/>
    <dgm:cxn modelId="{27D525FB-6D5E-4673-A8AD-C0BFDC8CF51B}" srcId="{D0906A86-F08B-409A-B6CA-156A4B15EC97}" destId="{949FC6DD-007C-4A8B-8418-231E293BD062}" srcOrd="0" destOrd="0" parTransId="{037CE7EC-639B-4F3B-88AE-6FACB100A219}" sibTransId="{DB4A1E94-562F-4E3F-A1C2-ED5094D110EA}"/>
    <dgm:cxn modelId="{58249F88-35D5-4234-9787-638607991B84}" type="presOf" srcId="{C1EE9333-79AC-4FCA-B6A6-6382F50859F5}" destId="{7D0F849D-7195-4A73-B200-FFB08AD384D5}" srcOrd="0" destOrd="0" presId="urn:microsoft.com/office/officeart/2005/8/layout/cycle7"/>
    <dgm:cxn modelId="{5A292263-098F-4B31-A162-46C73CFDE028}" type="presOf" srcId="{4EB47796-8889-4421-A5BC-98659CF2C9C7}" destId="{CBD35329-2191-4D2F-BB09-24CF0A3773B9}" srcOrd="0" destOrd="0" presId="urn:microsoft.com/office/officeart/2005/8/layout/cycle7"/>
    <dgm:cxn modelId="{13A63818-2DA7-4F0C-BBE0-3A5D538346DC}" type="presOf" srcId="{96003A46-35DE-498C-83A3-FCB23AB31872}" destId="{5B6B3054-51A1-4E0B-A562-5780AC82F129}" srcOrd="0" destOrd="0" presId="urn:microsoft.com/office/officeart/2005/8/layout/cycle7"/>
    <dgm:cxn modelId="{4D75D083-4CBC-4D6B-A51E-7B086724DC57}" srcId="{D0906A86-F08B-409A-B6CA-156A4B15EC97}" destId="{96003A46-35DE-498C-83A3-FCB23AB31872}" srcOrd="1" destOrd="0" parTransId="{57E3E313-72C2-4898-BCCF-DC1E893CA44A}" sibTransId="{4EB47796-8889-4421-A5BC-98659CF2C9C7}"/>
    <dgm:cxn modelId="{82561010-673D-4111-BDC3-D03339362E9A}" type="presParOf" srcId="{DAABED05-045D-4C9B-8489-ECA594E30814}" destId="{1F0B722B-A6BD-41A9-B5B2-1521D951F513}" srcOrd="0" destOrd="0" presId="urn:microsoft.com/office/officeart/2005/8/layout/cycle7"/>
    <dgm:cxn modelId="{E9341DE0-BFC7-4C4B-8501-28BDD53B9366}" type="presParOf" srcId="{DAABED05-045D-4C9B-8489-ECA594E30814}" destId="{654FB3CE-FB24-4F76-860B-21832D5124DC}" srcOrd="1" destOrd="0" presId="urn:microsoft.com/office/officeart/2005/8/layout/cycle7"/>
    <dgm:cxn modelId="{413F2C8D-A26B-4227-94F7-22928B013303}" type="presParOf" srcId="{654FB3CE-FB24-4F76-860B-21832D5124DC}" destId="{E5DA71EC-6E0A-44CC-AFAF-E4842FA15EDB}" srcOrd="0" destOrd="0" presId="urn:microsoft.com/office/officeart/2005/8/layout/cycle7"/>
    <dgm:cxn modelId="{AA925AD7-E2C2-4727-BB3E-F9BCCA2700DC}" type="presParOf" srcId="{DAABED05-045D-4C9B-8489-ECA594E30814}" destId="{5B6B3054-51A1-4E0B-A562-5780AC82F129}" srcOrd="2" destOrd="0" presId="urn:microsoft.com/office/officeart/2005/8/layout/cycle7"/>
    <dgm:cxn modelId="{92DCDABC-5C4A-4971-9B92-FC7E4A2FB73B}" type="presParOf" srcId="{DAABED05-045D-4C9B-8489-ECA594E30814}" destId="{CBD35329-2191-4D2F-BB09-24CF0A3773B9}" srcOrd="3" destOrd="0" presId="urn:microsoft.com/office/officeart/2005/8/layout/cycle7"/>
    <dgm:cxn modelId="{FC91ABA4-916F-4388-88DB-36873A296F19}" type="presParOf" srcId="{CBD35329-2191-4D2F-BB09-24CF0A3773B9}" destId="{F0D17EC2-0C93-4178-BA9F-F68A522BBFD0}" srcOrd="0" destOrd="0" presId="urn:microsoft.com/office/officeart/2005/8/layout/cycle7"/>
    <dgm:cxn modelId="{1DDC9466-63B2-4674-B852-EF357E99D2D4}" type="presParOf" srcId="{DAABED05-045D-4C9B-8489-ECA594E30814}" destId="{7D0F849D-7195-4A73-B200-FFB08AD384D5}" srcOrd="4" destOrd="0" presId="urn:microsoft.com/office/officeart/2005/8/layout/cycle7"/>
    <dgm:cxn modelId="{341ECDCD-8246-4906-8B7C-9D0C6F572E0B}" type="presParOf" srcId="{DAABED05-045D-4C9B-8489-ECA594E30814}" destId="{E70D0A91-C0AB-4B95-86B8-4EE4BF87AF18}" srcOrd="5" destOrd="0" presId="urn:microsoft.com/office/officeart/2005/8/layout/cycle7"/>
    <dgm:cxn modelId="{201949A2-43E1-415D-A92D-95B2E05B0B91}" type="presParOf" srcId="{E70D0A91-C0AB-4B95-86B8-4EE4BF87AF18}" destId="{5924DA42-C46F-4E24-BE6A-7DC43CC77F4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B0507-552E-49FD-93EE-1CE4E5F1B88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9D86B-E6CA-47B5-BAC3-432C25A0B4A3}">
      <dgm:prSet phldrT="[Text]" custT="1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6477AF-1E8C-4956-AD58-75F8D832CF87}" type="parTrans" cxnId="{F5635FEF-F44B-4344-BEB5-5E30BCC9658A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148CCC9E-D99E-4EFA-BFD2-D89C77D95904}" type="sibTrans" cxnId="{F5635FEF-F44B-4344-BEB5-5E30BCC9658A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7C655D4C-1F39-4C7D-9BA3-EEE5DD491BB2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DA6D75-A930-4B7E-B4A7-CF6917F68BEE}" type="parTrans" cxnId="{3A9EBBCB-E0D3-49FA-8DF7-391E93CB9E56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3CC1B835-0404-4A2B-A5BA-3A64F1BEBAF8}" type="sibTrans" cxnId="{3A9EBBCB-E0D3-49FA-8DF7-391E93CB9E56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1588630B-DF5A-467D-8F28-C6F20F12FC0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বিচারকের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রায়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F75BBC-BF36-48D1-A48A-C7B73CDA5A4A}" type="parTrans" cxnId="{9B0162DA-5312-4162-9354-3126D3B89DD0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1C6215E1-0EB2-41E7-9128-36F8B81D76DE}" type="sibTrans" cxnId="{9B0162DA-5312-4162-9354-3126D3B89DD0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A4B391F8-C35C-4341-A4F0-597D4A66CC2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বিজ্জান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সম্মত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</a:p>
        <a:p>
          <a:endParaRPr lang="bn-BD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bn-BD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BD11DD-9384-490C-B07B-D97F88C42B74}" type="parTrans" cxnId="{99B40949-8948-4DDA-A00C-9361F8A2C1BB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2946BE4D-FE4C-4A47-94EB-C68544981F7C}" type="sibTrans" cxnId="{99B40949-8948-4DDA-A00C-9361F8A2C1BB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28B02E97-0F36-4689-86E4-B26B142B0F9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ন্যায়বোধ           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1CEA6-F7AF-440C-85EA-0921DE512C9C}" type="parTrans" cxnId="{97E1BBD0-731F-478D-9CFE-8E6C613C8470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0026AA90-0319-4B86-9C06-90A968F8DD25}" type="sibTrans" cxnId="{97E1BBD0-731F-478D-9CFE-8E6C613C8470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A16D4CAE-ABA8-4CE6-8C0D-71C82A0C3D8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জনমত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EA59FC-69AE-4128-8A0A-A681A5D47470}" type="sibTrans" cxnId="{863DEACC-B188-4986-8C49-AD1EDE60FA28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7E5D990D-6681-4CCF-9141-D1724EA60750}" type="parTrans" cxnId="{863DEACC-B188-4986-8C49-AD1EDE60FA28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B5F7B578-A6BA-44F0-A376-4CB04D9D813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সভা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BF4C-1617-44ED-9C03-E11C4E27F1A3}" type="sibTrans" cxnId="{88B529ED-DC48-4BAC-8AB0-2C3EFC9DF135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0C0C8B1B-4261-420E-A4BE-EE6E6C94BB1E}" type="parTrans" cxnId="{88B529ED-DC48-4BAC-8AB0-2C3EFC9DF135}">
      <dgm:prSet/>
      <dgm:spPr/>
      <dgm:t>
        <a:bodyPr/>
        <a:lstStyle/>
        <a:p>
          <a:endParaRPr lang="en-US" sz="2000">
            <a:latin typeface="NikoshBAN"/>
          </a:endParaRPr>
        </a:p>
      </dgm:t>
    </dgm:pt>
    <dgm:pt modelId="{55B792CA-FD1D-4FD7-9D5F-02576A079E1A}" type="pres">
      <dgm:prSet presAssocID="{81CB0507-552E-49FD-93EE-1CE4E5F1B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C778C9-E476-4A26-8FA0-FE98DE552EC7}" type="pres">
      <dgm:prSet presAssocID="{53C9D86B-E6CA-47B5-BAC3-432C25A0B4A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47945E0-7018-4406-94E1-07C2A352390F}" type="pres">
      <dgm:prSet presAssocID="{7C655D4C-1F39-4C7D-9BA3-EEE5DD491BB2}" presName="Accent1" presStyleCnt="0"/>
      <dgm:spPr/>
    </dgm:pt>
    <dgm:pt modelId="{88695B25-A19C-4B4F-BC0B-E8E6821AF00A}" type="pres">
      <dgm:prSet presAssocID="{7C655D4C-1F39-4C7D-9BA3-EEE5DD491BB2}" presName="Accent" presStyleLbl="bgShp" presStyleIdx="0" presStyleCnt="6"/>
      <dgm:spPr/>
    </dgm:pt>
    <dgm:pt modelId="{101BB0BD-B4F7-4F04-8FEB-92F1993DCE5D}" type="pres">
      <dgm:prSet presAssocID="{7C655D4C-1F39-4C7D-9BA3-EEE5DD491BB2}" presName="Child1" presStyleLbl="node1" presStyleIdx="0" presStyleCnt="6" custLinFactNeighborX="-6457" custLinFactNeighborY="15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92BC7-69BB-4492-89AE-330EAD44E5DD}" type="pres">
      <dgm:prSet presAssocID="{1588630B-DF5A-467D-8F28-C6F20F12FC0E}" presName="Accent2" presStyleCnt="0"/>
      <dgm:spPr/>
    </dgm:pt>
    <dgm:pt modelId="{61537289-23CF-4FAF-B7AF-C917E0D9BD63}" type="pres">
      <dgm:prSet presAssocID="{1588630B-DF5A-467D-8F28-C6F20F12FC0E}" presName="Accent" presStyleLbl="bgShp" presStyleIdx="1" presStyleCnt="6"/>
      <dgm:spPr/>
    </dgm:pt>
    <dgm:pt modelId="{984FEE88-0A4B-4486-B630-11486E006DB4}" type="pres">
      <dgm:prSet presAssocID="{1588630B-DF5A-467D-8F28-C6F20F12FC0E}" presName="Child2" presStyleLbl="node1" presStyleIdx="1" presStyleCnt="6" custScaleX="110688" custLinFactNeighborX="20980" custLinFactNeighborY="-17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A424F-7709-4405-B8FB-913A077F2733}" type="pres">
      <dgm:prSet presAssocID="{A4B391F8-C35C-4341-A4F0-597D4A66CC2A}" presName="Accent3" presStyleCnt="0"/>
      <dgm:spPr/>
    </dgm:pt>
    <dgm:pt modelId="{2B9C3C9C-F7A5-4D76-BD7F-43988F26FA1A}" type="pres">
      <dgm:prSet presAssocID="{A4B391F8-C35C-4341-A4F0-597D4A66CC2A}" presName="Accent" presStyleLbl="bgShp" presStyleIdx="2" presStyleCnt="6"/>
      <dgm:spPr/>
    </dgm:pt>
    <dgm:pt modelId="{F9E49C46-C312-4D55-A81C-A634068976B9}" type="pres">
      <dgm:prSet presAssocID="{A4B391F8-C35C-4341-A4F0-597D4A66CC2A}" presName="Child3" presStyleLbl="node1" presStyleIdx="2" presStyleCnt="6" custScaleX="111354" custScaleY="157971" custLinFactNeighborX="21756" custLinFactNeighborY="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F9E01-F9D0-45D3-B5BD-9A4D4608495B}" type="pres">
      <dgm:prSet presAssocID="{28B02E97-0F36-4689-86E4-B26B142B0F90}" presName="Accent4" presStyleCnt="0"/>
      <dgm:spPr/>
    </dgm:pt>
    <dgm:pt modelId="{E82785B5-789D-4A49-BF66-B1C576787ACD}" type="pres">
      <dgm:prSet presAssocID="{28B02E97-0F36-4689-86E4-B26B142B0F90}" presName="Accent" presStyleLbl="bgShp" presStyleIdx="3" presStyleCnt="6"/>
      <dgm:spPr/>
    </dgm:pt>
    <dgm:pt modelId="{03259A24-D1AA-4CAD-AF48-930423D1E431}" type="pres">
      <dgm:prSet presAssocID="{28B02E97-0F36-4689-86E4-B26B142B0F90}" presName="Child4" presStyleLbl="node1" presStyleIdx="3" presStyleCnt="6" custLinFactNeighborX="-1380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8F8B4-ADF5-4D78-B4DC-190AD8EF6F2B}" type="pres">
      <dgm:prSet presAssocID="{B5F7B578-A6BA-44F0-A376-4CB04D9D813D}" presName="Accent5" presStyleCnt="0"/>
      <dgm:spPr/>
    </dgm:pt>
    <dgm:pt modelId="{7E603DCB-D8DE-41BD-BD41-ED387242870F}" type="pres">
      <dgm:prSet presAssocID="{B5F7B578-A6BA-44F0-A376-4CB04D9D813D}" presName="Accent" presStyleLbl="bgShp" presStyleIdx="4" presStyleCnt="6"/>
      <dgm:spPr/>
    </dgm:pt>
    <dgm:pt modelId="{205F0903-9D00-4D42-A27C-B0957C889459}" type="pres">
      <dgm:prSet presAssocID="{B5F7B578-A6BA-44F0-A376-4CB04D9D813D}" presName="Child5" presStyleLbl="node1" presStyleIdx="4" presStyleCnt="6" custLinFactNeighborX="-29826" custLinFactNeighborY="6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80415-1209-4F66-9B72-EA0D6E2D7D1E}" type="pres">
      <dgm:prSet presAssocID="{A16D4CAE-ABA8-4CE6-8C0D-71C82A0C3D86}" presName="Accent6" presStyleCnt="0"/>
      <dgm:spPr/>
    </dgm:pt>
    <dgm:pt modelId="{463E905C-209C-4C00-9283-475C86EEA954}" type="pres">
      <dgm:prSet presAssocID="{A16D4CAE-ABA8-4CE6-8C0D-71C82A0C3D86}" presName="Accent" presStyleLbl="bgShp" presStyleIdx="5" presStyleCnt="6"/>
      <dgm:spPr/>
    </dgm:pt>
    <dgm:pt modelId="{94323B42-E8F4-4E91-8ACA-DE7CBE2705A9}" type="pres">
      <dgm:prSet presAssocID="{A16D4CAE-ABA8-4CE6-8C0D-71C82A0C3D86}" presName="Child6" presStyleLbl="node1" presStyleIdx="5" presStyleCnt="6" custLinFactNeighborX="-26337" custLinFactNeighborY="7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B529ED-DC48-4BAC-8AB0-2C3EFC9DF135}" srcId="{53C9D86B-E6CA-47B5-BAC3-432C25A0B4A3}" destId="{B5F7B578-A6BA-44F0-A376-4CB04D9D813D}" srcOrd="4" destOrd="0" parTransId="{0C0C8B1B-4261-420E-A4BE-EE6E6C94BB1E}" sibTransId="{8BE2BF4C-1617-44ED-9C03-E11C4E27F1A3}"/>
    <dgm:cxn modelId="{87284F8C-33E4-458B-9A15-C84DBB648B03}" type="presOf" srcId="{7C655D4C-1F39-4C7D-9BA3-EEE5DD491BB2}" destId="{101BB0BD-B4F7-4F04-8FEB-92F1993DCE5D}" srcOrd="0" destOrd="0" presId="urn:microsoft.com/office/officeart/2011/layout/HexagonRadial"/>
    <dgm:cxn modelId="{C4EE6C19-A507-42A6-A5D7-7FD99392E979}" type="presOf" srcId="{53C9D86B-E6CA-47B5-BAC3-432C25A0B4A3}" destId="{CFC778C9-E476-4A26-8FA0-FE98DE552EC7}" srcOrd="0" destOrd="0" presId="urn:microsoft.com/office/officeart/2011/layout/HexagonRadial"/>
    <dgm:cxn modelId="{C8243748-6CAB-4C9E-ABFC-289C2FE611E8}" type="presOf" srcId="{A16D4CAE-ABA8-4CE6-8C0D-71C82A0C3D86}" destId="{94323B42-E8F4-4E91-8ACA-DE7CBE2705A9}" srcOrd="0" destOrd="0" presId="urn:microsoft.com/office/officeart/2011/layout/HexagonRadial"/>
    <dgm:cxn modelId="{0BD294CB-1D39-4425-8F10-24EFFC715A03}" type="presOf" srcId="{B5F7B578-A6BA-44F0-A376-4CB04D9D813D}" destId="{205F0903-9D00-4D42-A27C-B0957C889459}" srcOrd="0" destOrd="0" presId="urn:microsoft.com/office/officeart/2011/layout/HexagonRadial"/>
    <dgm:cxn modelId="{82BD909F-F2DC-4A77-9853-C0374BD90DD0}" type="presOf" srcId="{28B02E97-0F36-4689-86E4-B26B142B0F90}" destId="{03259A24-D1AA-4CAD-AF48-930423D1E431}" srcOrd="0" destOrd="0" presId="urn:microsoft.com/office/officeart/2011/layout/HexagonRadial"/>
    <dgm:cxn modelId="{4249D7AB-D4B3-4871-B3C6-DE61D53E88FB}" type="presOf" srcId="{81CB0507-552E-49FD-93EE-1CE4E5F1B881}" destId="{55B792CA-FD1D-4FD7-9D5F-02576A079E1A}" srcOrd="0" destOrd="0" presId="urn:microsoft.com/office/officeart/2011/layout/HexagonRadial"/>
    <dgm:cxn modelId="{99B40949-8948-4DDA-A00C-9361F8A2C1BB}" srcId="{53C9D86B-E6CA-47B5-BAC3-432C25A0B4A3}" destId="{A4B391F8-C35C-4341-A4F0-597D4A66CC2A}" srcOrd="2" destOrd="0" parTransId="{CEBD11DD-9384-490C-B07B-D97F88C42B74}" sibTransId="{2946BE4D-FE4C-4A47-94EB-C68544981F7C}"/>
    <dgm:cxn modelId="{863DEACC-B188-4986-8C49-AD1EDE60FA28}" srcId="{53C9D86B-E6CA-47B5-BAC3-432C25A0B4A3}" destId="{A16D4CAE-ABA8-4CE6-8C0D-71C82A0C3D86}" srcOrd="5" destOrd="0" parTransId="{7E5D990D-6681-4CCF-9141-D1724EA60750}" sibTransId="{9DEA59FC-69AE-4128-8A0A-A681A5D47470}"/>
    <dgm:cxn modelId="{F5635FEF-F44B-4344-BEB5-5E30BCC9658A}" srcId="{81CB0507-552E-49FD-93EE-1CE4E5F1B881}" destId="{53C9D86B-E6CA-47B5-BAC3-432C25A0B4A3}" srcOrd="0" destOrd="0" parTransId="{906477AF-1E8C-4956-AD58-75F8D832CF87}" sibTransId="{148CCC9E-D99E-4EFA-BFD2-D89C77D95904}"/>
    <dgm:cxn modelId="{D2A6986A-9A39-403E-99E1-3440D054626F}" type="presOf" srcId="{1588630B-DF5A-467D-8F28-C6F20F12FC0E}" destId="{984FEE88-0A4B-4486-B630-11486E006DB4}" srcOrd="0" destOrd="0" presId="urn:microsoft.com/office/officeart/2011/layout/HexagonRadial"/>
    <dgm:cxn modelId="{9B0162DA-5312-4162-9354-3126D3B89DD0}" srcId="{53C9D86B-E6CA-47B5-BAC3-432C25A0B4A3}" destId="{1588630B-DF5A-467D-8F28-C6F20F12FC0E}" srcOrd="1" destOrd="0" parTransId="{4DF75BBC-BF36-48D1-A48A-C7B73CDA5A4A}" sibTransId="{1C6215E1-0EB2-41E7-9128-36F8B81D76DE}"/>
    <dgm:cxn modelId="{3A9EBBCB-E0D3-49FA-8DF7-391E93CB9E56}" srcId="{53C9D86B-E6CA-47B5-BAC3-432C25A0B4A3}" destId="{7C655D4C-1F39-4C7D-9BA3-EEE5DD491BB2}" srcOrd="0" destOrd="0" parTransId="{F5DA6D75-A930-4B7E-B4A7-CF6917F68BEE}" sibTransId="{3CC1B835-0404-4A2B-A5BA-3A64F1BEBAF8}"/>
    <dgm:cxn modelId="{17128C59-62C2-4B50-B07C-8CA03A2D9AD0}" type="presOf" srcId="{A4B391F8-C35C-4341-A4F0-597D4A66CC2A}" destId="{F9E49C46-C312-4D55-A81C-A634068976B9}" srcOrd="0" destOrd="0" presId="urn:microsoft.com/office/officeart/2011/layout/HexagonRadial"/>
    <dgm:cxn modelId="{97E1BBD0-731F-478D-9CFE-8E6C613C8470}" srcId="{53C9D86B-E6CA-47B5-BAC3-432C25A0B4A3}" destId="{28B02E97-0F36-4689-86E4-B26B142B0F90}" srcOrd="3" destOrd="0" parTransId="{1411CEA6-F7AF-440C-85EA-0921DE512C9C}" sibTransId="{0026AA90-0319-4B86-9C06-90A968F8DD25}"/>
    <dgm:cxn modelId="{2A0241D6-44BB-4CB3-BDC8-BED6DAA6CC96}" type="presParOf" srcId="{55B792CA-FD1D-4FD7-9D5F-02576A079E1A}" destId="{CFC778C9-E476-4A26-8FA0-FE98DE552EC7}" srcOrd="0" destOrd="0" presId="urn:microsoft.com/office/officeart/2011/layout/HexagonRadial"/>
    <dgm:cxn modelId="{B2FBA572-A620-411E-85EC-E7C884567CF0}" type="presParOf" srcId="{55B792CA-FD1D-4FD7-9D5F-02576A079E1A}" destId="{F47945E0-7018-4406-94E1-07C2A352390F}" srcOrd="1" destOrd="0" presId="urn:microsoft.com/office/officeart/2011/layout/HexagonRadial"/>
    <dgm:cxn modelId="{3488FFC0-E5EE-403D-8469-591E593745E6}" type="presParOf" srcId="{F47945E0-7018-4406-94E1-07C2A352390F}" destId="{88695B25-A19C-4B4F-BC0B-E8E6821AF00A}" srcOrd="0" destOrd="0" presId="urn:microsoft.com/office/officeart/2011/layout/HexagonRadial"/>
    <dgm:cxn modelId="{3C557EBB-F36E-40D0-89CA-8707220E4486}" type="presParOf" srcId="{55B792CA-FD1D-4FD7-9D5F-02576A079E1A}" destId="{101BB0BD-B4F7-4F04-8FEB-92F1993DCE5D}" srcOrd="2" destOrd="0" presId="urn:microsoft.com/office/officeart/2011/layout/HexagonRadial"/>
    <dgm:cxn modelId="{B9B0F99F-A9BC-48E2-96A7-C049462D4B7B}" type="presParOf" srcId="{55B792CA-FD1D-4FD7-9D5F-02576A079E1A}" destId="{6F592BC7-69BB-4492-89AE-330EAD44E5DD}" srcOrd="3" destOrd="0" presId="urn:microsoft.com/office/officeart/2011/layout/HexagonRadial"/>
    <dgm:cxn modelId="{B4BE0694-6544-45D9-9EB2-84754F6814BA}" type="presParOf" srcId="{6F592BC7-69BB-4492-89AE-330EAD44E5DD}" destId="{61537289-23CF-4FAF-B7AF-C917E0D9BD63}" srcOrd="0" destOrd="0" presId="urn:microsoft.com/office/officeart/2011/layout/HexagonRadial"/>
    <dgm:cxn modelId="{15076974-AE91-4818-9F53-FF59216B5899}" type="presParOf" srcId="{55B792CA-FD1D-4FD7-9D5F-02576A079E1A}" destId="{984FEE88-0A4B-4486-B630-11486E006DB4}" srcOrd="4" destOrd="0" presId="urn:microsoft.com/office/officeart/2011/layout/HexagonRadial"/>
    <dgm:cxn modelId="{FE7B3C35-B397-4982-98E7-D3D1427607DA}" type="presParOf" srcId="{55B792CA-FD1D-4FD7-9D5F-02576A079E1A}" destId="{40EA424F-7709-4405-B8FB-913A077F2733}" srcOrd="5" destOrd="0" presId="urn:microsoft.com/office/officeart/2011/layout/HexagonRadial"/>
    <dgm:cxn modelId="{C9C99FA7-B294-4F94-A89C-FEB4CA832E0B}" type="presParOf" srcId="{40EA424F-7709-4405-B8FB-913A077F2733}" destId="{2B9C3C9C-F7A5-4D76-BD7F-43988F26FA1A}" srcOrd="0" destOrd="0" presId="urn:microsoft.com/office/officeart/2011/layout/HexagonRadial"/>
    <dgm:cxn modelId="{968FB8DD-D9CA-47D7-BA19-5474760B88CE}" type="presParOf" srcId="{55B792CA-FD1D-4FD7-9D5F-02576A079E1A}" destId="{F9E49C46-C312-4D55-A81C-A634068976B9}" srcOrd="6" destOrd="0" presId="urn:microsoft.com/office/officeart/2011/layout/HexagonRadial"/>
    <dgm:cxn modelId="{47729701-B334-41C9-A35C-8CD494626EFF}" type="presParOf" srcId="{55B792CA-FD1D-4FD7-9D5F-02576A079E1A}" destId="{767F9E01-F9D0-45D3-B5BD-9A4D4608495B}" srcOrd="7" destOrd="0" presId="urn:microsoft.com/office/officeart/2011/layout/HexagonRadial"/>
    <dgm:cxn modelId="{BAAF1268-C4B0-48F0-91F4-C7F91FAC1DB9}" type="presParOf" srcId="{767F9E01-F9D0-45D3-B5BD-9A4D4608495B}" destId="{E82785B5-789D-4A49-BF66-B1C576787ACD}" srcOrd="0" destOrd="0" presId="urn:microsoft.com/office/officeart/2011/layout/HexagonRadial"/>
    <dgm:cxn modelId="{D14A0075-9FBE-440A-92CE-8619FAF32F9C}" type="presParOf" srcId="{55B792CA-FD1D-4FD7-9D5F-02576A079E1A}" destId="{03259A24-D1AA-4CAD-AF48-930423D1E431}" srcOrd="8" destOrd="0" presId="urn:microsoft.com/office/officeart/2011/layout/HexagonRadial"/>
    <dgm:cxn modelId="{A8FD66E1-ADA5-498E-B386-A00AE0E3AFEF}" type="presParOf" srcId="{55B792CA-FD1D-4FD7-9D5F-02576A079E1A}" destId="{9698F8B4-ADF5-4D78-B4DC-190AD8EF6F2B}" srcOrd="9" destOrd="0" presId="urn:microsoft.com/office/officeart/2011/layout/HexagonRadial"/>
    <dgm:cxn modelId="{753DAC48-0F31-4CED-AABE-FA1EB92FB8E1}" type="presParOf" srcId="{9698F8B4-ADF5-4D78-B4DC-190AD8EF6F2B}" destId="{7E603DCB-D8DE-41BD-BD41-ED387242870F}" srcOrd="0" destOrd="0" presId="urn:microsoft.com/office/officeart/2011/layout/HexagonRadial"/>
    <dgm:cxn modelId="{C63E73A9-FCD4-4C03-9728-B969A1E36E48}" type="presParOf" srcId="{55B792CA-FD1D-4FD7-9D5F-02576A079E1A}" destId="{205F0903-9D00-4D42-A27C-B0957C889459}" srcOrd="10" destOrd="0" presId="urn:microsoft.com/office/officeart/2011/layout/HexagonRadial"/>
    <dgm:cxn modelId="{C5ADA16B-3609-497B-B164-3A44E9570BD4}" type="presParOf" srcId="{55B792CA-FD1D-4FD7-9D5F-02576A079E1A}" destId="{93180415-1209-4F66-9B72-EA0D6E2D7D1E}" srcOrd="11" destOrd="0" presId="urn:microsoft.com/office/officeart/2011/layout/HexagonRadial"/>
    <dgm:cxn modelId="{93C98A2A-1F81-4AF6-B47B-EF8CE15762C8}" type="presParOf" srcId="{93180415-1209-4F66-9B72-EA0D6E2D7D1E}" destId="{463E905C-209C-4C00-9283-475C86EEA954}" srcOrd="0" destOrd="0" presId="urn:microsoft.com/office/officeart/2011/layout/HexagonRadial"/>
    <dgm:cxn modelId="{2D4D2895-DE70-4DD6-AF69-6BC48DA48AAA}" type="presParOf" srcId="{55B792CA-FD1D-4FD7-9D5F-02576A079E1A}" destId="{94323B42-E8F4-4E91-8ACA-DE7CBE2705A9}" srcOrd="12" destOrd="0" presId="urn:microsoft.com/office/officeart/2011/layout/HexagonRadial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B722B-A6BD-41A9-B5B2-1521D951F513}">
      <dsp:nvSpPr>
        <dsp:cNvPr id="0" name=""/>
        <dsp:cNvSpPr/>
      </dsp:nvSpPr>
      <dsp:spPr>
        <a:xfrm>
          <a:off x="3930416" y="2329596"/>
          <a:ext cx="5497092" cy="1656853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bn-BD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বেসরকারি আইনঃ-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8944" y="2378124"/>
        <a:ext cx="5400036" cy="1559797"/>
      </dsp:txXfrm>
    </dsp:sp>
    <dsp:sp modelId="{654FB3CE-FB24-4F76-860B-21832D5124DC}">
      <dsp:nvSpPr>
        <dsp:cNvPr id="0" name=""/>
        <dsp:cNvSpPr/>
      </dsp:nvSpPr>
      <dsp:spPr>
        <a:xfrm rot="8669288">
          <a:off x="4878452" y="3926759"/>
          <a:ext cx="529469" cy="654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037293" y="4057639"/>
        <a:ext cx="211787" cy="392642"/>
      </dsp:txXfrm>
    </dsp:sp>
    <dsp:sp modelId="{5B6B3054-51A1-4E0B-A562-5780AC82F129}">
      <dsp:nvSpPr>
        <dsp:cNvPr id="0" name=""/>
        <dsp:cNvSpPr/>
      </dsp:nvSpPr>
      <dsp:spPr>
        <a:xfrm>
          <a:off x="726647" y="4521470"/>
          <a:ext cx="4816064" cy="233154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 আইনঃ-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ক,ব্যক্তিকেন্দ্রিক আন্তর্জাতিক আইন,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খ,সরকারি আন্তর্জাতিকাইন,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4936" y="4589759"/>
        <a:ext cx="4679486" cy="2194964"/>
      </dsp:txXfrm>
    </dsp:sp>
    <dsp:sp modelId="{CBD35329-2191-4D2F-BB09-24CF0A3773B9}">
      <dsp:nvSpPr>
        <dsp:cNvPr id="0" name=""/>
        <dsp:cNvSpPr/>
      </dsp:nvSpPr>
      <dsp:spPr>
        <a:xfrm rot="21577953">
          <a:off x="5776872" y="5341397"/>
          <a:ext cx="529469" cy="654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935713" y="5472277"/>
        <a:ext cx="211787" cy="392642"/>
      </dsp:txXfrm>
    </dsp:sp>
    <dsp:sp modelId="{7D0F849D-7195-4A73-B200-FFB08AD384D5}">
      <dsp:nvSpPr>
        <dsp:cNvPr id="0" name=""/>
        <dsp:cNvSpPr/>
      </dsp:nvSpPr>
      <dsp:spPr>
        <a:xfrm>
          <a:off x="6540502" y="4455625"/>
          <a:ext cx="5232900" cy="2385988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সরকারি আইনঃ-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ক,প্রশাসনিক আইন,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খ,সাংবিধানিকাইন,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গ,ফৌজদারি আইন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10385" y="4525508"/>
        <a:ext cx="5093134" cy="2246222"/>
      </dsp:txXfrm>
    </dsp:sp>
    <dsp:sp modelId="{E70D0A91-C0AB-4B95-86B8-4EE4BF87AF18}">
      <dsp:nvSpPr>
        <dsp:cNvPr id="0" name=""/>
        <dsp:cNvSpPr/>
      </dsp:nvSpPr>
      <dsp:spPr>
        <a:xfrm rot="13508722">
          <a:off x="7471861" y="3893836"/>
          <a:ext cx="529469" cy="65440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7630702" y="4024716"/>
        <a:ext cx="211787" cy="39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778C9-E476-4A26-8FA0-FE98DE552EC7}">
      <dsp:nvSpPr>
        <dsp:cNvPr id="0" name=""/>
        <dsp:cNvSpPr/>
      </dsp:nvSpPr>
      <dsp:spPr>
        <a:xfrm>
          <a:off x="5028251" y="1605067"/>
          <a:ext cx="2040110" cy="1764777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  <a:lumOff val="3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6326" y="1897515"/>
        <a:ext cx="1363960" cy="1179881"/>
      </dsp:txXfrm>
    </dsp:sp>
    <dsp:sp modelId="{61537289-23CF-4FAF-B7AF-C917E0D9BD63}">
      <dsp:nvSpPr>
        <dsp:cNvPr id="0" name=""/>
        <dsp:cNvSpPr/>
      </dsp:nvSpPr>
      <dsp:spPr>
        <a:xfrm>
          <a:off x="6305752" y="760740"/>
          <a:ext cx="769727" cy="6632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BB0BD-B4F7-4F04-8FEB-92F1993DCE5D}">
      <dsp:nvSpPr>
        <dsp:cNvPr id="0" name=""/>
        <dsp:cNvSpPr/>
      </dsp:nvSpPr>
      <dsp:spPr>
        <a:xfrm>
          <a:off x="5108223" y="222000"/>
          <a:ext cx="1671855" cy="1446351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5285" y="461691"/>
        <a:ext cx="1117731" cy="966969"/>
      </dsp:txXfrm>
    </dsp:sp>
    <dsp:sp modelId="{2B9C3C9C-F7A5-4D76-BD7F-43988F26FA1A}">
      <dsp:nvSpPr>
        <dsp:cNvPr id="0" name=""/>
        <dsp:cNvSpPr/>
      </dsp:nvSpPr>
      <dsp:spPr>
        <a:xfrm>
          <a:off x="7204084" y="2000612"/>
          <a:ext cx="769727" cy="6632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FEE88-0A4B-4486-B630-11486E006DB4}">
      <dsp:nvSpPr>
        <dsp:cNvPr id="0" name=""/>
        <dsp:cNvSpPr/>
      </dsp:nvSpPr>
      <dsp:spPr>
        <a:xfrm>
          <a:off x="7010872" y="629795"/>
          <a:ext cx="1850543" cy="144635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বিচারকের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2825" y="857980"/>
        <a:ext cx="1266637" cy="989981"/>
      </dsp:txXfrm>
    </dsp:sp>
    <dsp:sp modelId="{E82785B5-789D-4A49-BF66-B1C576787ACD}">
      <dsp:nvSpPr>
        <dsp:cNvPr id="0" name=""/>
        <dsp:cNvSpPr/>
      </dsp:nvSpPr>
      <dsp:spPr>
        <a:xfrm>
          <a:off x="6580045" y="3400195"/>
          <a:ext cx="769727" cy="6632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49C46-C312-4D55-A81C-A634068976B9}">
      <dsp:nvSpPr>
        <dsp:cNvPr id="0" name=""/>
        <dsp:cNvSpPr/>
      </dsp:nvSpPr>
      <dsp:spPr>
        <a:xfrm>
          <a:off x="7018279" y="2232215"/>
          <a:ext cx="1861678" cy="228481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বিজ্জান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সম্মত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1790" y="2653802"/>
        <a:ext cx="1174656" cy="1441642"/>
      </dsp:txXfrm>
    </dsp:sp>
    <dsp:sp modelId="{7E603DCB-D8DE-41BD-BD41-ED387242870F}">
      <dsp:nvSpPr>
        <dsp:cNvPr id="0" name=""/>
        <dsp:cNvSpPr/>
      </dsp:nvSpPr>
      <dsp:spPr>
        <a:xfrm>
          <a:off x="5032048" y="3545477"/>
          <a:ext cx="769727" cy="6632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9A24-D1AA-4CAD-AF48-930423D1E431}">
      <dsp:nvSpPr>
        <dsp:cNvPr id="0" name=""/>
        <dsp:cNvSpPr/>
      </dsp:nvSpPr>
      <dsp:spPr>
        <a:xfrm>
          <a:off x="4985426" y="3529058"/>
          <a:ext cx="1671855" cy="1446351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ন্যায়বোধ           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2488" y="3768749"/>
        <a:ext cx="1117731" cy="966969"/>
      </dsp:txXfrm>
    </dsp:sp>
    <dsp:sp modelId="{463E905C-209C-4C00-9283-475C86EEA954}">
      <dsp:nvSpPr>
        <dsp:cNvPr id="0" name=""/>
        <dsp:cNvSpPr/>
      </dsp:nvSpPr>
      <dsp:spPr>
        <a:xfrm>
          <a:off x="4119005" y="2306102"/>
          <a:ext cx="769727" cy="66322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F0903-9D00-4D42-A27C-B0957C889459}">
      <dsp:nvSpPr>
        <dsp:cNvPr id="0" name=""/>
        <dsp:cNvSpPr/>
      </dsp:nvSpPr>
      <dsp:spPr>
        <a:xfrm>
          <a:off x="3177123" y="2726322"/>
          <a:ext cx="1671855" cy="144635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সভা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4185" y="2966013"/>
        <a:ext cx="1117731" cy="966969"/>
      </dsp:txXfrm>
    </dsp:sp>
    <dsp:sp modelId="{94323B42-E8F4-4E91-8ACA-DE7CBE2705A9}">
      <dsp:nvSpPr>
        <dsp:cNvPr id="0" name=""/>
        <dsp:cNvSpPr/>
      </dsp:nvSpPr>
      <dsp:spPr>
        <a:xfrm>
          <a:off x="3235454" y="991750"/>
          <a:ext cx="1671855" cy="144635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জনমত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2516" y="1231441"/>
        <a:ext cx="1117731" cy="966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D8348-FD46-4C3F-94A8-E963EF061D0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3101-DEC2-448B-A378-7F6AD378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8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3101-DEC2-448B-A378-7F6AD3783F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9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64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5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1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8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7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7D531F-954C-409E-9D9C-FC462E4C044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7625-EC55-4A33-990C-49E96751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863" y="1645920"/>
            <a:ext cx="1187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স্বাগতম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3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181" y="1774050"/>
            <a:ext cx="6371358" cy="135527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8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8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endParaRPr lang="en-US" sz="8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" y="3334871"/>
            <a:ext cx="11531731" cy="36576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শেষেঃ-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কি তা বলতে পারবে,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প্রকারভেদ সমূহ বর্ণ্না করতে পারবে,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উৎস সমূহ ব্যাখ্যা করতে পারবে।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4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9326" y="1731918"/>
            <a:ext cx="589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9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088" y="4706472"/>
            <a:ext cx="1110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কি, আইনের প্রকারভেদ ও আইনের উৎস সমূহ।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101" y="3492877"/>
            <a:ext cx="988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পাঠেরআলোচ্য সূচীঃ-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6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028" y="1797295"/>
            <a:ext cx="6907944" cy="133894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sz="8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8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3240741"/>
            <a:ext cx="11495314" cy="37113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কত,প্রকার,কি,কি</a:t>
            </a:r>
            <a:r>
              <a:rPr lang="bn-BD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smtClean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8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49" y="1750422"/>
            <a:ext cx="10620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579223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6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2024743"/>
            <a:ext cx="1045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011" y="3944983"/>
            <a:ext cx="1143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আইন বলতে কি বুঝ ?</a:t>
            </a:r>
          </a:p>
          <a:p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আইন মান্য করা হয় কেন ?</a:t>
            </a:r>
          </a:p>
          <a:p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জনমত কি ভাবে আইন তৈরী করে ?</a:t>
            </a:r>
          </a:p>
          <a:p>
            <a:r>
              <a:rPr lang="bn-IN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দলে বিভক্ত হয়ে নিন্মের প্রশ্নের উত্তর দাও ?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87" y="2369756"/>
            <a:ext cx="5551713" cy="133241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মূল্যায়ানঃ-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4091941"/>
            <a:ext cx="11573692" cy="233498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বলিতে কি বুঝ?,</a:t>
            </a:r>
          </a:p>
          <a:p>
            <a:r>
              <a:rPr lang="bn-BD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ইংরেজী প্রতিশব্দ কি ?,</a:t>
            </a:r>
          </a:p>
          <a:p>
            <a:r>
              <a:rPr lang="bn-BD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উৎস সমূহ ব্যাখ্যা কর ?, 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3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422" y="2670391"/>
            <a:ext cx="7561088" cy="1623446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30" y="4620409"/>
            <a:ext cx="11985170" cy="138850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মান্য করা হয় কেন, এ বিষয়ে একটি প্রতিবেদন লিখে জমা দিবা।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4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1632857"/>
            <a:ext cx="1035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9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94130" y="3243262"/>
            <a:ext cx="6612496" cy="3614738"/>
          </a:xfrm>
          <a:solidFill>
            <a:schemeClr val="bg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 </a:t>
            </a:r>
          </a:p>
          <a:p>
            <a:pPr marL="457200" lvl="1" indent="0">
              <a:buNone/>
            </a:pP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সহকারি অধ্যাপক,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০১৭১২৩৮৯৭৫২,।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29691"/>
            <a:ext cx="6011330" cy="813571"/>
          </a:xfrm>
          <a:noFill/>
        </p:spPr>
        <p:txBody>
          <a:bodyPr/>
          <a:lstStyle/>
          <a:p>
            <a:r>
              <a:rPr lang="bn-BD" dirty="0" smtClean="0"/>
              <a:t>                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366" y="3243262"/>
            <a:ext cx="5673634" cy="366699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একাদশ,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স-শাসন, </a:t>
            </a: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</a:t>
            </a:r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৩য়,</a:t>
            </a:r>
          </a:p>
          <a:p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আইন,</a:t>
            </a:r>
          </a:p>
          <a:p>
            <a:r>
              <a:rPr lang="bn-BD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৫০ মিনিট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রিখঃ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২৩/০৮/২০১৯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1" y="0"/>
            <a:ext cx="3176964" cy="3243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06" y="0"/>
            <a:ext cx="3137894" cy="3243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5714" y="914400"/>
            <a:ext cx="500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7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3" cy="6257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46" y="6257109"/>
            <a:ext cx="1103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9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283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457" y="6335486"/>
            <a:ext cx="1127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8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59" y="6172480"/>
            <a:ext cx="1115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097" y="6309360"/>
            <a:ext cx="111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206" y="1540404"/>
            <a:ext cx="7256918" cy="971505"/>
          </a:xfrm>
        </p:spPr>
        <p:txBody>
          <a:bodyPr/>
          <a:lstStyle/>
          <a:p>
            <a:pPr algn="ctr"/>
            <a:r>
              <a:rPr lang="en-US" sz="6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0800" y="2913017"/>
            <a:ext cx="12436930" cy="4536653"/>
          </a:xfrm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আইনের ইংরেজী প্রতিশব্দ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LAW ।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টিঊটনিক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lag 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অপরির্বতনীয়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সমভাবে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John Austin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‘Law is the command of the sovereign’</a:t>
            </a:r>
          </a:p>
          <a:p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ব্যক্তি,সমাজ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সু-সংগঠিত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8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8221413"/>
              </p:ext>
            </p:extLst>
          </p:nvPr>
        </p:nvGraphicFramePr>
        <p:xfrm>
          <a:off x="0" y="0"/>
          <a:ext cx="12785271" cy="722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0989" y="1230791"/>
            <a:ext cx="10858497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শ্রেণিবিভাগঃ-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6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B722B-A6BD-41A9-B5B2-1521D951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F0B722B-A6BD-41A9-B5B2-1521D951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1F0B722B-A6BD-41A9-B5B2-1521D951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1F0B722B-A6BD-41A9-B5B2-1521D951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1F0B722B-A6BD-41A9-B5B2-1521D951F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4FB3CE-FB24-4F76-860B-21832D512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54FB3CE-FB24-4F76-860B-21832D512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654FB3CE-FB24-4F76-860B-21832D512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54FB3CE-FB24-4F76-860B-21832D512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654FB3CE-FB24-4F76-860B-21832D512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B3054-51A1-4E0B-A562-5780AC82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B6B3054-51A1-4E0B-A562-5780AC82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B6B3054-51A1-4E0B-A562-5780AC82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5B6B3054-51A1-4E0B-A562-5780AC82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5B6B3054-51A1-4E0B-A562-5780AC82F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D35329-2191-4D2F-BB09-24CF0A37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CBD35329-2191-4D2F-BB09-24CF0A37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CBD35329-2191-4D2F-BB09-24CF0A37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CBD35329-2191-4D2F-BB09-24CF0A37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BD35329-2191-4D2F-BB09-24CF0A377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0F849D-7195-4A73-B200-FFB08AD38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7D0F849D-7195-4A73-B200-FFB08AD38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7D0F849D-7195-4A73-B200-FFB08AD38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7D0F849D-7195-4A73-B200-FFB08AD38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7D0F849D-7195-4A73-B200-FFB08AD38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D0A91-C0AB-4B95-86B8-4EE4BF87A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E70D0A91-C0AB-4B95-86B8-4EE4BF87A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E70D0A91-C0AB-4B95-86B8-4EE4BF87A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E70D0A91-C0AB-4B95-86B8-4EE4BF87A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70D0A91-C0AB-4B95-86B8-4EE4BF87A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212" y="887506"/>
            <a:ext cx="7495468" cy="99508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উৎস সমূহঃ-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971323"/>
              </p:ext>
            </p:extLst>
          </p:nvPr>
        </p:nvGraphicFramePr>
        <p:xfrm>
          <a:off x="0" y="1882588"/>
          <a:ext cx="12192000" cy="497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778C9-E476-4A26-8FA0-FE98DE55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CFC778C9-E476-4A26-8FA0-FE98DE552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95B25-A19C-4B4F-BC0B-E8E6821AF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88695B25-A19C-4B4F-BC0B-E8E6821AF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1BB0BD-B4F7-4F04-8FEB-92F1993DC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101BB0BD-B4F7-4F04-8FEB-92F1993DC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537289-23CF-4FAF-B7AF-C917E0D9B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1537289-23CF-4FAF-B7AF-C917E0D9B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4FEE88-0A4B-4486-B630-11486E006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984FEE88-0A4B-4486-B630-11486E006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C3C9C-F7A5-4D76-BD7F-43988F26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2B9C3C9C-F7A5-4D76-BD7F-43988F26F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49C46-C312-4D55-A81C-A63406897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F9E49C46-C312-4D55-A81C-A63406897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785B5-789D-4A49-BF66-B1C57678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E82785B5-789D-4A49-BF66-B1C576787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259A24-D1AA-4CAD-AF48-930423D1E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03259A24-D1AA-4CAD-AF48-930423D1E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603DCB-D8DE-41BD-BD41-ED3872428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7E603DCB-D8DE-41BD-BD41-ED3872428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5F0903-9D00-4D42-A27C-B0957C889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205F0903-9D00-4D42-A27C-B0957C889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3E905C-209C-4C00-9283-475C86EEA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63E905C-209C-4C00-9283-475C86EEA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23B42-E8F4-4E91-8ACA-DE7CBE270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94323B42-E8F4-4E91-8ACA-DE7CBE270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446</TotalTime>
  <Words>368</Words>
  <Application>Microsoft Office PowerPoint</Application>
  <PresentationFormat>Widescreen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আইন বলতে কি বুঝ?</vt:lpstr>
      <vt:lpstr>PowerPoint Presentation</vt:lpstr>
      <vt:lpstr>আইনের উৎস সমূহঃ-</vt:lpstr>
      <vt:lpstr>শিখন ফলঃ-</vt:lpstr>
      <vt:lpstr>PowerPoint Presentation</vt:lpstr>
      <vt:lpstr>দলীয় কাজঃ-</vt:lpstr>
      <vt:lpstr>PowerPoint Presentation</vt:lpstr>
      <vt:lpstr>PowerPoint Presentation</vt:lpstr>
      <vt:lpstr>মূল্যায়ানঃ-</vt:lpstr>
      <vt:lpstr>বাড়ির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156</cp:revision>
  <dcterms:created xsi:type="dcterms:W3CDTF">2019-07-21T09:10:49Z</dcterms:created>
  <dcterms:modified xsi:type="dcterms:W3CDTF">2019-10-24T12:06:46Z</dcterms:modified>
</cp:coreProperties>
</file>