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89" r:id="rId2"/>
    <p:sldId id="279" r:id="rId3"/>
    <p:sldId id="326" r:id="rId4"/>
    <p:sldId id="303" r:id="rId5"/>
    <p:sldId id="305" r:id="rId6"/>
    <p:sldId id="317" r:id="rId7"/>
    <p:sldId id="327" r:id="rId8"/>
    <p:sldId id="258" r:id="rId9"/>
    <p:sldId id="321" r:id="rId10"/>
    <p:sldId id="318" r:id="rId11"/>
    <p:sldId id="320" r:id="rId12"/>
    <p:sldId id="307" r:id="rId13"/>
    <p:sldId id="319" r:id="rId14"/>
    <p:sldId id="315" r:id="rId15"/>
    <p:sldId id="325" r:id="rId16"/>
    <p:sldId id="299" r:id="rId17"/>
    <p:sldId id="274" r:id="rId18"/>
    <p:sldId id="271" r:id="rId19"/>
    <p:sldId id="268" r:id="rId20"/>
    <p:sldId id="322" r:id="rId21"/>
    <p:sldId id="32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693"/>
    <a:srgbClr val="CAC610"/>
    <a:srgbClr val="CC6600"/>
    <a:srgbClr val="BDB9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510" autoAdjust="0"/>
  </p:normalViewPr>
  <p:slideViewPr>
    <p:cSldViewPr>
      <p:cViewPr varScale="1">
        <p:scale>
          <a:sx n="74" d="100"/>
          <a:sy n="74" d="100"/>
        </p:scale>
        <p:origin x="1266" y="9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23C3E6-1CF0-4A17-8B54-5A3D0150240A}" type="doc">
      <dgm:prSet loTypeId="urn:microsoft.com/office/officeart/2005/8/layout/matrix2" loCatId="matrix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3E6798-2ABF-49D6-A893-0CC94F39B5C4}">
      <dgm:prSet phldrT="[Text]" custT="1"/>
      <dgm:spPr>
        <a:solidFill>
          <a:srgbClr val="FFFF00"/>
        </a:solidFill>
      </dgm:spPr>
      <dgm:t>
        <a:bodyPr/>
        <a:lstStyle/>
        <a:p>
          <a:r>
            <a:rPr lang="en-US" sz="3200" dirty="0" err="1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সামন্তরিক</a:t>
          </a:r>
          <a:endParaRPr lang="en-US" sz="32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A9365E9-870B-40FA-B07C-EA28776A53BA}" type="parTrans" cxnId="{C3E33F71-C12E-48BC-B3BA-9B7372A36E15}">
      <dgm:prSet/>
      <dgm:spPr/>
      <dgm:t>
        <a:bodyPr/>
        <a:lstStyle/>
        <a:p>
          <a:endParaRPr lang="en-US"/>
        </a:p>
      </dgm:t>
    </dgm:pt>
    <dgm:pt modelId="{92DE2F25-549A-4253-931F-407D26394423}" type="sibTrans" cxnId="{C3E33F71-C12E-48BC-B3BA-9B7372A36E15}">
      <dgm:prSet/>
      <dgm:spPr/>
      <dgm:t>
        <a:bodyPr/>
        <a:lstStyle/>
        <a:p>
          <a:endParaRPr lang="en-US"/>
        </a:p>
      </dgm:t>
    </dgm:pt>
    <dgm:pt modelId="{97BD9427-2A8A-45AC-AB4D-8BAD5E5F2775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3600" dirty="0" err="1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রম্বস</a:t>
          </a:r>
          <a:endParaRPr lang="en-US" sz="36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E5F4BC6-45E7-48F0-8E07-6416BF2F8633}" type="parTrans" cxnId="{1B3B6598-18F2-4EF3-BD89-83F0334613FE}">
      <dgm:prSet/>
      <dgm:spPr/>
      <dgm:t>
        <a:bodyPr/>
        <a:lstStyle/>
        <a:p>
          <a:endParaRPr lang="en-US"/>
        </a:p>
      </dgm:t>
    </dgm:pt>
    <dgm:pt modelId="{323AA2AD-C8C2-420C-804B-FE52897A3FE2}" type="sibTrans" cxnId="{1B3B6598-18F2-4EF3-BD89-83F0334613FE}">
      <dgm:prSet/>
      <dgm:spPr/>
      <dgm:t>
        <a:bodyPr/>
        <a:lstStyle/>
        <a:p>
          <a:endParaRPr lang="en-US"/>
        </a:p>
      </dgm:t>
    </dgm:pt>
    <dgm:pt modelId="{34B781FF-D7EC-49A7-AF77-098742E42BF7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3600" dirty="0" err="1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আয়ত</a:t>
          </a:r>
          <a:endParaRPr lang="en-US" sz="36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D2CCA6C-1E68-4C94-B854-4EF5DB28C448}" type="parTrans" cxnId="{911CFCBB-1F61-4B65-8FE7-09E02C79D153}">
      <dgm:prSet/>
      <dgm:spPr/>
      <dgm:t>
        <a:bodyPr/>
        <a:lstStyle/>
        <a:p>
          <a:endParaRPr lang="en-US"/>
        </a:p>
      </dgm:t>
    </dgm:pt>
    <dgm:pt modelId="{FE2E245A-9574-4B63-8CC6-A71EE56A0B20}" type="sibTrans" cxnId="{911CFCBB-1F61-4B65-8FE7-09E02C79D153}">
      <dgm:prSet/>
      <dgm:spPr/>
      <dgm:t>
        <a:bodyPr/>
        <a:lstStyle/>
        <a:p>
          <a:endParaRPr lang="en-US"/>
        </a:p>
      </dgm:t>
    </dgm:pt>
    <dgm:pt modelId="{92072D73-4038-4C2D-9627-63080F361279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3600" dirty="0" err="1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বর্গ</a:t>
          </a:r>
          <a:endParaRPr lang="en-US" sz="3600" dirty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89AE29D-6AAB-403A-978F-B5FE691ACEEB}" type="parTrans" cxnId="{92FDDDD2-2307-42FE-AEA6-BE6899E4FBAC}">
      <dgm:prSet/>
      <dgm:spPr/>
      <dgm:t>
        <a:bodyPr/>
        <a:lstStyle/>
        <a:p>
          <a:endParaRPr lang="en-US"/>
        </a:p>
      </dgm:t>
    </dgm:pt>
    <dgm:pt modelId="{6D5ACE47-9B8F-4AB1-9B43-4CB9823F8E0C}" type="sibTrans" cxnId="{92FDDDD2-2307-42FE-AEA6-BE6899E4FBAC}">
      <dgm:prSet/>
      <dgm:spPr/>
      <dgm:t>
        <a:bodyPr/>
        <a:lstStyle/>
        <a:p>
          <a:endParaRPr lang="en-US"/>
        </a:p>
      </dgm:t>
    </dgm:pt>
    <dgm:pt modelId="{A46A6921-78B2-4E68-89F3-23DB8CCBC654}" type="pres">
      <dgm:prSet presAssocID="{5D23C3E6-1CF0-4A17-8B54-5A3D0150240A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125C409-2300-469C-9B22-F70DE4D2A786}" type="pres">
      <dgm:prSet presAssocID="{5D23C3E6-1CF0-4A17-8B54-5A3D0150240A}" presName="axisShape" presStyleLbl="bgShp" presStyleIdx="0" presStyleCnt="1"/>
      <dgm:spPr>
        <a:solidFill>
          <a:schemeClr val="tx1"/>
        </a:solidFill>
      </dgm:spPr>
    </dgm:pt>
    <dgm:pt modelId="{5E071AF1-FEBB-4A65-9671-AC00B0F500DE}" type="pres">
      <dgm:prSet presAssocID="{5D23C3E6-1CF0-4A17-8B54-5A3D0150240A}" presName="rect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71DD21-57BB-427A-A8E4-315EDF7B5E40}" type="pres">
      <dgm:prSet presAssocID="{5D23C3E6-1CF0-4A17-8B54-5A3D0150240A}" presName="rect2" presStyleLbl="node1" presStyleIdx="1" presStyleCnt="4" custLinFactNeighborX="167" custLinFactNeighborY="-7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B9C185-D252-4F91-A072-2EAECACE5399}" type="pres">
      <dgm:prSet presAssocID="{5D23C3E6-1CF0-4A17-8B54-5A3D0150240A}" presName="rect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F7807E-4261-4B7F-B852-792A43CE68D6}" type="pres">
      <dgm:prSet presAssocID="{5D23C3E6-1CF0-4A17-8B54-5A3D0150240A}" presName="rect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1CFCBB-1F61-4B65-8FE7-09E02C79D153}" srcId="{5D23C3E6-1CF0-4A17-8B54-5A3D0150240A}" destId="{34B781FF-D7EC-49A7-AF77-098742E42BF7}" srcOrd="2" destOrd="0" parTransId="{5D2CCA6C-1E68-4C94-B854-4EF5DB28C448}" sibTransId="{FE2E245A-9574-4B63-8CC6-A71EE56A0B20}"/>
    <dgm:cxn modelId="{93C6BE37-4E2E-4E8D-951A-DDE5978A6D3E}" type="presOf" srcId="{34B781FF-D7EC-49A7-AF77-098742E42BF7}" destId="{4DB9C185-D252-4F91-A072-2EAECACE5399}" srcOrd="0" destOrd="0" presId="urn:microsoft.com/office/officeart/2005/8/layout/matrix2"/>
    <dgm:cxn modelId="{C3E33F71-C12E-48BC-B3BA-9B7372A36E15}" srcId="{5D23C3E6-1CF0-4A17-8B54-5A3D0150240A}" destId="{E73E6798-2ABF-49D6-A893-0CC94F39B5C4}" srcOrd="0" destOrd="0" parTransId="{8A9365E9-870B-40FA-B07C-EA28776A53BA}" sibTransId="{92DE2F25-549A-4253-931F-407D26394423}"/>
    <dgm:cxn modelId="{60BE26E2-67C7-43C5-912E-329B68C047B3}" type="presOf" srcId="{97BD9427-2A8A-45AC-AB4D-8BAD5E5F2775}" destId="{0071DD21-57BB-427A-A8E4-315EDF7B5E40}" srcOrd="0" destOrd="0" presId="urn:microsoft.com/office/officeart/2005/8/layout/matrix2"/>
    <dgm:cxn modelId="{1B3B6598-18F2-4EF3-BD89-83F0334613FE}" srcId="{5D23C3E6-1CF0-4A17-8B54-5A3D0150240A}" destId="{97BD9427-2A8A-45AC-AB4D-8BAD5E5F2775}" srcOrd="1" destOrd="0" parTransId="{1E5F4BC6-45E7-48F0-8E07-6416BF2F8633}" sibTransId="{323AA2AD-C8C2-420C-804B-FE52897A3FE2}"/>
    <dgm:cxn modelId="{AEB48D4C-3E3C-4B68-A199-40B8C5014335}" type="presOf" srcId="{92072D73-4038-4C2D-9627-63080F361279}" destId="{CDF7807E-4261-4B7F-B852-792A43CE68D6}" srcOrd="0" destOrd="0" presId="urn:microsoft.com/office/officeart/2005/8/layout/matrix2"/>
    <dgm:cxn modelId="{B075F5DC-C09F-4CA3-9865-7A85546706F2}" type="presOf" srcId="{5D23C3E6-1CF0-4A17-8B54-5A3D0150240A}" destId="{A46A6921-78B2-4E68-89F3-23DB8CCBC654}" srcOrd="0" destOrd="0" presId="urn:microsoft.com/office/officeart/2005/8/layout/matrix2"/>
    <dgm:cxn modelId="{92FDDDD2-2307-42FE-AEA6-BE6899E4FBAC}" srcId="{5D23C3E6-1CF0-4A17-8B54-5A3D0150240A}" destId="{92072D73-4038-4C2D-9627-63080F361279}" srcOrd="3" destOrd="0" parTransId="{789AE29D-6AAB-403A-978F-B5FE691ACEEB}" sibTransId="{6D5ACE47-9B8F-4AB1-9B43-4CB9823F8E0C}"/>
    <dgm:cxn modelId="{7991EBCC-A4BB-4BD7-808B-F3D4DA5E71C6}" type="presOf" srcId="{E73E6798-2ABF-49D6-A893-0CC94F39B5C4}" destId="{5E071AF1-FEBB-4A65-9671-AC00B0F500DE}" srcOrd="0" destOrd="0" presId="urn:microsoft.com/office/officeart/2005/8/layout/matrix2"/>
    <dgm:cxn modelId="{33618D5A-B643-413F-8697-29ABB8025A21}" type="presParOf" srcId="{A46A6921-78B2-4E68-89F3-23DB8CCBC654}" destId="{6125C409-2300-469C-9B22-F70DE4D2A786}" srcOrd="0" destOrd="0" presId="urn:microsoft.com/office/officeart/2005/8/layout/matrix2"/>
    <dgm:cxn modelId="{655698E0-20C7-432F-A361-7379AD02DB57}" type="presParOf" srcId="{A46A6921-78B2-4E68-89F3-23DB8CCBC654}" destId="{5E071AF1-FEBB-4A65-9671-AC00B0F500DE}" srcOrd="1" destOrd="0" presId="urn:microsoft.com/office/officeart/2005/8/layout/matrix2"/>
    <dgm:cxn modelId="{CBE28551-D477-44DE-BE02-02656EA85029}" type="presParOf" srcId="{A46A6921-78B2-4E68-89F3-23DB8CCBC654}" destId="{0071DD21-57BB-427A-A8E4-315EDF7B5E40}" srcOrd="2" destOrd="0" presId="urn:microsoft.com/office/officeart/2005/8/layout/matrix2"/>
    <dgm:cxn modelId="{9A3B28A4-37F7-4A94-924F-017AF3B07676}" type="presParOf" srcId="{A46A6921-78B2-4E68-89F3-23DB8CCBC654}" destId="{4DB9C185-D252-4F91-A072-2EAECACE5399}" srcOrd="3" destOrd="0" presId="urn:microsoft.com/office/officeart/2005/8/layout/matrix2"/>
    <dgm:cxn modelId="{080700B3-DAC2-4574-A7A2-B80F426C7C34}" type="presParOf" srcId="{A46A6921-78B2-4E68-89F3-23DB8CCBC654}" destId="{CDF7807E-4261-4B7F-B852-792A43CE68D6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04D352-A9B1-4C35-B4F2-44A356995D6B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CD98AC-8878-4C4E-A31F-33EEE4E3B06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555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6B1183-28E3-401E-BFDB-62E9C266C4A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101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9C353-46B3-4789-84E7-EC3446A17044}" type="datetime1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nusratsopna79@gmail.com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B8A05-E658-43DE-A8DD-EC7E4E2D5BC1}" type="datetime1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nusratsopna79@gmail.com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E7F99-2F2B-4E2C-8905-29D7F5BA29DA}" type="datetime1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nusratsopna79@gmail.com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15680-C3E2-4886-9540-A0736F8328AB}" type="datetime1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nusratsopna79@gmail.com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39F92-0CD4-4400-879F-C0681104FE67}" type="datetime1">
              <a:rPr lang="en-US" smtClean="0"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nusratsopna79@gmail.com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1A40F-2B9A-4BFB-9120-F55B48F1E85A}" type="datetime1">
              <a:rPr lang="en-US" smtClean="0"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nusratsopna79@gmail.com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E995F-A0F2-4012-92A1-726E820D5264}" type="datetime1">
              <a:rPr lang="en-US" smtClean="0"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nusratsopna79@gmail.com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EE492-422A-4191-AABF-E244382B606D}" type="datetime1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nusratsopna79@gmail.com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08BB-8978-466A-B917-E4E293D6C219}" type="datetime1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nusratsopna79@gmail.com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868F5-2823-40ED-A465-3AEED8D5B362}" type="datetime1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nusratsopna79@gmail.com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7846C-BBC6-437B-8E43-DC6D596CA024}" type="datetime1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nusratsopna79@gmail.com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A7048-CEF1-464D-9DB8-F7756FDF0F26}" type="datetime1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nusratsopna79@gmail.com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7" y="2175164"/>
            <a:ext cx="8880764" cy="4551217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133600" y="381000"/>
            <a:ext cx="6400800" cy="1600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পাঠে</a:t>
            </a:r>
            <a:r>
              <a:rPr lang="en-US" sz="6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6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540" y="3429956"/>
            <a:ext cx="2908161" cy="1953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1676400"/>
            <a:ext cx="4216540" cy="2262862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637662" y="6460678"/>
            <a:ext cx="2895600" cy="365125"/>
          </a:xfrm>
        </p:spPr>
        <p:txBody>
          <a:bodyPr/>
          <a:lstStyle/>
          <a:p>
            <a:r>
              <a:rPr lang="en-US" sz="1600" dirty="0" smtClean="0">
                <a:solidFill>
                  <a:schemeClr val="tx1"/>
                </a:solidFill>
                <a:latin typeface="+mj-lt"/>
                <a:cs typeface="NikoshBAN" panose="02000000000000000000" pitchFamily="2" charset="0"/>
              </a:rPr>
              <a:t>nusratsopna79@gmail.com</a:t>
            </a:r>
            <a:endParaRPr lang="en-US" sz="1600" dirty="0">
              <a:solidFill>
                <a:schemeClr val="tx1"/>
              </a:solidFill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8534400" y="6460678"/>
            <a:ext cx="30480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pPr/>
              <a:t>1</a:t>
            </a:fld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32" y="-32197"/>
            <a:ext cx="9156732" cy="6858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825276" y="6473611"/>
            <a:ext cx="2133600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১২/০৮/২০১৭</a:t>
            </a:r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45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514600" y="38637"/>
            <a:ext cx="4460622" cy="1015663"/>
          </a:xfrm>
          <a:prstGeom prst="rect">
            <a:avLst/>
          </a:prstGeom>
          <a:gradFill>
            <a:gsLst>
              <a:gs pos="14000">
                <a:schemeClr val="bg1"/>
              </a:gs>
              <a:gs pos="27000">
                <a:srgbClr val="00B0F0"/>
              </a:gs>
              <a:gs pos="93000">
                <a:schemeClr val="accent1">
                  <a:lumMod val="50000"/>
                </a:schemeClr>
              </a:gs>
              <a:gs pos="44000">
                <a:schemeClr val="bg2"/>
              </a:gs>
              <a:gs pos="73000">
                <a:schemeClr val="accent1">
                  <a:lumMod val="45000"/>
                  <a:lumOff val="55000"/>
                </a:schemeClr>
              </a:gs>
              <a:gs pos="99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99" y="1143000"/>
            <a:ext cx="2362201" cy="24971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88" y="1295400"/>
            <a:ext cx="1654423" cy="220589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3673454"/>
            <a:ext cx="427777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আবুল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কালাম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</a:t>
            </a:r>
          </a:p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</a:t>
            </a:r>
          </a:p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শহীদ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আলাউদ্দীন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51159" y="3788647"/>
            <a:ext cx="35052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: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গণিত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: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ষষ্ঠ</a:t>
            </a:r>
          </a:p>
          <a:p>
            <a:pPr algn="ctr"/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জ্যামিতি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857" y="1124892"/>
            <a:ext cx="2243712" cy="2585883"/>
          </a:xfrm>
          <a:prstGeom prst="rect">
            <a:avLst/>
          </a:prstGeom>
          <a:ln w="76200">
            <a:solidFill>
              <a:schemeClr val="tx1"/>
            </a:solidFill>
          </a:ln>
          <a:effectLst>
            <a:softEdge rad="112500"/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79524" y="6433449"/>
            <a:ext cx="32409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pPr/>
              <a:t>2</a:t>
            </a:fld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3" name="Straight Connector 22"/>
          <p:cNvCxnSpPr>
            <a:stCxn id="26" idx="2"/>
          </p:cNvCxnSpPr>
          <p:nvPr/>
        </p:nvCxnSpPr>
        <p:spPr>
          <a:xfrm>
            <a:off x="4818698" y="2054221"/>
            <a:ext cx="84696" cy="3505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27" idx="2"/>
            <a:endCxn id="32" idx="0"/>
          </p:cNvCxnSpPr>
          <p:nvPr/>
        </p:nvCxnSpPr>
        <p:spPr>
          <a:xfrm>
            <a:off x="5133576" y="2565003"/>
            <a:ext cx="84220" cy="247456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482978" y="2525344"/>
            <a:ext cx="79420" cy="244025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un 25"/>
          <p:cNvSpPr/>
          <p:nvPr/>
        </p:nvSpPr>
        <p:spPr>
          <a:xfrm>
            <a:off x="4572000" y="1676400"/>
            <a:ext cx="493396" cy="377821"/>
          </a:xfrm>
          <a:prstGeom prst="su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Sun 26"/>
          <p:cNvSpPr/>
          <p:nvPr/>
        </p:nvSpPr>
        <p:spPr>
          <a:xfrm>
            <a:off x="4886878" y="2187182"/>
            <a:ext cx="493396" cy="377821"/>
          </a:xfrm>
          <a:prstGeom prst="su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un 28"/>
          <p:cNvSpPr/>
          <p:nvPr/>
        </p:nvSpPr>
        <p:spPr>
          <a:xfrm>
            <a:off x="4246737" y="2142078"/>
            <a:ext cx="493396" cy="377821"/>
          </a:xfrm>
          <a:prstGeom prst="su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Sun 29"/>
          <p:cNvSpPr/>
          <p:nvPr/>
        </p:nvSpPr>
        <p:spPr>
          <a:xfrm>
            <a:off x="4667766" y="5496725"/>
            <a:ext cx="493396" cy="377821"/>
          </a:xfrm>
          <a:prstGeom prst="su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Sun 30"/>
          <p:cNvSpPr/>
          <p:nvPr/>
        </p:nvSpPr>
        <p:spPr>
          <a:xfrm>
            <a:off x="4304556" y="4925377"/>
            <a:ext cx="493396" cy="377821"/>
          </a:xfrm>
          <a:prstGeom prst="su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Sun 31"/>
          <p:cNvSpPr/>
          <p:nvPr/>
        </p:nvSpPr>
        <p:spPr>
          <a:xfrm>
            <a:off x="4971098" y="5039570"/>
            <a:ext cx="493396" cy="377821"/>
          </a:xfrm>
          <a:prstGeom prst="su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5551159" y="6413784"/>
            <a:ext cx="2133600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r>
              <a:rPr lang="bn-IN" sz="1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/১২</a:t>
            </a:r>
            <a:r>
              <a:rPr lang="en-US" sz="1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/২০১</a:t>
            </a:r>
            <a:r>
              <a:rPr lang="bn-IN" sz="1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99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23984" y="6356350"/>
            <a:ext cx="462816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pPr/>
              <a:t>3</a:t>
            </a:fld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788"/>
            <a:ext cx="9144000" cy="63563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971800" y="1600200"/>
            <a:ext cx="4876800" cy="2286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343400" y="1981200"/>
            <a:ext cx="2057400" cy="152399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Up Arrow 7"/>
          <p:cNvSpPr/>
          <p:nvPr/>
        </p:nvSpPr>
        <p:spPr>
          <a:xfrm>
            <a:off x="2438400" y="533400"/>
            <a:ext cx="685800" cy="5822950"/>
          </a:xfrm>
          <a:prstGeom prst="upArrow">
            <a:avLst/>
          </a:prstGeom>
          <a:solidFill>
            <a:srgbClr val="CC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531092" y="6377455"/>
            <a:ext cx="2133600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/১২</a:t>
            </a:r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/২০১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8745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3400" y="6356350"/>
            <a:ext cx="53340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latin typeface="NikoshBAN" panose="02000000000000000000" pitchFamily="2" charset="0"/>
                <a:cs typeface="NikoshBAN" panose="02000000000000000000" pitchFamily="2" charset="0"/>
              </a:rPr>
              <a:pPr/>
              <a:t>4</a:t>
            </a:fld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658"/>
            <a:ext cx="9144000" cy="624839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1981200" y="1447800"/>
            <a:ext cx="6324600" cy="1371600"/>
          </a:xfrm>
          <a:prstGeom prst="rect">
            <a:avLst/>
          </a:prstGeom>
          <a:gradFill flip="none" rotWithShape="1">
            <a:gsLst>
              <a:gs pos="34000">
                <a:srgbClr val="F6F693"/>
              </a:gs>
              <a:gs pos="74000">
                <a:srgbClr val="FFC000"/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জ্যামিতির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মৌলিক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(৬.৬)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31092" y="6377455"/>
            <a:ext cx="2133600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/১২</a:t>
            </a:r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/২০১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235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435277"/>
            <a:ext cx="68580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latin typeface="NikoshBAN" panose="02000000000000000000" pitchFamily="2" charset="0"/>
                <a:cs typeface="NikoshBAN" panose="02000000000000000000" pitchFamily="2" charset="0"/>
              </a:rPr>
              <a:pPr/>
              <a:t>5</a:t>
            </a:fld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31092" y="6377455"/>
            <a:ext cx="2133600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/১২</a:t>
            </a:r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/২০১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788"/>
            <a:ext cx="9144000" cy="63563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-81788"/>
            <a:ext cx="1892249" cy="206298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pic>
      <p:sp>
        <p:nvSpPr>
          <p:cNvPr id="15" name="TextBox 14"/>
          <p:cNvSpPr txBox="1"/>
          <p:nvPr/>
        </p:nvSpPr>
        <p:spPr>
          <a:xfrm>
            <a:off x="0" y="2112065"/>
            <a:ext cx="9144000" cy="3231654"/>
          </a:xfrm>
          <a:prstGeom prst="rect">
            <a:avLst/>
          </a:prstGeom>
          <a:gradFill flip="none" rotWithShape="1">
            <a:gsLst>
              <a:gs pos="74000">
                <a:schemeClr val="bg2">
                  <a:lumMod val="90000"/>
                </a:schemeClr>
              </a:gs>
              <a:gs pos="15000">
                <a:srgbClr val="F6F693"/>
              </a:gs>
              <a:gs pos="36000">
                <a:srgbClr val="CAC610"/>
              </a:gs>
              <a:gs pos="53000">
                <a:srgbClr val="F6F693"/>
              </a:gs>
            </a:gsLst>
            <a:lin ang="5400000" scaled="1"/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 পাঠ শেষে শিক্ষার্থীরা-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চতুর্ভূজ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পারবে।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চতুর্ভভূজের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প্রকারভেদ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এগুলোর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বৈশিষ্ঠ্য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করতে পারবে।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চতুর্ভূজের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উল্ল্যেখ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পারবে।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78492" y="182507"/>
            <a:ext cx="2819400" cy="1143000"/>
          </a:xfrm>
          <a:prstGeom prst="rect">
            <a:avLst/>
          </a:prstGeom>
          <a:gradFill flip="none" rotWithShape="1">
            <a:gsLst>
              <a:gs pos="23000">
                <a:srgbClr val="F6F693"/>
              </a:gs>
              <a:gs pos="59000">
                <a:srgbClr val="CAC610"/>
              </a:gs>
              <a:gs pos="100000">
                <a:schemeClr val="accent1">
                  <a:lumMod val="45000"/>
                  <a:lumOff val="55000"/>
                </a:schemeClr>
              </a:gs>
              <a:gs pos="76000">
                <a:schemeClr val="accent1">
                  <a:lumMod val="30000"/>
                  <a:lumOff val="70000"/>
                </a:schemeClr>
              </a:gs>
            </a:gsLst>
            <a:lin ang="8100000" scaled="1"/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900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37420" y="6406860"/>
            <a:ext cx="367145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pPr/>
              <a:t>6</a:t>
            </a:fld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3563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0"/>
            <a:ext cx="1124816" cy="2286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51675" y="2743200"/>
            <a:ext cx="3939325" cy="2068185"/>
          </a:xfrm>
          <a:prstGeom prst="rect">
            <a:avLst/>
          </a:prstGeom>
          <a:gradFill>
            <a:gsLst>
              <a:gs pos="32000">
                <a:schemeClr val="accent1">
                  <a:lumMod val="90000"/>
                </a:schemeClr>
              </a:gs>
              <a:gs pos="58000">
                <a:schemeClr val="bg2">
                  <a:lumMod val="90000"/>
                </a:schemeClr>
              </a:gs>
            </a:gsLst>
            <a:lin ang="5400000" scaled="1"/>
          </a:gra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31092" y="6377455"/>
            <a:ext cx="2133600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/১২</a:t>
            </a:r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/২০১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792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33333E-6 L -0.00955 0.0777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6" y="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96805" y="6435277"/>
            <a:ext cx="589995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pPr/>
              <a:t>7</a:t>
            </a:fld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35635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124160" y="1620323"/>
            <a:ext cx="48442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A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912154" y="1991813"/>
            <a:ext cx="4014273" cy="2271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5910687" y="2006008"/>
            <a:ext cx="15740" cy="222828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metric10_41624_lg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2760" y="2088568"/>
            <a:ext cx="6667500" cy="675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Connector 10"/>
          <p:cNvCxnSpPr/>
          <p:nvPr/>
        </p:nvCxnSpPr>
        <p:spPr>
          <a:xfrm>
            <a:off x="1912154" y="1991810"/>
            <a:ext cx="0" cy="2242485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912154" y="4234295"/>
            <a:ext cx="3998533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850228" y="1418393"/>
            <a:ext cx="762000" cy="5734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24160" y="4296807"/>
            <a:ext cx="457200" cy="3343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926427" y="4296807"/>
            <a:ext cx="685801" cy="3343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1912152" y="1993960"/>
            <a:ext cx="4053906" cy="13406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1796698" y="1852889"/>
            <a:ext cx="250779" cy="23256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104" y="189178"/>
            <a:ext cx="1828800" cy="1593574"/>
          </a:xfrm>
          <a:prstGeom prst="rect">
            <a:avLst/>
          </a:prstGeom>
        </p:spPr>
      </p:pic>
      <p:sp>
        <p:nvSpPr>
          <p:cNvPr id="19" name="TextBox 11"/>
          <p:cNvSpPr txBox="1">
            <a:spLocks noChangeArrowheads="1"/>
          </p:cNvSpPr>
          <p:nvPr/>
        </p:nvSpPr>
        <p:spPr bwMode="auto">
          <a:xfrm>
            <a:off x="235752" y="645939"/>
            <a:ext cx="3352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চতুর্ভূজ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অংকণ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531092" y="6377455"/>
            <a:ext cx="2133600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/১২</a:t>
            </a:r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/২০১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442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4" grpId="0"/>
      <p:bldP spid="15" grpId="0"/>
      <p:bldP spid="17" grpId="0" animBg="1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48600" y="6356350"/>
            <a:ext cx="83820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pPr/>
              <a:t>8</a:t>
            </a:fld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356350"/>
          </a:xfrm>
          <a:prstGeom prst="rect">
            <a:avLst/>
          </a:prstGeom>
        </p:spPr>
      </p:pic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1932004017"/>
              </p:ext>
            </p:extLst>
          </p:nvPr>
        </p:nvGraphicFramePr>
        <p:xfrm>
          <a:off x="1749287" y="19812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Rectangle 10"/>
          <p:cNvSpPr/>
          <p:nvPr/>
        </p:nvSpPr>
        <p:spPr>
          <a:xfrm>
            <a:off x="1905000" y="304800"/>
            <a:ext cx="5943600" cy="1143000"/>
          </a:xfrm>
          <a:prstGeom prst="rect">
            <a:avLst/>
          </a:prstGeom>
          <a:gradFill>
            <a:gsLst>
              <a:gs pos="5000">
                <a:srgbClr val="00B0F0"/>
              </a:gs>
              <a:gs pos="92035">
                <a:srgbClr val="00B050"/>
              </a:gs>
              <a:gs pos="66000">
                <a:srgbClr val="92D050"/>
              </a:gs>
            </a:gsLst>
            <a:lin ang="5400000" scaled="1"/>
          </a:gra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চতুর্ভূজ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31092" y="6377455"/>
            <a:ext cx="2133600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/১২</a:t>
            </a:r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/২০১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44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05800" y="6356350"/>
            <a:ext cx="38100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pPr/>
              <a:t>9</a:t>
            </a:fld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876800" y="6356350"/>
            <a:ext cx="1676400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/১২</a:t>
            </a:r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/২০১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"/>
            <a:ext cx="9144000" cy="6248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475445"/>
            <a:ext cx="68580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451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58200" y="6442343"/>
            <a:ext cx="30480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pPr/>
              <a:t>10</a:t>
            </a:fld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3563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09935" y="2605600"/>
            <a:ext cx="767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D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146631" y="2602380"/>
            <a:ext cx="8630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</a:t>
            </a:r>
            <a:r>
              <a:rPr lang="en-US" sz="4000" dirty="0" smtClean="0"/>
              <a:t>C</a:t>
            </a:r>
            <a:endParaRPr lang="en-US" sz="4000" dirty="0"/>
          </a:p>
        </p:txBody>
      </p:sp>
      <p:sp>
        <p:nvSpPr>
          <p:cNvPr id="8" name="Rectangle 7"/>
          <p:cNvSpPr/>
          <p:nvPr/>
        </p:nvSpPr>
        <p:spPr>
          <a:xfrm>
            <a:off x="1066800" y="609600"/>
            <a:ext cx="4953000" cy="2385360"/>
          </a:xfrm>
          <a:custGeom>
            <a:avLst/>
            <a:gdLst>
              <a:gd name="connsiteX0" fmla="*/ 0 w 4953000"/>
              <a:gd name="connsiteY0" fmla="*/ 0 h 2308086"/>
              <a:gd name="connsiteX1" fmla="*/ 4953000 w 4953000"/>
              <a:gd name="connsiteY1" fmla="*/ 0 h 2308086"/>
              <a:gd name="connsiteX2" fmla="*/ 4953000 w 4953000"/>
              <a:gd name="connsiteY2" fmla="*/ 2308086 h 2308086"/>
              <a:gd name="connsiteX3" fmla="*/ 0 w 4953000"/>
              <a:gd name="connsiteY3" fmla="*/ 2308086 h 2308086"/>
              <a:gd name="connsiteX4" fmla="*/ 0 w 4953000"/>
              <a:gd name="connsiteY4" fmla="*/ 0 h 2308086"/>
              <a:gd name="connsiteX0" fmla="*/ 566671 w 4953000"/>
              <a:gd name="connsiteY0" fmla="*/ 64394 h 2308086"/>
              <a:gd name="connsiteX1" fmla="*/ 4953000 w 4953000"/>
              <a:gd name="connsiteY1" fmla="*/ 0 h 2308086"/>
              <a:gd name="connsiteX2" fmla="*/ 4953000 w 4953000"/>
              <a:gd name="connsiteY2" fmla="*/ 2308086 h 2308086"/>
              <a:gd name="connsiteX3" fmla="*/ 0 w 4953000"/>
              <a:gd name="connsiteY3" fmla="*/ 2308086 h 2308086"/>
              <a:gd name="connsiteX4" fmla="*/ 566671 w 4953000"/>
              <a:gd name="connsiteY4" fmla="*/ 64394 h 2308086"/>
              <a:gd name="connsiteX0" fmla="*/ 566671 w 4953000"/>
              <a:gd name="connsiteY0" fmla="*/ 64394 h 2308086"/>
              <a:gd name="connsiteX1" fmla="*/ 4953000 w 4953000"/>
              <a:gd name="connsiteY1" fmla="*/ 0 h 2308086"/>
              <a:gd name="connsiteX2" fmla="*/ 4231783 w 4953000"/>
              <a:gd name="connsiteY2" fmla="*/ 2217934 h 2308086"/>
              <a:gd name="connsiteX3" fmla="*/ 0 w 4953000"/>
              <a:gd name="connsiteY3" fmla="*/ 2308086 h 2308086"/>
              <a:gd name="connsiteX4" fmla="*/ 566671 w 4953000"/>
              <a:gd name="connsiteY4" fmla="*/ 64394 h 2308086"/>
              <a:gd name="connsiteX0" fmla="*/ 566671 w 4953000"/>
              <a:gd name="connsiteY0" fmla="*/ 64394 h 2346723"/>
              <a:gd name="connsiteX1" fmla="*/ 4953000 w 4953000"/>
              <a:gd name="connsiteY1" fmla="*/ 0 h 2346723"/>
              <a:gd name="connsiteX2" fmla="*/ 4296178 w 4953000"/>
              <a:gd name="connsiteY2" fmla="*/ 2346723 h 2346723"/>
              <a:gd name="connsiteX3" fmla="*/ 0 w 4953000"/>
              <a:gd name="connsiteY3" fmla="*/ 2308086 h 2346723"/>
              <a:gd name="connsiteX4" fmla="*/ 566671 w 4953000"/>
              <a:gd name="connsiteY4" fmla="*/ 64394 h 2346723"/>
              <a:gd name="connsiteX0" fmla="*/ 553792 w 4953000"/>
              <a:gd name="connsiteY0" fmla="*/ 0 h 2385360"/>
              <a:gd name="connsiteX1" fmla="*/ 4953000 w 4953000"/>
              <a:gd name="connsiteY1" fmla="*/ 38637 h 2385360"/>
              <a:gd name="connsiteX2" fmla="*/ 4296178 w 4953000"/>
              <a:gd name="connsiteY2" fmla="*/ 2385360 h 2385360"/>
              <a:gd name="connsiteX3" fmla="*/ 0 w 4953000"/>
              <a:gd name="connsiteY3" fmla="*/ 2346723 h 2385360"/>
              <a:gd name="connsiteX4" fmla="*/ 553792 w 4953000"/>
              <a:gd name="connsiteY4" fmla="*/ 0 h 2385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53000" h="2385360">
                <a:moveTo>
                  <a:pt x="553792" y="0"/>
                </a:moveTo>
                <a:lnTo>
                  <a:pt x="4953000" y="38637"/>
                </a:lnTo>
                <a:lnTo>
                  <a:pt x="4296178" y="2385360"/>
                </a:lnTo>
                <a:lnTo>
                  <a:pt x="0" y="2346723"/>
                </a:lnTo>
                <a:lnTo>
                  <a:pt x="553792" y="0"/>
                </a:lnTo>
                <a:close/>
              </a:path>
            </a:pathLst>
          </a:custGeom>
          <a:gradFill>
            <a:gsLst>
              <a:gs pos="5000">
                <a:srgbClr val="BDB921"/>
              </a:gs>
              <a:gs pos="92920">
                <a:srgbClr val="00B050"/>
              </a:gs>
              <a:gs pos="83000">
                <a:schemeClr val="tx2">
                  <a:lumMod val="65000"/>
                  <a:lumOff val="35000"/>
                </a:schemeClr>
              </a:gs>
              <a:gs pos="69000">
                <a:srgbClr val="00B0F0"/>
              </a:gs>
              <a:gs pos="57000">
                <a:srgbClr val="FFFF00"/>
              </a:gs>
              <a:gs pos="41000">
                <a:srgbClr val="7030A0"/>
              </a:gs>
              <a:gs pos="25000">
                <a:srgbClr val="FF0000"/>
              </a:gs>
              <a:gs pos="17000">
                <a:srgbClr val="92D050"/>
              </a:gs>
            </a:gsLst>
            <a:lin ang="5400000" scaled="1"/>
          </a:gra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63372" y="281415"/>
            <a:ext cx="484428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A</a:t>
            </a:r>
          </a:p>
        </p:txBody>
      </p:sp>
      <p:sp>
        <p:nvSpPr>
          <p:cNvPr id="10" name="Rectangle 9"/>
          <p:cNvSpPr/>
          <p:nvPr/>
        </p:nvSpPr>
        <p:spPr>
          <a:xfrm>
            <a:off x="6123228" y="356897"/>
            <a:ext cx="762000" cy="5734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025" y="4023916"/>
            <a:ext cx="5709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এখানে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ABCD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সামন্তররিক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Date Placeholder 4"/>
          <p:cNvSpPr>
            <a:spLocks noGrp="1"/>
          </p:cNvSpPr>
          <p:nvPr>
            <p:ph type="dt" sz="half" idx="10"/>
          </p:nvPr>
        </p:nvSpPr>
        <p:spPr>
          <a:xfrm>
            <a:off x="5926194" y="6435278"/>
            <a:ext cx="1371600" cy="365125"/>
          </a:xfrm>
        </p:spPr>
        <p:txBody>
          <a:bodyPr/>
          <a:lstStyle/>
          <a:p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/১২</a:t>
            </a:r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/২০১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47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82000" y="6435276"/>
            <a:ext cx="45720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pPr/>
              <a:t>11</a:t>
            </a:fld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248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5410200" cy="43434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-1"/>
            <a:ext cx="2514600" cy="25908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531092" y="6377455"/>
            <a:ext cx="2133600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/১২</a:t>
            </a:r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/২০১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753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1"/>
          <p:cNvSpPr txBox="1">
            <a:spLocks/>
          </p:cNvSpPr>
          <p:nvPr/>
        </p:nvSpPr>
        <p:spPr>
          <a:xfrm>
            <a:off x="5486400" y="64157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>
          <a:xfrm>
            <a:off x="7353300" y="6441193"/>
            <a:ext cx="800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z="140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pPr/>
              <a:t>12</a:t>
            </a:fld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15769"/>
          </a:xfrm>
          <a:prstGeom prst="rect">
            <a:avLst/>
          </a:prstGeom>
        </p:spPr>
      </p:pic>
      <p:sp>
        <p:nvSpPr>
          <p:cNvPr id="13" name="Rectangular Callout 12"/>
          <p:cNvSpPr/>
          <p:nvPr/>
        </p:nvSpPr>
        <p:spPr>
          <a:xfrm>
            <a:off x="837529" y="609600"/>
            <a:ext cx="2819400" cy="990600"/>
          </a:xfrm>
          <a:prstGeom prst="wedgeRectCallout">
            <a:avLst>
              <a:gd name="adj1" fmla="val -734"/>
              <a:gd name="adj2" fmla="val 135306"/>
            </a:avLst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83" descr="D:\image\Other image\kk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929" y="419101"/>
            <a:ext cx="2648621" cy="19969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extLst/>
        </p:spPr>
      </p:pic>
      <p:sp>
        <p:nvSpPr>
          <p:cNvPr id="15" name="Rectangle 14"/>
          <p:cNvSpPr/>
          <p:nvPr/>
        </p:nvSpPr>
        <p:spPr>
          <a:xfrm>
            <a:off x="762000" y="2518581"/>
            <a:ext cx="7162800" cy="2205819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চতুর্ভূজ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অংকণ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চার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কোণের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সমষ্টি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305550" y="609600"/>
            <a:ext cx="238125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৫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572000" y="6541280"/>
            <a:ext cx="2133600" cy="2288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IN" sz="14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1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/১২</a:t>
            </a:r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/২০১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59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85013" y="6434992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pPr/>
              <a:t>13</a:t>
            </a:fld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3563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32098" y="713322"/>
            <a:ext cx="767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D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7"/>
          <p:cNvSpPr/>
          <p:nvPr/>
        </p:nvSpPr>
        <p:spPr>
          <a:xfrm>
            <a:off x="2212332" y="1067265"/>
            <a:ext cx="5048876" cy="2378901"/>
          </a:xfrm>
          <a:custGeom>
            <a:avLst/>
            <a:gdLst>
              <a:gd name="connsiteX0" fmla="*/ 0 w 4953000"/>
              <a:gd name="connsiteY0" fmla="*/ 0 h 2308086"/>
              <a:gd name="connsiteX1" fmla="*/ 4953000 w 4953000"/>
              <a:gd name="connsiteY1" fmla="*/ 0 h 2308086"/>
              <a:gd name="connsiteX2" fmla="*/ 4953000 w 4953000"/>
              <a:gd name="connsiteY2" fmla="*/ 2308086 h 2308086"/>
              <a:gd name="connsiteX3" fmla="*/ 0 w 4953000"/>
              <a:gd name="connsiteY3" fmla="*/ 2308086 h 2308086"/>
              <a:gd name="connsiteX4" fmla="*/ 0 w 4953000"/>
              <a:gd name="connsiteY4" fmla="*/ 0 h 2308086"/>
              <a:gd name="connsiteX0" fmla="*/ 566671 w 4953000"/>
              <a:gd name="connsiteY0" fmla="*/ 64394 h 2308086"/>
              <a:gd name="connsiteX1" fmla="*/ 4953000 w 4953000"/>
              <a:gd name="connsiteY1" fmla="*/ 0 h 2308086"/>
              <a:gd name="connsiteX2" fmla="*/ 4953000 w 4953000"/>
              <a:gd name="connsiteY2" fmla="*/ 2308086 h 2308086"/>
              <a:gd name="connsiteX3" fmla="*/ 0 w 4953000"/>
              <a:gd name="connsiteY3" fmla="*/ 2308086 h 2308086"/>
              <a:gd name="connsiteX4" fmla="*/ 566671 w 4953000"/>
              <a:gd name="connsiteY4" fmla="*/ 64394 h 2308086"/>
              <a:gd name="connsiteX0" fmla="*/ 566671 w 4953000"/>
              <a:gd name="connsiteY0" fmla="*/ 64394 h 2308086"/>
              <a:gd name="connsiteX1" fmla="*/ 4953000 w 4953000"/>
              <a:gd name="connsiteY1" fmla="*/ 0 h 2308086"/>
              <a:gd name="connsiteX2" fmla="*/ 4231783 w 4953000"/>
              <a:gd name="connsiteY2" fmla="*/ 2217934 h 2308086"/>
              <a:gd name="connsiteX3" fmla="*/ 0 w 4953000"/>
              <a:gd name="connsiteY3" fmla="*/ 2308086 h 2308086"/>
              <a:gd name="connsiteX4" fmla="*/ 566671 w 4953000"/>
              <a:gd name="connsiteY4" fmla="*/ 64394 h 2308086"/>
              <a:gd name="connsiteX0" fmla="*/ 566671 w 4953000"/>
              <a:gd name="connsiteY0" fmla="*/ 64394 h 2346723"/>
              <a:gd name="connsiteX1" fmla="*/ 4953000 w 4953000"/>
              <a:gd name="connsiteY1" fmla="*/ 0 h 2346723"/>
              <a:gd name="connsiteX2" fmla="*/ 4296178 w 4953000"/>
              <a:gd name="connsiteY2" fmla="*/ 2346723 h 2346723"/>
              <a:gd name="connsiteX3" fmla="*/ 0 w 4953000"/>
              <a:gd name="connsiteY3" fmla="*/ 2308086 h 2346723"/>
              <a:gd name="connsiteX4" fmla="*/ 566671 w 4953000"/>
              <a:gd name="connsiteY4" fmla="*/ 64394 h 2346723"/>
              <a:gd name="connsiteX0" fmla="*/ 553792 w 4953000"/>
              <a:gd name="connsiteY0" fmla="*/ 0 h 2385360"/>
              <a:gd name="connsiteX1" fmla="*/ 4953000 w 4953000"/>
              <a:gd name="connsiteY1" fmla="*/ 38637 h 2385360"/>
              <a:gd name="connsiteX2" fmla="*/ 4296178 w 4953000"/>
              <a:gd name="connsiteY2" fmla="*/ 2385360 h 2385360"/>
              <a:gd name="connsiteX3" fmla="*/ 0 w 4953000"/>
              <a:gd name="connsiteY3" fmla="*/ 2346723 h 2385360"/>
              <a:gd name="connsiteX4" fmla="*/ 553792 w 4953000"/>
              <a:gd name="connsiteY4" fmla="*/ 0 h 2385360"/>
              <a:gd name="connsiteX0" fmla="*/ 540913 w 4953000"/>
              <a:gd name="connsiteY0" fmla="*/ 0 h 2861878"/>
              <a:gd name="connsiteX1" fmla="*/ 4953000 w 4953000"/>
              <a:gd name="connsiteY1" fmla="*/ 515155 h 2861878"/>
              <a:gd name="connsiteX2" fmla="*/ 4296178 w 4953000"/>
              <a:gd name="connsiteY2" fmla="*/ 2861878 h 2861878"/>
              <a:gd name="connsiteX3" fmla="*/ 0 w 4953000"/>
              <a:gd name="connsiteY3" fmla="*/ 2823241 h 2861878"/>
              <a:gd name="connsiteX4" fmla="*/ 540913 w 4953000"/>
              <a:gd name="connsiteY4" fmla="*/ 0 h 2861878"/>
              <a:gd name="connsiteX0" fmla="*/ 540913 w 4953000"/>
              <a:gd name="connsiteY0" fmla="*/ 0 h 2861878"/>
              <a:gd name="connsiteX1" fmla="*/ 4953000 w 4953000"/>
              <a:gd name="connsiteY1" fmla="*/ 38637 h 2861878"/>
              <a:gd name="connsiteX2" fmla="*/ 4296178 w 4953000"/>
              <a:gd name="connsiteY2" fmla="*/ 2861878 h 2861878"/>
              <a:gd name="connsiteX3" fmla="*/ 0 w 4953000"/>
              <a:gd name="connsiteY3" fmla="*/ 2823241 h 2861878"/>
              <a:gd name="connsiteX4" fmla="*/ 540913 w 4953000"/>
              <a:gd name="connsiteY4" fmla="*/ 0 h 2861878"/>
              <a:gd name="connsiteX0" fmla="*/ 36431 w 4953000"/>
              <a:gd name="connsiteY0" fmla="*/ 0 h 2965331"/>
              <a:gd name="connsiteX1" fmla="*/ 4953000 w 4953000"/>
              <a:gd name="connsiteY1" fmla="*/ 142090 h 2965331"/>
              <a:gd name="connsiteX2" fmla="*/ 4296178 w 4953000"/>
              <a:gd name="connsiteY2" fmla="*/ 2965331 h 2965331"/>
              <a:gd name="connsiteX3" fmla="*/ 0 w 4953000"/>
              <a:gd name="connsiteY3" fmla="*/ 2926694 h 2965331"/>
              <a:gd name="connsiteX4" fmla="*/ 36431 w 4953000"/>
              <a:gd name="connsiteY4" fmla="*/ 0 h 2965331"/>
              <a:gd name="connsiteX0" fmla="*/ 36431 w 4372846"/>
              <a:gd name="connsiteY0" fmla="*/ 0 h 2965331"/>
              <a:gd name="connsiteX1" fmla="*/ 4372846 w 4372846"/>
              <a:gd name="connsiteY1" fmla="*/ 27142 h 2965331"/>
              <a:gd name="connsiteX2" fmla="*/ 4296178 w 4372846"/>
              <a:gd name="connsiteY2" fmla="*/ 2965331 h 2965331"/>
              <a:gd name="connsiteX3" fmla="*/ 0 w 4372846"/>
              <a:gd name="connsiteY3" fmla="*/ 2926694 h 2965331"/>
              <a:gd name="connsiteX4" fmla="*/ 36431 w 4372846"/>
              <a:gd name="connsiteY4" fmla="*/ 0 h 2965331"/>
              <a:gd name="connsiteX0" fmla="*/ 0 w 4336415"/>
              <a:gd name="connsiteY0" fmla="*/ 0 h 2965331"/>
              <a:gd name="connsiteX1" fmla="*/ 4336415 w 4336415"/>
              <a:gd name="connsiteY1" fmla="*/ 27142 h 2965331"/>
              <a:gd name="connsiteX2" fmla="*/ 4259747 w 4336415"/>
              <a:gd name="connsiteY2" fmla="*/ 2965331 h 2965331"/>
              <a:gd name="connsiteX3" fmla="*/ 77077 w 4336415"/>
              <a:gd name="connsiteY3" fmla="*/ 2926694 h 2965331"/>
              <a:gd name="connsiteX4" fmla="*/ 0 w 4336415"/>
              <a:gd name="connsiteY4" fmla="*/ 0 h 2965331"/>
              <a:gd name="connsiteX0" fmla="*/ 23819 w 4259338"/>
              <a:gd name="connsiteY0" fmla="*/ 30332 h 2938189"/>
              <a:gd name="connsiteX1" fmla="*/ 4259338 w 4259338"/>
              <a:gd name="connsiteY1" fmla="*/ 0 h 2938189"/>
              <a:gd name="connsiteX2" fmla="*/ 4182670 w 4259338"/>
              <a:gd name="connsiteY2" fmla="*/ 2938189 h 2938189"/>
              <a:gd name="connsiteX3" fmla="*/ 0 w 4259338"/>
              <a:gd name="connsiteY3" fmla="*/ 2899552 h 2938189"/>
              <a:gd name="connsiteX4" fmla="*/ 23819 w 4259338"/>
              <a:gd name="connsiteY4" fmla="*/ 30332 h 2938189"/>
              <a:gd name="connsiteX0" fmla="*/ 23819 w 4259338"/>
              <a:gd name="connsiteY0" fmla="*/ 30332 h 2903704"/>
              <a:gd name="connsiteX1" fmla="*/ 4259338 w 4259338"/>
              <a:gd name="connsiteY1" fmla="*/ 0 h 2903704"/>
              <a:gd name="connsiteX2" fmla="*/ 4106998 w 4259338"/>
              <a:gd name="connsiteY2" fmla="*/ 2903704 h 2903704"/>
              <a:gd name="connsiteX3" fmla="*/ 0 w 4259338"/>
              <a:gd name="connsiteY3" fmla="*/ 2899552 h 2903704"/>
              <a:gd name="connsiteX4" fmla="*/ 23819 w 4259338"/>
              <a:gd name="connsiteY4" fmla="*/ 30332 h 2903704"/>
              <a:gd name="connsiteX0" fmla="*/ 23819 w 4106998"/>
              <a:gd name="connsiteY0" fmla="*/ 18837 h 2892209"/>
              <a:gd name="connsiteX1" fmla="*/ 4095381 w 4106998"/>
              <a:gd name="connsiteY1" fmla="*/ 0 h 2892209"/>
              <a:gd name="connsiteX2" fmla="*/ 4106998 w 4106998"/>
              <a:gd name="connsiteY2" fmla="*/ 2892209 h 2892209"/>
              <a:gd name="connsiteX3" fmla="*/ 0 w 4106998"/>
              <a:gd name="connsiteY3" fmla="*/ 2888057 h 2892209"/>
              <a:gd name="connsiteX4" fmla="*/ 23819 w 4106998"/>
              <a:gd name="connsiteY4" fmla="*/ 18837 h 2892209"/>
              <a:gd name="connsiteX0" fmla="*/ 23819 w 4106998"/>
              <a:gd name="connsiteY0" fmla="*/ 18837 h 2892209"/>
              <a:gd name="connsiteX1" fmla="*/ 4095381 w 4106998"/>
              <a:gd name="connsiteY1" fmla="*/ 0 h 2892209"/>
              <a:gd name="connsiteX2" fmla="*/ 4106998 w 4106998"/>
              <a:gd name="connsiteY2" fmla="*/ 2892209 h 2892209"/>
              <a:gd name="connsiteX3" fmla="*/ 0 w 4106998"/>
              <a:gd name="connsiteY3" fmla="*/ 2888057 h 2892209"/>
              <a:gd name="connsiteX4" fmla="*/ 23819 w 4106998"/>
              <a:gd name="connsiteY4" fmla="*/ 18837 h 2892209"/>
              <a:gd name="connsiteX0" fmla="*/ 0 w 4234523"/>
              <a:gd name="connsiteY0" fmla="*/ 0 h 2919351"/>
              <a:gd name="connsiteX1" fmla="*/ 4222906 w 4234523"/>
              <a:gd name="connsiteY1" fmla="*/ 27142 h 2919351"/>
              <a:gd name="connsiteX2" fmla="*/ 4234523 w 4234523"/>
              <a:gd name="connsiteY2" fmla="*/ 2919351 h 2919351"/>
              <a:gd name="connsiteX3" fmla="*/ 127525 w 4234523"/>
              <a:gd name="connsiteY3" fmla="*/ 2915199 h 2919351"/>
              <a:gd name="connsiteX4" fmla="*/ 0 w 4234523"/>
              <a:gd name="connsiteY4" fmla="*/ 0 h 2919351"/>
              <a:gd name="connsiteX0" fmla="*/ 0 w 4234523"/>
              <a:gd name="connsiteY0" fmla="*/ 0 h 2919351"/>
              <a:gd name="connsiteX1" fmla="*/ 4222906 w 4234523"/>
              <a:gd name="connsiteY1" fmla="*/ 27142 h 2919351"/>
              <a:gd name="connsiteX2" fmla="*/ 4234523 w 4234523"/>
              <a:gd name="connsiteY2" fmla="*/ 2919351 h 2919351"/>
              <a:gd name="connsiteX3" fmla="*/ 26629 w 4234523"/>
              <a:gd name="connsiteY3" fmla="*/ 2915199 h 2919351"/>
              <a:gd name="connsiteX4" fmla="*/ 0 w 4234523"/>
              <a:gd name="connsiteY4" fmla="*/ 0 h 2919351"/>
              <a:gd name="connsiteX0" fmla="*/ 0 w 4524600"/>
              <a:gd name="connsiteY0" fmla="*/ 0 h 2999814"/>
              <a:gd name="connsiteX1" fmla="*/ 4222906 w 4524600"/>
              <a:gd name="connsiteY1" fmla="*/ 27142 h 2999814"/>
              <a:gd name="connsiteX2" fmla="*/ 4524600 w 4524600"/>
              <a:gd name="connsiteY2" fmla="*/ 2999814 h 2999814"/>
              <a:gd name="connsiteX3" fmla="*/ 26629 w 4524600"/>
              <a:gd name="connsiteY3" fmla="*/ 2915199 h 2999814"/>
              <a:gd name="connsiteX4" fmla="*/ 0 w 4524600"/>
              <a:gd name="connsiteY4" fmla="*/ 0 h 2999814"/>
              <a:gd name="connsiteX0" fmla="*/ 0 w 4524600"/>
              <a:gd name="connsiteY0" fmla="*/ 0 h 2999814"/>
              <a:gd name="connsiteX1" fmla="*/ 4412087 w 4524600"/>
              <a:gd name="connsiteY1" fmla="*/ 27142 h 2999814"/>
              <a:gd name="connsiteX2" fmla="*/ 4524600 w 4524600"/>
              <a:gd name="connsiteY2" fmla="*/ 2999814 h 2999814"/>
              <a:gd name="connsiteX3" fmla="*/ 26629 w 4524600"/>
              <a:gd name="connsiteY3" fmla="*/ 2915199 h 2999814"/>
              <a:gd name="connsiteX4" fmla="*/ 0 w 4524600"/>
              <a:gd name="connsiteY4" fmla="*/ 0 h 2999814"/>
              <a:gd name="connsiteX0" fmla="*/ 376957 w 4901557"/>
              <a:gd name="connsiteY0" fmla="*/ 0 h 2999814"/>
              <a:gd name="connsiteX1" fmla="*/ 4789044 w 4901557"/>
              <a:gd name="connsiteY1" fmla="*/ 27142 h 2999814"/>
              <a:gd name="connsiteX2" fmla="*/ 4901557 w 4901557"/>
              <a:gd name="connsiteY2" fmla="*/ 2999814 h 2999814"/>
              <a:gd name="connsiteX3" fmla="*/ 0 w 4901557"/>
              <a:gd name="connsiteY3" fmla="*/ 2558861 h 2999814"/>
              <a:gd name="connsiteX4" fmla="*/ 376957 w 4901557"/>
              <a:gd name="connsiteY4" fmla="*/ 0 h 2999814"/>
              <a:gd name="connsiteX0" fmla="*/ 0 w 4902962"/>
              <a:gd name="connsiteY0" fmla="*/ 145280 h 2972672"/>
              <a:gd name="connsiteX1" fmla="*/ 4790449 w 4902962"/>
              <a:gd name="connsiteY1" fmla="*/ 0 h 2972672"/>
              <a:gd name="connsiteX2" fmla="*/ 4902962 w 4902962"/>
              <a:gd name="connsiteY2" fmla="*/ 2972672 h 2972672"/>
              <a:gd name="connsiteX3" fmla="*/ 1405 w 4902962"/>
              <a:gd name="connsiteY3" fmla="*/ 2531719 h 2972672"/>
              <a:gd name="connsiteX4" fmla="*/ 0 w 4902962"/>
              <a:gd name="connsiteY4" fmla="*/ 145280 h 2972672"/>
              <a:gd name="connsiteX0" fmla="*/ 0 w 5003858"/>
              <a:gd name="connsiteY0" fmla="*/ 145280 h 2531719"/>
              <a:gd name="connsiteX1" fmla="*/ 4790449 w 5003858"/>
              <a:gd name="connsiteY1" fmla="*/ 0 h 2531719"/>
              <a:gd name="connsiteX2" fmla="*/ 5003858 w 5003858"/>
              <a:gd name="connsiteY2" fmla="*/ 2409428 h 2531719"/>
              <a:gd name="connsiteX3" fmla="*/ 1405 w 5003858"/>
              <a:gd name="connsiteY3" fmla="*/ 2531719 h 2531719"/>
              <a:gd name="connsiteX4" fmla="*/ 0 w 5003858"/>
              <a:gd name="connsiteY4" fmla="*/ 145280 h 2531719"/>
              <a:gd name="connsiteX0" fmla="*/ 0 w 5003858"/>
              <a:gd name="connsiteY0" fmla="*/ 30332 h 2416771"/>
              <a:gd name="connsiteX1" fmla="*/ 4891345 w 5003858"/>
              <a:gd name="connsiteY1" fmla="*/ 0 h 2416771"/>
              <a:gd name="connsiteX2" fmla="*/ 5003858 w 5003858"/>
              <a:gd name="connsiteY2" fmla="*/ 2294480 h 2416771"/>
              <a:gd name="connsiteX3" fmla="*/ 1405 w 5003858"/>
              <a:gd name="connsiteY3" fmla="*/ 2416771 h 2416771"/>
              <a:gd name="connsiteX4" fmla="*/ 0 w 5003858"/>
              <a:gd name="connsiteY4" fmla="*/ 30332 h 2416771"/>
              <a:gd name="connsiteX0" fmla="*/ 0 w 5104754"/>
              <a:gd name="connsiteY0" fmla="*/ 30332 h 2416771"/>
              <a:gd name="connsiteX1" fmla="*/ 4891345 w 5104754"/>
              <a:gd name="connsiteY1" fmla="*/ 0 h 2416771"/>
              <a:gd name="connsiteX2" fmla="*/ 5104754 w 5104754"/>
              <a:gd name="connsiteY2" fmla="*/ 2386438 h 2416771"/>
              <a:gd name="connsiteX3" fmla="*/ 1405 w 5104754"/>
              <a:gd name="connsiteY3" fmla="*/ 2416771 h 2416771"/>
              <a:gd name="connsiteX4" fmla="*/ 0 w 5104754"/>
              <a:gd name="connsiteY4" fmla="*/ 30332 h 2416771"/>
              <a:gd name="connsiteX0" fmla="*/ 0 w 5104754"/>
              <a:gd name="connsiteY0" fmla="*/ 30332 h 2416771"/>
              <a:gd name="connsiteX1" fmla="*/ 4891345 w 5104754"/>
              <a:gd name="connsiteY1" fmla="*/ 0 h 2416771"/>
              <a:gd name="connsiteX2" fmla="*/ 5104754 w 5104754"/>
              <a:gd name="connsiteY2" fmla="*/ 2386438 h 2416771"/>
              <a:gd name="connsiteX3" fmla="*/ 1405 w 5104754"/>
              <a:gd name="connsiteY3" fmla="*/ 2416771 h 2416771"/>
              <a:gd name="connsiteX4" fmla="*/ 0 w 5104754"/>
              <a:gd name="connsiteY4" fmla="*/ 30332 h 2416771"/>
              <a:gd name="connsiteX0" fmla="*/ 0 w 5104754"/>
              <a:gd name="connsiteY0" fmla="*/ 87806 h 2474245"/>
              <a:gd name="connsiteX1" fmla="*/ 4979629 w 5104754"/>
              <a:gd name="connsiteY1" fmla="*/ 0 h 2474245"/>
              <a:gd name="connsiteX2" fmla="*/ 5104754 w 5104754"/>
              <a:gd name="connsiteY2" fmla="*/ 2443912 h 2474245"/>
              <a:gd name="connsiteX3" fmla="*/ 1405 w 5104754"/>
              <a:gd name="connsiteY3" fmla="*/ 2474245 h 2474245"/>
              <a:gd name="connsiteX4" fmla="*/ 0 w 5104754"/>
              <a:gd name="connsiteY4" fmla="*/ 87806 h 2474245"/>
              <a:gd name="connsiteX0" fmla="*/ 0 w 5104754"/>
              <a:gd name="connsiteY0" fmla="*/ 0 h 2386439"/>
              <a:gd name="connsiteX1" fmla="*/ 5042689 w 5104754"/>
              <a:gd name="connsiteY1" fmla="*/ 119100 h 2386439"/>
              <a:gd name="connsiteX2" fmla="*/ 5104754 w 5104754"/>
              <a:gd name="connsiteY2" fmla="*/ 2356106 h 2386439"/>
              <a:gd name="connsiteX3" fmla="*/ 1405 w 5104754"/>
              <a:gd name="connsiteY3" fmla="*/ 2386439 h 2386439"/>
              <a:gd name="connsiteX4" fmla="*/ 0 w 5104754"/>
              <a:gd name="connsiteY4" fmla="*/ 0 h 2386439"/>
              <a:gd name="connsiteX0" fmla="*/ 0 w 5129978"/>
              <a:gd name="connsiteY0" fmla="*/ 53322 h 2267339"/>
              <a:gd name="connsiteX1" fmla="*/ 5067913 w 5129978"/>
              <a:gd name="connsiteY1" fmla="*/ 0 h 2267339"/>
              <a:gd name="connsiteX2" fmla="*/ 5129978 w 5129978"/>
              <a:gd name="connsiteY2" fmla="*/ 2237006 h 2267339"/>
              <a:gd name="connsiteX3" fmla="*/ 26629 w 5129978"/>
              <a:gd name="connsiteY3" fmla="*/ 2267339 h 2267339"/>
              <a:gd name="connsiteX4" fmla="*/ 0 w 5129978"/>
              <a:gd name="connsiteY4" fmla="*/ 53322 h 2267339"/>
              <a:gd name="connsiteX0" fmla="*/ 0 w 5104754"/>
              <a:gd name="connsiteY0" fmla="*/ 53322 h 2267339"/>
              <a:gd name="connsiteX1" fmla="*/ 5067913 w 5104754"/>
              <a:gd name="connsiteY1" fmla="*/ 0 h 2267339"/>
              <a:gd name="connsiteX2" fmla="*/ 5104754 w 5104754"/>
              <a:gd name="connsiteY2" fmla="*/ 2237006 h 2267339"/>
              <a:gd name="connsiteX3" fmla="*/ 26629 w 5104754"/>
              <a:gd name="connsiteY3" fmla="*/ 2267339 h 2267339"/>
              <a:gd name="connsiteX4" fmla="*/ 0 w 5104754"/>
              <a:gd name="connsiteY4" fmla="*/ 53322 h 2267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04754" h="2267339">
                <a:moveTo>
                  <a:pt x="0" y="53322"/>
                </a:moveTo>
                <a:lnTo>
                  <a:pt x="5067913" y="0"/>
                </a:lnTo>
                <a:cubicBezTo>
                  <a:pt x="5071785" y="964070"/>
                  <a:pt x="5037822" y="1295926"/>
                  <a:pt x="5104754" y="2237006"/>
                </a:cubicBezTo>
                <a:lnTo>
                  <a:pt x="26629" y="2267339"/>
                </a:lnTo>
                <a:cubicBezTo>
                  <a:pt x="26161" y="1471859"/>
                  <a:pt x="468" y="848802"/>
                  <a:pt x="0" y="53322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303861" y="3266500"/>
            <a:ext cx="55816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A</a:t>
            </a:r>
          </a:p>
        </p:txBody>
      </p:sp>
      <p:sp>
        <p:nvSpPr>
          <p:cNvPr id="9" name="Rectangle 8"/>
          <p:cNvSpPr/>
          <p:nvPr/>
        </p:nvSpPr>
        <p:spPr>
          <a:xfrm>
            <a:off x="7288400" y="3397157"/>
            <a:ext cx="762000" cy="380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0" name="Straight Connector 9"/>
          <p:cNvCxnSpPr>
            <a:stCxn id="7" idx="0"/>
            <a:endCxn id="7" idx="2"/>
          </p:cNvCxnSpPr>
          <p:nvPr/>
        </p:nvCxnSpPr>
        <p:spPr>
          <a:xfrm>
            <a:off x="2212332" y="1123211"/>
            <a:ext cx="5048876" cy="229112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7" idx="3"/>
            <a:endCxn id="7" idx="1"/>
          </p:cNvCxnSpPr>
          <p:nvPr/>
        </p:nvCxnSpPr>
        <p:spPr>
          <a:xfrm flipV="1">
            <a:off x="2238670" y="1067265"/>
            <a:ext cx="4986100" cy="2378901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396259" y="1314004"/>
            <a:ext cx="571107" cy="5641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O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192573" y="521708"/>
            <a:ext cx="6222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C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98518" y="4977667"/>
            <a:ext cx="6948495" cy="11311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চিত্রে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ABCD  </a:t>
            </a:r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আয়ত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AC ও BD </a:t>
            </a:r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কর্ণ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Date Placeholder 1"/>
          <p:cNvSpPr txBox="1">
            <a:spLocks/>
          </p:cNvSpPr>
          <p:nvPr/>
        </p:nvSpPr>
        <p:spPr>
          <a:xfrm>
            <a:off x="4754258" y="644342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531092" y="6377455"/>
            <a:ext cx="2133600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/১২</a:t>
            </a:r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/২০১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53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01243"/>
            <a:ext cx="9144000" cy="205675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400300" y="228600"/>
            <a:ext cx="3619500" cy="289560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2400300" y="230746"/>
            <a:ext cx="3619500" cy="289345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400300" y="228600"/>
            <a:ext cx="3619500" cy="2895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019800" y="3235998"/>
            <a:ext cx="762000" cy="3809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69129" y="0"/>
            <a:ext cx="767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D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159514" y="36490"/>
            <a:ext cx="6222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C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632260" y="3124200"/>
            <a:ext cx="55816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A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97752" y="4109696"/>
            <a:ext cx="6948495" cy="11311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চিত্রে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ABCD  </a:t>
            </a:r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AC ও BD </a:t>
            </a:r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কর্ণ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306871" y="6352143"/>
            <a:ext cx="389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১৩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191000" y="6356349"/>
            <a:ext cx="2133600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/১২</a:t>
            </a:r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/২০১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1180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/>
      <p:bldP spid="16" grpId="0"/>
      <p:bldP spid="17" grpId="0"/>
      <p:bldP spid="18" grpId="0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1575" y="6434042"/>
            <a:ext cx="83820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pPr/>
              <a:t>15</a:t>
            </a:fld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962"/>
            <a:ext cx="9144000" cy="639331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39655" y="457200"/>
            <a:ext cx="2768689" cy="8958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66634" y="1353022"/>
            <a:ext cx="3197206" cy="5497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:  ৫  </a:t>
            </a:r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 descr="indexfasfffffffffff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22241" y="143084"/>
            <a:ext cx="2547816" cy="10260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8" name="Rectangle 37"/>
          <p:cNvSpPr/>
          <p:nvPr/>
        </p:nvSpPr>
        <p:spPr>
          <a:xfrm>
            <a:off x="609600" y="2156409"/>
            <a:ext cx="3402169" cy="1514409"/>
          </a:xfrm>
          <a:custGeom>
            <a:avLst/>
            <a:gdLst>
              <a:gd name="connsiteX0" fmla="*/ 0 w 2590800"/>
              <a:gd name="connsiteY0" fmla="*/ 0 h 1450015"/>
              <a:gd name="connsiteX1" fmla="*/ 2590800 w 2590800"/>
              <a:gd name="connsiteY1" fmla="*/ 0 h 1450015"/>
              <a:gd name="connsiteX2" fmla="*/ 2590800 w 2590800"/>
              <a:gd name="connsiteY2" fmla="*/ 1450015 h 1450015"/>
              <a:gd name="connsiteX3" fmla="*/ 0 w 2590800"/>
              <a:gd name="connsiteY3" fmla="*/ 1450015 h 1450015"/>
              <a:gd name="connsiteX4" fmla="*/ 0 w 2590800"/>
              <a:gd name="connsiteY4" fmla="*/ 0 h 1450015"/>
              <a:gd name="connsiteX0" fmla="*/ 296215 w 2590800"/>
              <a:gd name="connsiteY0" fmla="*/ 90152 h 1450015"/>
              <a:gd name="connsiteX1" fmla="*/ 2590800 w 2590800"/>
              <a:gd name="connsiteY1" fmla="*/ 0 h 1450015"/>
              <a:gd name="connsiteX2" fmla="*/ 2590800 w 2590800"/>
              <a:gd name="connsiteY2" fmla="*/ 1450015 h 1450015"/>
              <a:gd name="connsiteX3" fmla="*/ 0 w 2590800"/>
              <a:gd name="connsiteY3" fmla="*/ 1450015 h 1450015"/>
              <a:gd name="connsiteX4" fmla="*/ 296215 w 2590800"/>
              <a:gd name="connsiteY4" fmla="*/ 90152 h 1450015"/>
              <a:gd name="connsiteX0" fmla="*/ 296215 w 2590800"/>
              <a:gd name="connsiteY0" fmla="*/ 90152 h 1475773"/>
              <a:gd name="connsiteX1" fmla="*/ 2590800 w 2590800"/>
              <a:gd name="connsiteY1" fmla="*/ 0 h 1475773"/>
              <a:gd name="connsiteX2" fmla="*/ 2462011 w 2590800"/>
              <a:gd name="connsiteY2" fmla="*/ 1475773 h 1475773"/>
              <a:gd name="connsiteX3" fmla="*/ 0 w 2590800"/>
              <a:gd name="connsiteY3" fmla="*/ 1450015 h 1475773"/>
              <a:gd name="connsiteX4" fmla="*/ 296215 w 2590800"/>
              <a:gd name="connsiteY4" fmla="*/ 90152 h 1475773"/>
              <a:gd name="connsiteX0" fmla="*/ 193184 w 2590800"/>
              <a:gd name="connsiteY0" fmla="*/ 25758 h 1475773"/>
              <a:gd name="connsiteX1" fmla="*/ 2590800 w 2590800"/>
              <a:gd name="connsiteY1" fmla="*/ 0 h 1475773"/>
              <a:gd name="connsiteX2" fmla="*/ 2462011 w 2590800"/>
              <a:gd name="connsiteY2" fmla="*/ 1475773 h 1475773"/>
              <a:gd name="connsiteX3" fmla="*/ 0 w 2590800"/>
              <a:gd name="connsiteY3" fmla="*/ 1450015 h 1475773"/>
              <a:gd name="connsiteX4" fmla="*/ 193184 w 2590800"/>
              <a:gd name="connsiteY4" fmla="*/ 25758 h 1475773"/>
              <a:gd name="connsiteX0" fmla="*/ 528035 w 2925651"/>
              <a:gd name="connsiteY0" fmla="*/ 25758 h 1475773"/>
              <a:gd name="connsiteX1" fmla="*/ 2925651 w 2925651"/>
              <a:gd name="connsiteY1" fmla="*/ 0 h 1475773"/>
              <a:gd name="connsiteX2" fmla="*/ 2796862 w 2925651"/>
              <a:gd name="connsiteY2" fmla="*/ 1475773 h 1475773"/>
              <a:gd name="connsiteX3" fmla="*/ 0 w 2925651"/>
              <a:gd name="connsiteY3" fmla="*/ 1450015 h 1475773"/>
              <a:gd name="connsiteX4" fmla="*/ 528035 w 2925651"/>
              <a:gd name="connsiteY4" fmla="*/ 25758 h 1475773"/>
              <a:gd name="connsiteX0" fmla="*/ 528035 w 2925651"/>
              <a:gd name="connsiteY0" fmla="*/ 25758 h 1617441"/>
              <a:gd name="connsiteX1" fmla="*/ 2925651 w 2925651"/>
              <a:gd name="connsiteY1" fmla="*/ 0 h 1617441"/>
              <a:gd name="connsiteX2" fmla="*/ 2809741 w 2925651"/>
              <a:gd name="connsiteY2" fmla="*/ 1617441 h 1617441"/>
              <a:gd name="connsiteX3" fmla="*/ 0 w 2925651"/>
              <a:gd name="connsiteY3" fmla="*/ 1450015 h 1617441"/>
              <a:gd name="connsiteX4" fmla="*/ 528035 w 2925651"/>
              <a:gd name="connsiteY4" fmla="*/ 25758 h 1617441"/>
              <a:gd name="connsiteX0" fmla="*/ 528035 w 3402169"/>
              <a:gd name="connsiteY0" fmla="*/ 25758 h 1617441"/>
              <a:gd name="connsiteX1" fmla="*/ 3402169 w 3402169"/>
              <a:gd name="connsiteY1" fmla="*/ 0 h 1617441"/>
              <a:gd name="connsiteX2" fmla="*/ 2809741 w 3402169"/>
              <a:gd name="connsiteY2" fmla="*/ 1617441 h 1617441"/>
              <a:gd name="connsiteX3" fmla="*/ 0 w 3402169"/>
              <a:gd name="connsiteY3" fmla="*/ 1450015 h 1617441"/>
              <a:gd name="connsiteX4" fmla="*/ 528035 w 3402169"/>
              <a:gd name="connsiteY4" fmla="*/ 25758 h 1617441"/>
              <a:gd name="connsiteX0" fmla="*/ 450761 w 3402169"/>
              <a:gd name="connsiteY0" fmla="*/ 0 h 1681835"/>
              <a:gd name="connsiteX1" fmla="*/ 3402169 w 3402169"/>
              <a:gd name="connsiteY1" fmla="*/ 64394 h 1681835"/>
              <a:gd name="connsiteX2" fmla="*/ 2809741 w 3402169"/>
              <a:gd name="connsiteY2" fmla="*/ 1681835 h 1681835"/>
              <a:gd name="connsiteX3" fmla="*/ 0 w 3402169"/>
              <a:gd name="connsiteY3" fmla="*/ 1514409 h 1681835"/>
              <a:gd name="connsiteX4" fmla="*/ 450761 w 3402169"/>
              <a:gd name="connsiteY4" fmla="*/ 0 h 1681835"/>
              <a:gd name="connsiteX0" fmla="*/ 450761 w 3402169"/>
              <a:gd name="connsiteY0" fmla="*/ 0 h 1514409"/>
              <a:gd name="connsiteX1" fmla="*/ 3402169 w 3402169"/>
              <a:gd name="connsiteY1" fmla="*/ 64394 h 1514409"/>
              <a:gd name="connsiteX2" fmla="*/ 2758226 w 3402169"/>
              <a:gd name="connsiteY2" fmla="*/ 1488652 h 1514409"/>
              <a:gd name="connsiteX3" fmla="*/ 0 w 3402169"/>
              <a:gd name="connsiteY3" fmla="*/ 1514409 h 1514409"/>
              <a:gd name="connsiteX4" fmla="*/ 450761 w 3402169"/>
              <a:gd name="connsiteY4" fmla="*/ 0 h 1514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2169" h="1514409">
                <a:moveTo>
                  <a:pt x="450761" y="0"/>
                </a:moveTo>
                <a:lnTo>
                  <a:pt x="3402169" y="64394"/>
                </a:lnTo>
                <a:lnTo>
                  <a:pt x="2758226" y="1488652"/>
                </a:lnTo>
                <a:lnTo>
                  <a:pt x="0" y="1514409"/>
                </a:lnTo>
                <a:lnTo>
                  <a:pt x="450761" y="0"/>
                </a:lnTo>
                <a:close/>
              </a:path>
            </a:pathLst>
          </a:cu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5105400" y="2209800"/>
            <a:ext cx="2658440" cy="160020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457200" y="4695635"/>
            <a:ext cx="6769458" cy="9741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চিত্রে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অংকিত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চতুর্ভূজ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দুটির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বৈসাদৃশ্য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191000" y="6356349"/>
            <a:ext cx="2133600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/১২</a:t>
            </a:r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/২০১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6022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8" grpId="0" animBg="1"/>
      <p:bldP spid="39" grpId="0" animBg="1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229600" y="6363415"/>
            <a:ext cx="53340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pPr/>
              <a:t>16</a:t>
            </a:fld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293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81" y="985321"/>
            <a:ext cx="2514600" cy="19864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0848" y="997039"/>
            <a:ext cx="2169151" cy="19747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724" y="2983516"/>
            <a:ext cx="2143125" cy="161229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477456" y="6223475"/>
            <a:ext cx="26091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/১২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/২০১</a:t>
            </a:r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3307724" y="997039"/>
            <a:ext cx="2143124" cy="1974759"/>
          </a:xfrm>
          <a:prstGeom prst="rect">
            <a:avLst/>
          </a:prstGeom>
          <a:solidFill>
            <a:srgbClr val="F6F69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রম্বস</a:t>
            </a:r>
            <a:endParaRPr lang="en-US" sz="6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014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Callout 3"/>
          <p:cNvSpPr/>
          <p:nvPr/>
        </p:nvSpPr>
        <p:spPr>
          <a:xfrm>
            <a:off x="228600" y="152400"/>
            <a:ext cx="3200400" cy="1676400"/>
          </a:xfrm>
          <a:prstGeom prst="cloudCallout">
            <a:avLst>
              <a:gd name="adj1" fmla="val 55567"/>
              <a:gd name="adj2" fmla="val 91722"/>
            </a:avLst>
          </a:prstGeom>
          <a:ln w="57150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976375" y="6356350"/>
            <a:ext cx="68580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pPr/>
              <a:t>17</a:t>
            </a:fld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temp (360p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28800" y="2743200"/>
            <a:ext cx="4572000" cy="3124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876800" y="6356350"/>
            <a:ext cx="2362200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/১২</a:t>
            </a:r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/২০১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" y="1066800"/>
            <a:ext cx="3771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চতুর্ভূজের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?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33400" y="2224837"/>
            <a:ext cx="838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সামন্তরিক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খ)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বর্গ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গ)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রম্বস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ঘ)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আয়ত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33400" y="2971800"/>
            <a:ext cx="7086600" cy="1219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চতুর্ভূজের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?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ক) ১      খ ) ২      গ )৩          ঘ )  ৪ </a:t>
            </a:r>
            <a:endParaRPr lang="en-US" sz="3200" dirty="0"/>
          </a:p>
        </p:txBody>
      </p:sp>
      <p:sp>
        <p:nvSpPr>
          <p:cNvPr id="40" name="Rectangle 39"/>
          <p:cNvSpPr/>
          <p:nvPr/>
        </p:nvSpPr>
        <p:spPr>
          <a:xfrm>
            <a:off x="381000" y="4267200"/>
            <a:ext cx="7086600" cy="13716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চতুর্ভূজের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৪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? 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আয়ত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খ)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বর্গ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গ)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সামন্তরিক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ঘ)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ঘুড়ি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381000" y="5486400"/>
            <a:ext cx="7772400" cy="8382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৪ 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চতুর্ভূজের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বিপরীত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বাহুগুলো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?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ক )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বর্গ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খ )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আয়ত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গ )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সামন্তরিক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ঘ )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রম্বস</a:t>
            </a:r>
            <a:endParaRPr lang="en-US" sz="3200" dirty="0"/>
          </a:p>
        </p:txBody>
      </p:sp>
      <p:sp>
        <p:nvSpPr>
          <p:cNvPr id="17" name="Flowchart: Decision 16"/>
          <p:cNvSpPr/>
          <p:nvPr/>
        </p:nvSpPr>
        <p:spPr>
          <a:xfrm>
            <a:off x="6019800" y="171079"/>
            <a:ext cx="2895600" cy="1657721"/>
          </a:xfrm>
          <a:prstGeom prst="flowChartDecision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553199" y="609600"/>
            <a:ext cx="1600201" cy="723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miley Face 2"/>
          <p:cNvSpPr/>
          <p:nvPr/>
        </p:nvSpPr>
        <p:spPr>
          <a:xfrm>
            <a:off x="407831" y="2251763"/>
            <a:ext cx="609600" cy="528570"/>
          </a:xfrm>
          <a:prstGeom prst="smileyFace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8153400" y="6356350"/>
            <a:ext cx="533400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pPr/>
              <a:t>18</a:t>
            </a:fld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711" y="797475"/>
            <a:ext cx="1905000" cy="1485900"/>
          </a:xfrm>
          <a:prstGeom prst="rect">
            <a:avLst/>
          </a:prstGeom>
        </p:spPr>
      </p:pic>
      <p:sp>
        <p:nvSpPr>
          <p:cNvPr id="22" name="Smiley Face 21"/>
          <p:cNvSpPr/>
          <p:nvPr/>
        </p:nvSpPr>
        <p:spPr>
          <a:xfrm>
            <a:off x="4510046" y="3603601"/>
            <a:ext cx="671554" cy="562574"/>
          </a:xfrm>
          <a:prstGeom prst="smileyFace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miley Face 22"/>
          <p:cNvSpPr/>
          <p:nvPr/>
        </p:nvSpPr>
        <p:spPr>
          <a:xfrm>
            <a:off x="3838492" y="5809875"/>
            <a:ext cx="671554" cy="562574"/>
          </a:xfrm>
          <a:prstGeom prst="smileyFace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miley Face 23"/>
          <p:cNvSpPr/>
          <p:nvPr/>
        </p:nvSpPr>
        <p:spPr>
          <a:xfrm>
            <a:off x="2057400" y="4794731"/>
            <a:ext cx="671554" cy="562574"/>
          </a:xfrm>
          <a:prstGeom prst="smileyFace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324082" y="6453695"/>
            <a:ext cx="2362200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/১২</a:t>
            </a:r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/২০১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376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" grpId="0"/>
      <p:bldP spid="3" grpId="0" animBg="1"/>
      <p:bldP spid="22" grpId="0" animBg="1"/>
      <p:bldP spid="23" grpId="0" animBg="1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4622276"/>
            <a:ext cx="8991599" cy="1323439"/>
          </a:xfrm>
          <a:prstGeom prst="rect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“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বর্গ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রম্বস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,,–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উত্তরের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স্বপক্ষে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যুক্তি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(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চিত্রসহ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)।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161454" y="6356350"/>
            <a:ext cx="525345" cy="36512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pPr/>
              <a:t>19</a:t>
            </a:fld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72"/>
            <a:ext cx="9143999" cy="455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04800" y="1295400"/>
            <a:ext cx="343876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 descr="(JPEG Image, 232 × 160 pixels)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67200" y="685800"/>
            <a:ext cx="3894255" cy="325571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962400" y="6356349"/>
            <a:ext cx="2362200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/১২</a:t>
            </a:r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/২০১</a:t>
            </a:r>
            <a:r>
              <a:rPr lang="bn-IN" sz="1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95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162800" y="6356350"/>
            <a:ext cx="1524000" cy="365126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pPr/>
              <a:t>20</a:t>
            </a:fld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08758"/>
            <a:ext cx="8305800" cy="5508223"/>
          </a:xfrm>
          <a:prstGeom prst="rect">
            <a:avLst/>
          </a:prstGeom>
        </p:spPr>
      </p:pic>
      <p:sp>
        <p:nvSpPr>
          <p:cNvPr id="6" name="Heart 5"/>
          <p:cNvSpPr/>
          <p:nvPr/>
        </p:nvSpPr>
        <p:spPr>
          <a:xfrm rot="20199999">
            <a:off x="1624609" y="1951274"/>
            <a:ext cx="5568420" cy="3966443"/>
          </a:xfrm>
          <a:custGeom>
            <a:avLst/>
            <a:gdLst>
              <a:gd name="connsiteX0" fmla="*/ 2102608 w 4205215"/>
              <a:gd name="connsiteY0" fmla="*/ 726492 h 2905969"/>
              <a:gd name="connsiteX1" fmla="*/ 2102608 w 4205215"/>
              <a:gd name="connsiteY1" fmla="*/ 2905969 h 2905969"/>
              <a:gd name="connsiteX2" fmla="*/ 2102608 w 4205215"/>
              <a:gd name="connsiteY2" fmla="*/ 726492 h 2905969"/>
              <a:gd name="connsiteX0" fmla="*/ 2126934 w 4235887"/>
              <a:gd name="connsiteY0" fmla="*/ 738512 h 2687971"/>
              <a:gd name="connsiteX1" fmla="*/ 2113946 w 4235887"/>
              <a:gd name="connsiteY1" fmla="*/ 2687971 h 2687971"/>
              <a:gd name="connsiteX2" fmla="*/ 2126934 w 4235887"/>
              <a:gd name="connsiteY2" fmla="*/ 738512 h 2687971"/>
              <a:gd name="connsiteX0" fmla="*/ 1091974 w 3200927"/>
              <a:gd name="connsiteY0" fmla="*/ 982885 h 2932344"/>
              <a:gd name="connsiteX1" fmla="*/ 1078986 w 3200927"/>
              <a:gd name="connsiteY1" fmla="*/ 2932344 h 2932344"/>
              <a:gd name="connsiteX2" fmla="*/ 4 w 3200927"/>
              <a:gd name="connsiteY2" fmla="*/ 75777 h 2932344"/>
              <a:gd name="connsiteX3" fmla="*/ 1091974 w 3200927"/>
              <a:gd name="connsiteY3" fmla="*/ 982885 h 2932344"/>
              <a:gd name="connsiteX0" fmla="*/ 3352661 w 5461614"/>
              <a:gd name="connsiteY0" fmla="*/ 1221812 h 3171271"/>
              <a:gd name="connsiteX1" fmla="*/ 3339673 w 5461614"/>
              <a:gd name="connsiteY1" fmla="*/ 3171271 h 3171271"/>
              <a:gd name="connsiteX2" fmla="*/ 10130 w 5461614"/>
              <a:gd name="connsiteY2" fmla="*/ 199490 h 3171271"/>
              <a:gd name="connsiteX3" fmla="*/ 2260691 w 5461614"/>
              <a:gd name="connsiteY3" fmla="*/ 314704 h 3171271"/>
              <a:gd name="connsiteX4" fmla="*/ 3352661 w 5461614"/>
              <a:gd name="connsiteY4" fmla="*/ 1221812 h 3171271"/>
              <a:gd name="connsiteX0" fmla="*/ 3361323 w 5470276"/>
              <a:gd name="connsiteY0" fmla="*/ 1736263 h 3685722"/>
              <a:gd name="connsiteX1" fmla="*/ 3348335 w 5470276"/>
              <a:gd name="connsiteY1" fmla="*/ 3685722 h 3685722"/>
              <a:gd name="connsiteX2" fmla="*/ 18792 w 5470276"/>
              <a:gd name="connsiteY2" fmla="*/ 713941 h 3685722"/>
              <a:gd name="connsiteX3" fmla="*/ 1163541 w 5470276"/>
              <a:gd name="connsiteY3" fmla="*/ 43581 h 3685722"/>
              <a:gd name="connsiteX4" fmla="*/ 3361323 w 5470276"/>
              <a:gd name="connsiteY4" fmla="*/ 1736263 h 3685722"/>
              <a:gd name="connsiteX0" fmla="*/ 3366082 w 5475035"/>
              <a:gd name="connsiteY0" fmla="*/ 1694442 h 3643901"/>
              <a:gd name="connsiteX1" fmla="*/ 3353094 w 5475035"/>
              <a:gd name="connsiteY1" fmla="*/ 3643901 h 3643901"/>
              <a:gd name="connsiteX2" fmla="*/ 23551 w 5475035"/>
              <a:gd name="connsiteY2" fmla="*/ 672120 h 3643901"/>
              <a:gd name="connsiteX3" fmla="*/ 1168300 w 5475035"/>
              <a:gd name="connsiteY3" fmla="*/ 1760 h 3643901"/>
              <a:gd name="connsiteX4" fmla="*/ 2764754 w 5475035"/>
              <a:gd name="connsiteY4" fmla="*/ 690405 h 3643901"/>
              <a:gd name="connsiteX5" fmla="*/ 3366082 w 5475035"/>
              <a:gd name="connsiteY5" fmla="*/ 1694442 h 3643901"/>
              <a:gd name="connsiteX0" fmla="*/ 3120522 w 5401625"/>
              <a:gd name="connsiteY0" fmla="*/ 1125660 h 3643901"/>
              <a:gd name="connsiteX1" fmla="*/ 3353094 w 5401625"/>
              <a:gd name="connsiteY1" fmla="*/ 3643901 h 3643901"/>
              <a:gd name="connsiteX2" fmla="*/ 23551 w 5401625"/>
              <a:gd name="connsiteY2" fmla="*/ 672120 h 3643901"/>
              <a:gd name="connsiteX3" fmla="*/ 1168300 w 5401625"/>
              <a:gd name="connsiteY3" fmla="*/ 1760 h 3643901"/>
              <a:gd name="connsiteX4" fmla="*/ 2764754 w 5401625"/>
              <a:gd name="connsiteY4" fmla="*/ 690405 h 3643901"/>
              <a:gd name="connsiteX5" fmla="*/ 3120522 w 5401625"/>
              <a:gd name="connsiteY5" fmla="*/ 1125660 h 3643901"/>
              <a:gd name="connsiteX0" fmla="*/ 3120522 w 6535960"/>
              <a:gd name="connsiteY0" fmla="*/ 1125660 h 4470974"/>
              <a:gd name="connsiteX1" fmla="*/ 4847758 w 6535960"/>
              <a:gd name="connsiteY1" fmla="*/ 4470974 h 4470974"/>
              <a:gd name="connsiteX2" fmla="*/ 23551 w 6535960"/>
              <a:gd name="connsiteY2" fmla="*/ 672120 h 4470974"/>
              <a:gd name="connsiteX3" fmla="*/ 1168300 w 6535960"/>
              <a:gd name="connsiteY3" fmla="*/ 1760 h 4470974"/>
              <a:gd name="connsiteX4" fmla="*/ 2764754 w 6535960"/>
              <a:gd name="connsiteY4" fmla="*/ 690405 h 4470974"/>
              <a:gd name="connsiteX5" fmla="*/ 3120522 w 6535960"/>
              <a:gd name="connsiteY5" fmla="*/ 1125660 h 4470974"/>
              <a:gd name="connsiteX0" fmla="*/ 2963081 w 6504971"/>
              <a:gd name="connsiteY0" fmla="*/ 1198006 h 4470974"/>
              <a:gd name="connsiteX1" fmla="*/ 4847758 w 6504971"/>
              <a:gd name="connsiteY1" fmla="*/ 4470974 h 4470974"/>
              <a:gd name="connsiteX2" fmla="*/ 23551 w 6504971"/>
              <a:gd name="connsiteY2" fmla="*/ 672120 h 4470974"/>
              <a:gd name="connsiteX3" fmla="*/ 1168300 w 6504971"/>
              <a:gd name="connsiteY3" fmla="*/ 1760 h 4470974"/>
              <a:gd name="connsiteX4" fmla="*/ 2764754 w 6504971"/>
              <a:gd name="connsiteY4" fmla="*/ 690405 h 4470974"/>
              <a:gd name="connsiteX5" fmla="*/ 2963081 w 6504971"/>
              <a:gd name="connsiteY5" fmla="*/ 1198006 h 4470974"/>
              <a:gd name="connsiteX0" fmla="*/ 2963081 w 6504971"/>
              <a:gd name="connsiteY0" fmla="*/ 1198006 h 4470974"/>
              <a:gd name="connsiteX1" fmla="*/ 4847758 w 6504971"/>
              <a:gd name="connsiteY1" fmla="*/ 4470974 h 4470974"/>
              <a:gd name="connsiteX2" fmla="*/ 23551 w 6504971"/>
              <a:gd name="connsiteY2" fmla="*/ 672120 h 4470974"/>
              <a:gd name="connsiteX3" fmla="*/ 1168300 w 6504971"/>
              <a:gd name="connsiteY3" fmla="*/ 1760 h 4470974"/>
              <a:gd name="connsiteX4" fmla="*/ 2619139 w 6504971"/>
              <a:gd name="connsiteY4" fmla="*/ 767853 h 4470974"/>
              <a:gd name="connsiteX5" fmla="*/ 2963081 w 6504971"/>
              <a:gd name="connsiteY5" fmla="*/ 1198006 h 4470974"/>
              <a:gd name="connsiteX0" fmla="*/ 2963081 w 6207216"/>
              <a:gd name="connsiteY0" fmla="*/ 1198006 h 4519121"/>
              <a:gd name="connsiteX1" fmla="*/ 6115343 w 6207216"/>
              <a:gd name="connsiteY1" fmla="*/ 2612593 h 4519121"/>
              <a:gd name="connsiteX2" fmla="*/ 4847758 w 6207216"/>
              <a:gd name="connsiteY2" fmla="*/ 4470974 h 4519121"/>
              <a:gd name="connsiteX3" fmla="*/ 23551 w 6207216"/>
              <a:gd name="connsiteY3" fmla="*/ 672120 h 4519121"/>
              <a:gd name="connsiteX4" fmla="*/ 1168300 w 6207216"/>
              <a:gd name="connsiteY4" fmla="*/ 1760 h 4519121"/>
              <a:gd name="connsiteX5" fmla="*/ 2619139 w 6207216"/>
              <a:gd name="connsiteY5" fmla="*/ 767853 h 4519121"/>
              <a:gd name="connsiteX6" fmla="*/ 2963081 w 6207216"/>
              <a:gd name="connsiteY6" fmla="*/ 1198006 h 4519121"/>
              <a:gd name="connsiteX0" fmla="*/ 2963081 w 6135992"/>
              <a:gd name="connsiteY0" fmla="*/ 1198006 h 4517342"/>
              <a:gd name="connsiteX1" fmla="*/ 3954029 w 6135992"/>
              <a:gd name="connsiteY1" fmla="*/ 502110 h 4517342"/>
              <a:gd name="connsiteX2" fmla="*/ 6115343 w 6135992"/>
              <a:gd name="connsiteY2" fmla="*/ 2612593 h 4517342"/>
              <a:gd name="connsiteX3" fmla="*/ 4847758 w 6135992"/>
              <a:gd name="connsiteY3" fmla="*/ 4470974 h 4517342"/>
              <a:gd name="connsiteX4" fmla="*/ 23551 w 6135992"/>
              <a:gd name="connsiteY4" fmla="*/ 672120 h 4517342"/>
              <a:gd name="connsiteX5" fmla="*/ 1168300 w 6135992"/>
              <a:gd name="connsiteY5" fmla="*/ 1760 h 4517342"/>
              <a:gd name="connsiteX6" fmla="*/ 2619139 w 6135992"/>
              <a:gd name="connsiteY6" fmla="*/ 767853 h 4517342"/>
              <a:gd name="connsiteX7" fmla="*/ 2963081 w 6135992"/>
              <a:gd name="connsiteY7" fmla="*/ 1198006 h 4517342"/>
              <a:gd name="connsiteX0" fmla="*/ 2963081 w 6165898"/>
              <a:gd name="connsiteY0" fmla="*/ 1198006 h 4516850"/>
              <a:gd name="connsiteX1" fmla="*/ 3954029 w 6165898"/>
              <a:gd name="connsiteY1" fmla="*/ 502110 h 4516850"/>
              <a:gd name="connsiteX2" fmla="*/ 5806938 w 6165898"/>
              <a:gd name="connsiteY2" fmla="*/ 1441638 h 4516850"/>
              <a:gd name="connsiteX3" fmla="*/ 6115343 w 6165898"/>
              <a:gd name="connsiteY3" fmla="*/ 2612593 h 4516850"/>
              <a:gd name="connsiteX4" fmla="*/ 4847758 w 6165898"/>
              <a:gd name="connsiteY4" fmla="*/ 4470974 h 4516850"/>
              <a:gd name="connsiteX5" fmla="*/ 23551 w 6165898"/>
              <a:gd name="connsiteY5" fmla="*/ 672120 h 4516850"/>
              <a:gd name="connsiteX6" fmla="*/ 1168300 w 6165898"/>
              <a:gd name="connsiteY6" fmla="*/ 1760 h 4516850"/>
              <a:gd name="connsiteX7" fmla="*/ 2619139 w 6165898"/>
              <a:gd name="connsiteY7" fmla="*/ 767853 h 4516850"/>
              <a:gd name="connsiteX8" fmla="*/ 2963081 w 6165898"/>
              <a:gd name="connsiteY8" fmla="*/ 1198006 h 4516850"/>
              <a:gd name="connsiteX0" fmla="*/ 2963081 w 6165898"/>
              <a:gd name="connsiteY0" fmla="*/ 1198006 h 4516850"/>
              <a:gd name="connsiteX1" fmla="*/ 3954029 w 6165898"/>
              <a:gd name="connsiteY1" fmla="*/ 502110 h 4516850"/>
              <a:gd name="connsiteX2" fmla="*/ 5806938 w 6165898"/>
              <a:gd name="connsiteY2" fmla="*/ 1441638 h 4516850"/>
              <a:gd name="connsiteX3" fmla="*/ 6115343 w 6165898"/>
              <a:gd name="connsiteY3" fmla="*/ 2612593 h 4516850"/>
              <a:gd name="connsiteX4" fmla="*/ 4847758 w 6165898"/>
              <a:gd name="connsiteY4" fmla="*/ 4470974 h 4516850"/>
              <a:gd name="connsiteX5" fmla="*/ 23551 w 6165898"/>
              <a:gd name="connsiteY5" fmla="*/ 672120 h 4516850"/>
              <a:gd name="connsiteX6" fmla="*/ 1168300 w 6165898"/>
              <a:gd name="connsiteY6" fmla="*/ 1760 h 4516850"/>
              <a:gd name="connsiteX7" fmla="*/ 2619139 w 6165898"/>
              <a:gd name="connsiteY7" fmla="*/ 767853 h 4516850"/>
              <a:gd name="connsiteX8" fmla="*/ 2963081 w 6165898"/>
              <a:gd name="connsiteY8" fmla="*/ 1198006 h 4516850"/>
              <a:gd name="connsiteX0" fmla="*/ 2963081 w 6379978"/>
              <a:gd name="connsiteY0" fmla="*/ 1198006 h 4508837"/>
              <a:gd name="connsiteX1" fmla="*/ 3954029 w 6379978"/>
              <a:gd name="connsiteY1" fmla="*/ 502110 h 4508837"/>
              <a:gd name="connsiteX2" fmla="*/ 5806938 w 6379978"/>
              <a:gd name="connsiteY2" fmla="*/ 1441638 h 4508837"/>
              <a:gd name="connsiteX3" fmla="*/ 6356487 w 6379978"/>
              <a:gd name="connsiteY3" fmla="*/ 2183625 h 4508837"/>
              <a:gd name="connsiteX4" fmla="*/ 4847758 w 6379978"/>
              <a:gd name="connsiteY4" fmla="*/ 4470974 h 4508837"/>
              <a:gd name="connsiteX5" fmla="*/ 23551 w 6379978"/>
              <a:gd name="connsiteY5" fmla="*/ 672120 h 4508837"/>
              <a:gd name="connsiteX6" fmla="*/ 1168300 w 6379978"/>
              <a:gd name="connsiteY6" fmla="*/ 1760 h 4508837"/>
              <a:gd name="connsiteX7" fmla="*/ 2619139 w 6379978"/>
              <a:gd name="connsiteY7" fmla="*/ 767853 h 4508837"/>
              <a:gd name="connsiteX8" fmla="*/ 2963081 w 6379978"/>
              <a:gd name="connsiteY8" fmla="*/ 1198006 h 4508837"/>
              <a:gd name="connsiteX0" fmla="*/ 2963081 w 6379978"/>
              <a:gd name="connsiteY0" fmla="*/ 1198006 h 4508837"/>
              <a:gd name="connsiteX1" fmla="*/ 3954029 w 6379978"/>
              <a:gd name="connsiteY1" fmla="*/ 502110 h 4508837"/>
              <a:gd name="connsiteX2" fmla="*/ 5806938 w 6379978"/>
              <a:gd name="connsiteY2" fmla="*/ 1441638 h 4508837"/>
              <a:gd name="connsiteX3" fmla="*/ 6356487 w 6379978"/>
              <a:gd name="connsiteY3" fmla="*/ 2183625 h 4508837"/>
              <a:gd name="connsiteX4" fmla="*/ 4847758 w 6379978"/>
              <a:gd name="connsiteY4" fmla="*/ 4470974 h 4508837"/>
              <a:gd name="connsiteX5" fmla="*/ 23551 w 6379978"/>
              <a:gd name="connsiteY5" fmla="*/ 672120 h 4508837"/>
              <a:gd name="connsiteX6" fmla="*/ 1168300 w 6379978"/>
              <a:gd name="connsiteY6" fmla="*/ 1760 h 4508837"/>
              <a:gd name="connsiteX7" fmla="*/ 2641397 w 6379978"/>
              <a:gd name="connsiteY7" fmla="*/ 651220 h 4508837"/>
              <a:gd name="connsiteX8" fmla="*/ 2963081 w 6379978"/>
              <a:gd name="connsiteY8" fmla="*/ 1198006 h 4508837"/>
              <a:gd name="connsiteX0" fmla="*/ 2963081 w 6365761"/>
              <a:gd name="connsiteY0" fmla="*/ 1198006 h 4508837"/>
              <a:gd name="connsiteX1" fmla="*/ 3954029 w 6365761"/>
              <a:gd name="connsiteY1" fmla="*/ 502110 h 4508837"/>
              <a:gd name="connsiteX2" fmla="*/ 5188300 w 6365761"/>
              <a:gd name="connsiteY2" fmla="*/ 1315043 h 4508837"/>
              <a:gd name="connsiteX3" fmla="*/ 6356487 w 6365761"/>
              <a:gd name="connsiteY3" fmla="*/ 2183625 h 4508837"/>
              <a:gd name="connsiteX4" fmla="*/ 4847758 w 6365761"/>
              <a:gd name="connsiteY4" fmla="*/ 4470974 h 4508837"/>
              <a:gd name="connsiteX5" fmla="*/ 23551 w 6365761"/>
              <a:gd name="connsiteY5" fmla="*/ 672120 h 4508837"/>
              <a:gd name="connsiteX6" fmla="*/ 1168300 w 6365761"/>
              <a:gd name="connsiteY6" fmla="*/ 1760 h 4508837"/>
              <a:gd name="connsiteX7" fmla="*/ 2641397 w 6365761"/>
              <a:gd name="connsiteY7" fmla="*/ 651220 h 4508837"/>
              <a:gd name="connsiteX8" fmla="*/ 2963081 w 6365761"/>
              <a:gd name="connsiteY8" fmla="*/ 1198006 h 4508837"/>
              <a:gd name="connsiteX0" fmla="*/ 2963081 w 5284071"/>
              <a:gd name="connsiteY0" fmla="*/ 1198006 h 4502553"/>
              <a:gd name="connsiteX1" fmla="*/ 3954029 w 5284071"/>
              <a:gd name="connsiteY1" fmla="*/ 502110 h 4502553"/>
              <a:gd name="connsiteX2" fmla="*/ 5188300 w 5284071"/>
              <a:gd name="connsiteY2" fmla="*/ 1315043 h 4502553"/>
              <a:gd name="connsiteX3" fmla="*/ 4673314 w 5284071"/>
              <a:gd name="connsiteY3" fmla="*/ 1696015 h 4502553"/>
              <a:gd name="connsiteX4" fmla="*/ 4847758 w 5284071"/>
              <a:gd name="connsiteY4" fmla="*/ 4470974 h 4502553"/>
              <a:gd name="connsiteX5" fmla="*/ 23551 w 5284071"/>
              <a:gd name="connsiteY5" fmla="*/ 672120 h 4502553"/>
              <a:gd name="connsiteX6" fmla="*/ 1168300 w 5284071"/>
              <a:gd name="connsiteY6" fmla="*/ 1760 h 4502553"/>
              <a:gd name="connsiteX7" fmla="*/ 2641397 w 5284071"/>
              <a:gd name="connsiteY7" fmla="*/ 651220 h 4502553"/>
              <a:gd name="connsiteX8" fmla="*/ 2963081 w 5284071"/>
              <a:gd name="connsiteY8" fmla="*/ 1198006 h 4502553"/>
              <a:gd name="connsiteX0" fmla="*/ 2963081 w 5681700"/>
              <a:gd name="connsiteY0" fmla="*/ 1198006 h 4503343"/>
              <a:gd name="connsiteX1" fmla="*/ 3954029 w 5681700"/>
              <a:gd name="connsiteY1" fmla="*/ 502110 h 4503343"/>
              <a:gd name="connsiteX2" fmla="*/ 5188300 w 5681700"/>
              <a:gd name="connsiteY2" fmla="*/ 1315043 h 4503343"/>
              <a:gd name="connsiteX3" fmla="*/ 5652283 w 5681700"/>
              <a:gd name="connsiteY3" fmla="*/ 1767653 h 4503343"/>
              <a:gd name="connsiteX4" fmla="*/ 4847758 w 5681700"/>
              <a:gd name="connsiteY4" fmla="*/ 4470974 h 4503343"/>
              <a:gd name="connsiteX5" fmla="*/ 23551 w 5681700"/>
              <a:gd name="connsiteY5" fmla="*/ 672120 h 4503343"/>
              <a:gd name="connsiteX6" fmla="*/ 1168300 w 5681700"/>
              <a:gd name="connsiteY6" fmla="*/ 1760 h 4503343"/>
              <a:gd name="connsiteX7" fmla="*/ 2641397 w 5681700"/>
              <a:gd name="connsiteY7" fmla="*/ 651220 h 4503343"/>
              <a:gd name="connsiteX8" fmla="*/ 2963081 w 5681700"/>
              <a:gd name="connsiteY8" fmla="*/ 1198006 h 4503343"/>
              <a:gd name="connsiteX0" fmla="*/ 2963081 w 5681700"/>
              <a:gd name="connsiteY0" fmla="*/ 1198006 h 3369033"/>
              <a:gd name="connsiteX1" fmla="*/ 3954029 w 5681700"/>
              <a:gd name="connsiteY1" fmla="*/ 502110 h 3369033"/>
              <a:gd name="connsiteX2" fmla="*/ 5188300 w 5681700"/>
              <a:gd name="connsiteY2" fmla="*/ 1315043 h 3369033"/>
              <a:gd name="connsiteX3" fmla="*/ 5652283 w 5681700"/>
              <a:gd name="connsiteY3" fmla="*/ 1767653 h 3369033"/>
              <a:gd name="connsiteX4" fmla="*/ 3663336 w 5681700"/>
              <a:gd name="connsiteY4" fmla="*/ 3314869 h 3369033"/>
              <a:gd name="connsiteX5" fmla="*/ 23551 w 5681700"/>
              <a:gd name="connsiteY5" fmla="*/ 672120 h 3369033"/>
              <a:gd name="connsiteX6" fmla="*/ 1168300 w 5681700"/>
              <a:gd name="connsiteY6" fmla="*/ 1760 h 3369033"/>
              <a:gd name="connsiteX7" fmla="*/ 2641397 w 5681700"/>
              <a:gd name="connsiteY7" fmla="*/ 651220 h 3369033"/>
              <a:gd name="connsiteX8" fmla="*/ 2963081 w 5681700"/>
              <a:gd name="connsiteY8" fmla="*/ 1198006 h 3369033"/>
              <a:gd name="connsiteX0" fmla="*/ 2963081 w 5681700"/>
              <a:gd name="connsiteY0" fmla="*/ 1198006 h 3421103"/>
              <a:gd name="connsiteX1" fmla="*/ 3954029 w 5681700"/>
              <a:gd name="connsiteY1" fmla="*/ 502110 h 3421103"/>
              <a:gd name="connsiteX2" fmla="*/ 5188300 w 5681700"/>
              <a:gd name="connsiteY2" fmla="*/ 1315043 h 3421103"/>
              <a:gd name="connsiteX3" fmla="*/ 5652283 w 5681700"/>
              <a:gd name="connsiteY3" fmla="*/ 1767653 h 3421103"/>
              <a:gd name="connsiteX4" fmla="*/ 3663336 w 5681700"/>
              <a:gd name="connsiteY4" fmla="*/ 3314869 h 3421103"/>
              <a:gd name="connsiteX5" fmla="*/ 23551 w 5681700"/>
              <a:gd name="connsiteY5" fmla="*/ 672120 h 3421103"/>
              <a:gd name="connsiteX6" fmla="*/ 1168300 w 5681700"/>
              <a:gd name="connsiteY6" fmla="*/ 1760 h 3421103"/>
              <a:gd name="connsiteX7" fmla="*/ 2641397 w 5681700"/>
              <a:gd name="connsiteY7" fmla="*/ 651220 h 3421103"/>
              <a:gd name="connsiteX8" fmla="*/ 2963081 w 5681700"/>
              <a:gd name="connsiteY8" fmla="*/ 1198006 h 3421103"/>
              <a:gd name="connsiteX0" fmla="*/ 2963081 w 5701849"/>
              <a:gd name="connsiteY0" fmla="*/ 1198006 h 4043432"/>
              <a:gd name="connsiteX1" fmla="*/ 3954029 w 5701849"/>
              <a:gd name="connsiteY1" fmla="*/ 502110 h 4043432"/>
              <a:gd name="connsiteX2" fmla="*/ 5188300 w 5701849"/>
              <a:gd name="connsiteY2" fmla="*/ 1315043 h 4043432"/>
              <a:gd name="connsiteX3" fmla="*/ 5652283 w 5701849"/>
              <a:gd name="connsiteY3" fmla="*/ 1767653 h 4043432"/>
              <a:gd name="connsiteX4" fmla="*/ 4351733 w 5701849"/>
              <a:gd name="connsiteY4" fmla="*/ 3969767 h 4043432"/>
              <a:gd name="connsiteX5" fmla="*/ 3663336 w 5701849"/>
              <a:gd name="connsiteY5" fmla="*/ 3314869 h 4043432"/>
              <a:gd name="connsiteX6" fmla="*/ 23551 w 5701849"/>
              <a:gd name="connsiteY6" fmla="*/ 672120 h 4043432"/>
              <a:gd name="connsiteX7" fmla="*/ 1168300 w 5701849"/>
              <a:gd name="connsiteY7" fmla="*/ 1760 h 4043432"/>
              <a:gd name="connsiteX8" fmla="*/ 2641397 w 5701849"/>
              <a:gd name="connsiteY8" fmla="*/ 651220 h 4043432"/>
              <a:gd name="connsiteX9" fmla="*/ 2963081 w 5701849"/>
              <a:gd name="connsiteY9" fmla="*/ 1198006 h 4043432"/>
              <a:gd name="connsiteX0" fmla="*/ 2963081 w 5701849"/>
              <a:gd name="connsiteY0" fmla="*/ 1198006 h 4043432"/>
              <a:gd name="connsiteX1" fmla="*/ 3135748 w 5701849"/>
              <a:gd name="connsiteY1" fmla="*/ 415631 h 4043432"/>
              <a:gd name="connsiteX2" fmla="*/ 3954029 w 5701849"/>
              <a:gd name="connsiteY2" fmla="*/ 502110 h 4043432"/>
              <a:gd name="connsiteX3" fmla="*/ 5188300 w 5701849"/>
              <a:gd name="connsiteY3" fmla="*/ 1315043 h 4043432"/>
              <a:gd name="connsiteX4" fmla="*/ 5652283 w 5701849"/>
              <a:gd name="connsiteY4" fmla="*/ 1767653 h 4043432"/>
              <a:gd name="connsiteX5" fmla="*/ 4351733 w 5701849"/>
              <a:gd name="connsiteY5" fmla="*/ 3969767 h 4043432"/>
              <a:gd name="connsiteX6" fmla="*/ 3663336 w 5701849"/>
              <a:gd name="connsiteY6" fmla="*/ 3314869 h 4043432"/>
              <a:gd name="connsiteX7" fmla="*/ 23551 w 5701849"/>
              <a:gd name="connsiteY7" fmla="*/ 672120 h 4043432"/>
              <a:gd name="connsiteX8" fmla="*/ 1168300 w 5701849"/>
              <a:gd name="connsiteY8" fmla="*/ 1760 h 4043432"/>
              <a:gd name="connsiteX9" fmla="*/ 2641397 w 5701849"/>
              <a:gd name="connsiteY9" fmla="*/ 651220 h 4043432"/>
              <a:gd name="connsiteX10" fmla="*/ 2963081 w 5701849"/>
              <a:gd name="connsiteY10" fmla="*/ 1198006 h 4043432"/>
              <a:gd name="connsiteX0" fmla="*/ 2938267 w 5701849"/>
              <a:gd name="connsiteY0" fmla="*/ 962887 h 4043432"/>
              <a:gd name="connsiteX1" fmla="*/ 3135748 w 5701849"/>
              <a:gd name="connsiteY1" fmla="*/ 415631 h 4043432"/>
              <a:gd name="connsiteX2" fmla="*/ 3954029 w 5701849"/>
              <a:gd name="connsiteY2" fmla="*/ 502110 h 4043432"/>
              <a:gd name="connsiteX3" fmla="*/ 5188300 w 5701849"/>
              <a:gd name="connsiteY3" fmla="*/ 1315043 h 4043432"/>
              <a:gd name="connsiteX4" fmla="*/ 5652283 w 5701849"/>
              <a:gd name="connsiteY4" fmla="*/ 1767653 h 4043432"/>
              <a:gd name="connsiteX5" fmla="*/ 4351733 w 5701849"/>
              <a:gd name="connsiteY5" fmla="*/ 3969767 h 4043432"/>
              <a:gd name="connsiteX6" fmla="*/ 3663336 w 5701849"/>
              <a:gd name="connsiteY6" fmla="*/ 3314869 h 4043432"/>
              <a:gd name="connsiteX7" fmla="*/ 23551 w 5701849"/>
              <a:gd name="connsiteY7" fmla="*/ 672120 h 4043432"/>
              <a:gd name="connsiteX8" fmla="*/ 1168300 w 5701849"/>
              <a:gd name="connsiteY8" fmla="*/ 1760 h 4043432"/>
              <a:gd name="connsiteX9" fmla="*/ 2641397 w 5701849"/>
              <a:gd name="connsiteY9" fmla="*/ 651220 h 4043432"/>
              <a:gd name="connsiteX10" fmla="*/ 2938267 w 5701849"/>
              <a:gd name="connsiteY10" fmla="*/ 962887 h 4043432"/>
              <a:gd name="connsiteX0" fmla="*/ 2830675 w 5701849"/>
              <a:gd name="connsiteY0" fmla="*/ 692061 h 4043432"/>
              <a:gd name="connsiteX1" fmla="*/ 3135748 w 5701849"/>
              <a:gd name="connsiteY1" fmla="*/ 415631 h 4043432"/>
              <a:gd name="connsiteX2" fmla="*/ 3954029 w 5701849"/>
              <a:gd name="connsiteY2" fmla="*/ 502110 h 4043432"/>
              <a:gd name="connsiteX3" fmla="*/ 5188300 w 5701849"/>
              <a:gd name="connsiteY3" fmla="*/ 1315043 h 4043432"/>
              <a:gd name="connsiteX4" fmla="*/ 5652283 w 5701849"/>
              <a:gd name="connsiteY4" fmla="*/ 1767653 h 4043432"/>
              <a:gd name="connsiteX5" fmla="*/ 4351733 w 5701849"/>
              <a:gd name="connsiteY5" fmla="*/ 3969767 h 4043432"/>
              <a:gd name="connsiteX6" fmla="*/ 3663336 w 5701849"/>
              <a:gd name="connsiteY6" fmla="*/ 3314869 h 4043432"/>
              <a:gd name="connsiteX7" fmla="*/ 23551 w 5701849"/>
              <a:gd name="connsiteY7" fmla="*/ 672120 h 4043432"/>
              <a:gd name="connsiteX8" fmla="*/ 1168300 w 5701849"/>
              <a:gd name="connsiteY8" fmla="*/ 1760 h 4043432"/>
              <a:gd name="connsiteX9" fmla="*/ 2641397 w 5701849"/>
              <a:gd name="connsiteY9" fmla="*/ 651220 h 4043432"/>
              <a:gd name="connsiteX10" fmla="*/ 2830675 w 5701849"/>
              <a:gd name="connsiteY10" fmla="*/ 692061 h 4043432"/>
              <a:gd name="connsiteX0" fmla="*/ 2830675 w 5587819"/>
              <a:gd name="connsiteY0" fmla="*/ 692061 h 4043432"/>
              <a:gd name="connsiteX1" fmla="*/ 3135748 w 5587819"/>
              <a:gd name="connsiteY1" fmla="*/ 415631 h 4043432"/>
              <a:gd name="connsiteX2" fmla="*/ 3954029 w 5587819"/>
              <a:gd name="connsiteY2" fmla="*/ 502110 h 4043432"/>
              <a:gd name="connsiteX3" fmla="*/ 5188300 w 5587819"/>
              <a:gd name="connsiteY3" fmla="*/ 1315043 h 4043432"/>
              <a:gd name="connsiteX4" fmla="*/ 5518262 w 5587819"/>
              <a:gd name="connsiteY4" fmla="*/ 1948283 h 4043432"/>
              <a:gd name="connsiteX5" fmla="*/ 4351733 w 5587819"/>
              <a:gd name="connsiteY5" fmla="*/ 3969767 h 4043432"/>
              <a:gd name="connsiteX6" fmla="*/ 3663336 w 5587819"/>
              <a:gd name="connsiteY6" fmla="*/ 3314869 h 4043432"/>
              <a:gd name="connsiteX7" fmla="*/ 23551 w 5587819"/>
              <a:gd name="connsiteY7" fmla="*/ 672120 h 4043432"/>
              <a:gd name="connsiteX8" fmla="*/ 1168300 w 5587819"/>
              <a:gd name="connsiteY8" fmla="*/ 1760 h 4043432"/>
              <a:gd name="connsiteX9" fmla="*/ 2641397 w 5587819"/>
              <a:gd name="connsiteY9" fmla="*/ 651220 h 4043432"/>
              <a:gd name="connsiteX10" fmla="*/ 2830675 w 5587819"/>
              <a:gd name="connsiteY10" fmla="*/ 692061 h 4043432"/>
              <a:gd name="connsiteX0" fmla="*/ 2830675 w 5568420"/>
              <a:gd name="connsiteY0" fmla="*/ 692061 h 4043432"/>
              <a:gd name="connsiteX1" fmla="*/ 3135748 w 5568420"/>
              <a:gd name="connsiteY1" fmla="*/ 415631 h 4043432"/>
              <a:gd name="connsiteX2" fmla="*/ 3954029 w 5568420"/>
              <a:gd name="connsiteY2" fmla="*/ 502110 h 4043432"/>
              <a:gd name="connsiteX3" fmla="*/ 5188300 w 5568420"/>
              <a:gd name="connsiteY3" fmla="*/ 1315043 h 4043432"/>
              <a:gd name="connsiteX4" fmla="*/ 5333223 w 5568420"/>
              <a:gd name="connsiteY4" fmla="*/ 1531841 h 4043432"/>
              <a:gd name="connsiteX5" fmla="*/ 5518262 w 5568420"/>
              <a:gd name="connsiteY5" fmla="*/ 1948283 h 4043432"/>
              <a:gd name="connsiteX6" fmla="*/ 4351733 w 5568420"/>
              <a:gd name="connsiteY6" fmla="*/ 3969767 h 4043432"/>
              <a:gd name="connsiteX7" fmla="*/ 3663336 w 5568420"/>
              <a:gd name="connsiteY7" fmla="*/ 3314869 h 4043432"/>
              <a:gd name="connsiteX8" fmla="*/ 23551 w 5568420"/>
              <a:gd name="connsiteY8" fmla="*/ 672120 h 4043432"/>
              <a:gd name="connsiteX9" fmla="*/ 1168300 w 5568420"/>
              <a:gd name="connsiteY9" fmla="*/ 1760 h 4043432"/>
              <a:gd name="connsiteX10" fmla="*/ 2641397 w 5568420"/>
              <a:gd name="connsiteY10" fmla="*/ 651220 h 4043432"/>
              <a:gd name="connsiteX11" fmla="*/ 2830675 w 5568420"/>
              <a:gd name="connsiteY11" fmla="*/ 692061 h 4043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68420" h="4043432">
                <a:moveTo>
                  <a:pt x="2830675" y="692061"/>
                </a:moveTo>
                <a:cubicBezTo>
                  <a:pt x="2954921" y="712928"/>
                  <a:pt x="2970590" y="531614"/>
                  <a:pt x="3135748" y="415631"/>
                </a:cubicBezTo>
                <a:cubicBezTo>
                  <a:pt x="3300906" y="299648"/>
                  <a:pt x="3653791" y="412340"/>
                  <a:pt x="3954029" y="502110"/>
                </a:cubicBezTo>
                <a:cubicBezTo>
                  <a:pt x="4379390" y="601225"/>
                  <a:pt x="4828081" y="963296"/>
                  <a:pt x="5188300" y="1315043"/>
                </a:cubicBezTo>
                <a:cubicBezTo>
                  <a:pt x="5421025" y="1469197"/>
                  <a:pt x="5278229" y="1426301"/>
                  <a:pt x="5333223" y="1531841"/>
                </a:cubicBezTo>
                <a:cubicBezTo>
                  <a:pt x="5388217" y="1637381"/>
                  <a:pt x="5684703" y="1524494"/>
                  <a:pt x="5518262" y="1948283"/>
                </a:cubicBezTo>
                <a:cubicBezTo>
                  <a:pt x="5351821" y="2372072"/>
                  <a:pt x="4683224" y="3711898"/>
                  <a:pt x="4351733" y="3969767"/>
                </a:cubicBezTo>
                <a:cubicBezTo>
                  <a:pt x="4020242" y="4227636"/>
                  <a:pt x="4359579" y="3760134"/>
                  <a:pt x="3663336" y="3314869"/>
                </a:cubicBezTo>
                <a:cubicBezTo>
                  <a:pt x="4297853" y="4002127"/>
                  <a:pt x="203381" y="1148215"/>
                  <a:pt x="23551" y="672120"/>
                </a:cubicBezTo>
                <a:cubicBezTo>
                  <a:pt x="-156279" y="196025"/>
                  <a:pt x="739103" y="-22079"/>
                  <a:pt x="1168300" y="1760"/>
                </a:cubicBezTo>
                <a:cubicBezTo>
                  <a:pt x="1597497" y="25599"/>
                  <a:pt x="2275100" y="369106"/>
                  <a:pt x="2641397" y="651220"/>
                </a:cubicBezTo>
                <a:cubicBezTo>
                  <a:pt x="3007694" y="933334"/>
                  <a:pt x="2704949" y="220603"/>
                  <a:pt x="2830675" y="692061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05000" y="2801204"/>
            <a:ext cx="1750800" cy="923330"/>
          </a:xfrm>
          <a:prstGeom prst="rect">
            <a:avLst/>
          </a:prstGeom>
          <a:gradFill>
            <a:gsLst>
              <a:gs pos="0">
                <a:srgbClr val="92D050"/>
              </a:gs>
              <a:gs pos="49000">
                <a:srgbClr val="FF0000"/>
              </a:gs>
              <a:gs pos="21000">
                <a:srgbClr val="FFC000"/>
              </a:gs>
              <a:gs pos="90000">
                <a:srgbClr val="C00000"/>
              </a:gs>
              <a:gs pos="73000">
                <a:srgbClr val="7030A0"/>
              </a:gs>
              <a:gs pos="60000">
                <a:srgbClr val="00B0F0"/>
              </a:gs>
            </a:gsLst>
            <a:lin ang="16200000" scaled="1"/>
          </a:gra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54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962400" y="6356349"/>
            <a:ext cx="2362200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/১২</a:t>
            </a:r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/২০১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73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457200" cy="244475"/>
          </a:xfrm>
        </p:spPr>
        <p:txBody>
          <a:bodyPr/>
          <a:lstStyle/>
          <a:p>
            <a:fld id="{B6F15528-21DE-4FAA-801E-634DDDAF4B2B}" type="slidenum">
              <a:rPr lang="en-US" sz="140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pPr/>
              <a:t>21</a:t>
            </a:fld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20" y="-7513"/>
            <a:ext cx="9147220" cy="3200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20" y="3192887"/>
            <a:ext cx="9143999" cy="316346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962400" y="6356349"/>
            <a:ext cx="2362200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১২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/১২</a:t>
            </a:r>
            <a:r>
              <a:rPr lang="en-US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/২০১</a:t>
            </a:r>
            <a:r>
              <a:rPr lang="bn-IN" sz="1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</a:t>
            </a:r>
            <a:endParaRPr lang="en-US" sz="1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20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2462</TotalTime>
  <Words>356</Words>
  <Application>Microsoft Office PowerPoint</Application>
  <PresentationFormat>On-screen Show (4:3)</PresentationFormat>
  <Paragraphs>107</Paragraphs>
  <Slides>21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SRDL ABUL KALAM</cp:lastModifiedBy>
  <cp:revision>634</cp:revision>
  <dcterms:created xsi:type="dcterms:W3CDTF">2006-08-16T00:00:00Z</dcterms:created>
  <dcterms:modified xsi:type="dcterms:W3CDTF">2019-10-25T05:52:11Z</dcterms:modified>
</cp:coreProperties>
</file>