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1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7"/>
  </p:notesMasterIdLst>
  <p:sldIdLst>
    <p:sldId id="256" r:id="rId2"/>
    <p:sldId id="278" r:id="rId3"/>
    <p:sldId id="274" r:id="rId4"/>
    <p:sldId id="258" r:id="rId5"/>
    <p:sldId id="265" r:id="rId6"/>
    <p:sldId id="259" r:id="rId7"/>
    <p:sldId id="268" r:id="rId8"/>
    <p:sldId id="277" r:id="rId9"/>
    <p:sldId id="263" r:id="rId10"/>
    <p:sldId id="269" r:id="rId11"/>
    <p:sldId id="276" r:id="rId12"/>
    <p:sldId id="260" r:id="rId13"/>
    <p:sldId id="264" r:id="rId14"/>
    <p:sldId id="261" r:id="rId15"/>
    <p:sldId id="270" r:id="rId1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FFFF"/>
    <a:srgbClr val="330BC5"/>
    <a:srgbClr val="080808"/>
    <a:srgbClr val="CC0066"/>
    <a:srgbClr val="660033"/>
    <a:srgbClr val="003366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1386" y="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image" Target="../media/image9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4_1">
  <dgm:title val=""/>
  <dgm:desc val=""/>
  <dgm:catLst>
    <dgm:cat type="accent4" pri="11100"/>
  </dgm:catLst>
  <dgm:styleLbl name="node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4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4">
        <a:tint val="40000"/>
      </a:schemeClr>
    </dgm:fillClrLst>
    <dgm:linClrLst meth="repeat">
      <a:schemeClr val="accent4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4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4">
        <a:tint val="60000"/>
      </a:schemeClr>
    </dgm:fillClrLst>
    <dgm:linClrLst meth="repeat">
      <a:schemeClr val="accent4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accent4"/>
    </dgm:linClrLst>
    <dgm:effectClrLst/>
    <dgm:txLinClrLst/>
    <dgm:txFillClrLst/>
    <dgm:txEffectClrLst/>
  </dgm:styleLbl>
  <dgm:styleLbl name="parChTrans2D4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/>
    </dgm:fillClrLst>
    <dgm:linClrLst meth="repeat">
      <a:schemeClr val="accent4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/>
    </dgm:fillClrLst>
    <dgm:linClrLst meth="repeat">
      <a:schemeClr val="accent4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4">
        <a:alpha val="4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4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4">
        <a:alpha val="90000"/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8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46FF2FA-D0F9-45EA-B3E4-9E2F6165BBC1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51EBB223-229B-4D9A-9DE1-6C0B0288DF3E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pPr rtl="0"/>
          <a:r>
            <a:rPr lang="en-US" sz="6000" b="1" dirty="0" smtClean="0"/>
            <a:t>WELCOME</a:t>
          </a:r>
          <a:endParaRPr lang="en-US" sz="6000" dirty="0"/>
        </a:p>
      </dgm:t>
    </dgm:pt>
    <dgm:pt modelId="{3161088F-6B62-4ADC-8751-AC2C0AA82A73}" type="parTrans" cxnId="{3A47E0D7-3D89-4791-B7F2-8C5963D45A26}">
      <dgm:prSet/>
      <dgm:spPr/>
      <dgm:t>
        <a:bodyPr/>
        <a:lstStyle/>
        <a:p>
          <a:endParaRPr lang="en-US"/>
        </a:p>
      </dgm:t>
    </dgm:pt>
    <dgm:pt modelId="{1EC0F980-6BBB-470A-BC77-271924734F18}" type="sibTrans" cxnId="{3A47E0D7-3D89-4791-B7F2-8C5963D45A26}">
      <dgm:prSet/>
      <dgm:spPr/>
      <dgm:t>
        <a:bodyPr/>
        <a:lstStyle/>
        <a:p>
          <a:endParaRPr lang="en-US"/>
        </a:p>
      </dgm:t>
    </dgm:pt>
    <dgm:pt modelId="{A63E9855-BBB9-4BF2-B173-D84ED2979C60}" type="pres">
      <dgm:prSet presAssocID="{146FF2FA-D0F9-45EA-B3E4-9E2F6165BBC1}" presName="compositeShape" presStyleCnt="0">
        <dgm:presLayoutVars>
          <dgm:chMax val="7"/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94C42BC1-6E82-499C-BF94-6E2FB1401B79}" type="pres">
      <dgm:prSet presAssocID="{51EBB223-229B-4D9A-9DE1-6C0B0288DF3E}" presName="circ1TxSh" presStyleLbl="vennNode1" presStyleIdx="0" presStyleCnt="1" custScaleX="271653" custScaleY="65055" custLinFactNeighborX="3439" custLinFactNeighborY="-20911"/>
      <dgm:spPr/>
      <dgm:t>
        <a:bodyPr/>
        <a:lstStyle/>
        <a:p>
          <a:endParaRPr lang="en-US"/>
        </a:p>
      </dgm:t>
    </dgm:pt>
  </dgm:ptLst>
  <dgm:cxnLst>
    <dgm:cxn modelId="{3A47E0D7-3D89-4791-B7F2-8C5963D45A26}" srcId="{146FF2FA-D0F9-45EA-B3E4-9E2F6165BBC1}" destId="{51EBB223-229B-4D9A-9DE1-6C0B0288DF3E}" srcOrd="0" destOrd="0" parTransId="{3161088F-6B62-4ADC-8751-AC2C0AA82A73}" sibTransId="{1EC0F980-6BBB-470A-BC77-271924734F18}"/>
    <dgm:cxn modelId="{5091EA29-9FEE-4F24-B78C-13C0254EC550}" type="presOf" srcId="{146FF2FA-D0F9-45EA-B3E4-9E2F6165BBC1}" destId="{A63E9855-BBB9-4BF2-B173-D84ED2979C60}" srcOrd="0" destOrd="0" presId="urn:microsoft.com/office/officeart/2005/8/layout/venn1"/>
    <dgm:cxn modelId="{22420B44-25F6-4D0F-A278-63318C88EF72}" type="presOf" srcId="{51EBB223-229B-4D9A-9DE1-6C0B0288DF3E}" destId="{94C42BC1-6E82-499C-BF94-6E2FB1401B79}" srcOrd="0" destOrd="0" presId="urn:microsoft.com/office/officeart/2005/8/layout/venn1"/>
    <dgm:cxn modelId="{DFFEC0FF-5B41-4D90-A430-22B870D402D6}" type="presParOf" srcId="{A63E9855-BBB9-4BF2-B173-D84ED2979C60}" destId="{94C42BC1-6E82-499C-BF94-6E2FB1401B79}" srcOrd="0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D975BC37-0C09-44D0-9DA3-DE4B5AD08873}" type="doc">
      <dgm:prSet loTypeId="urn:microsoft.com/office/officeart/2005/8/layout/radial5" loCatId="cycle" qsTypeId="urn:microsoft.com/office/officeart/2005/8/quickstyle/simple1" qsCatId="simple" csTypeId="urn:microsoft.com/office/officeart/2005/8/colors/accent4_1" csCatId="accent4" phldr="1"/>
      <dgm:spPr/>
      <dgm:t>
        <a:bodyPr/>
        <a:lstStyle/>
        <a:p>
          <a:endParaRPr lang="en-US"/>
        </a:p>
      </dgm:t>
    </dgm:pt>
    <dgm:pt modelId="{3983AEBB-EA9A-4A2D-A1BC-4885AE579EEE}">
      <dgm:prSet phldrT="[Text]"/>
      <dgm:spPr>
        <a:solidFill>
          <a:srgbClr val="CC0066"/>
        </a:solidFill>
      </dgm:spPr>
      <dgm:t>
        <a:bodyPr/>
        <a:lstStyle/>
        <a:p>
          <a:r>
            <a:rPr lang="en-US" dirty="0" smtClean="0">
              <a:ln>
                <a:solidFill>
                  <a:srgbClr val="003366"/>
                </a:solidFill>
              </a:ln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rPr>
            <a:t>Noun</a:t>
          </a:r>
          <a:endParaRPr lang="en-US" dirty="0">
            <a:ln>
              <a:solidFill>
                <a:srgbClr val="003366"/>
              </a:solidFill>
            </a:ln>
            <a:solidFill>
              <a:schemeClr val="tx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D7909CF9-609F-44F9-8BC8-E6C7F7AE656F}" type="parTrans" cxnId="{C368B814-DD0D-4B94-B32A-6EF20581D17B}">
      <dgm:prSet/>
      <dgm:spPr/>
      <dgm:t>
        <a:bodyPr/>
        <a:lstStyle/>
        <a:p>
          <a:endParaRPr lang="en-US"/>
        </a:p>
      </dgm:t>
    </dgm:pt>
    <dgm:pt modelId="{7B58C61D-1B4E-42CF-B387-8ACBD2BA4BC8}" type="sibTrans" cxnId="{C368B814-DD0D-4B94-B32A-6EF20581D17B}">
      <dgm:prSet/>
      <dgm:spPr/>
      <dgm:t>
        <a:bodyPr/>
        <a:lstStyle/>
        <a:p>
          <a:endParaRPr lang="en-US"/>
        </a:p>
      </dgm:t>
    </dgm:pt>
    <dgm:pt modelId="{8E8B4F08-71D2-4A0D-878D-C8AF506E3FC5}">
      <dgm:prSet phldrT="[Text]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r>
            <a:rPr lang="en-US" dirty="0" smtClean="0"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rPr>
            <a:t>Common</a:t>
          </a:r>
          <a:endParaRPr lang="en-US" dirty="0">
            <a:solidFill>
              <a:srgbClr val="FFFF00"/>
            </a:solidFill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a:endParaRPr>
        </a:p>
      </dgm:t>
    </dgm:pt>
    <dgm:pt modelId="{D5C3F3BB-4530-47E0-8330-B494E3003BC0}" type="parTrans" cxnId="{33E19849-7DE4-47E2-9126-A13AFF00C0D5}">
      <dgm:prSet/>
      <dgm:spPr/>
      <dgm:t>
        <a:bodyPr/>
        <a:lstStyle/>
        <a:p>
          <a:endParaRPr lang="en-US"/>
        </a:p>
      </dgm:t>
    </dgm:pt>
    <dgm:pt modelId="{621739C8-97F6-4559-B199-C2748DF01436}" type="sibTrans" cxnId="{33E19849-7DE4-47E2-9126-A13AFF00C0D5}">
      <dgm:prSet/>
      <dgm:spPr/>
      <dgm:t>
        <a:bodyPr/>
        <a:lstStyle/>
        <a:p>
          <a:endParaRPr lang="en-US"/>
        </a:p>
      </dgm:t>
    </dgm:pt>
    <dgm:pt modelId="{4EC8338C-FA27-4BEB-8544-57EED9E1A311}">
      <dgm:prSet phldrT="[Text]"/>
      <dgm:spPr>
        <a:blipFill rotWithShape="0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r>
            <a:rPr lang="en-US" dirty="0" smtClean="0"/>
            <a:t> </a:t>
          </a:r>
          <a:r>
            <a:rPr lang="en-US" dirty="0" smtClean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rPr>
            <a:t>Collective</a:t>
          </a:r>
          <a:endParaRPr lang="en-US" dirty="0">
            <a:solidFill>
              <a:srgbClr val="FFFF00"/>
            </a:solidFill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a:endParaRPr>
        </a:p>
      </dgm:t>
    </dgm:pt>
    <dgm:pt modelId="{20C8B9FE-86AF-4569-9EF6-2ABA1A734CB9}" type="parTrans" cxnId="{64930982-169E-4D42-9588-1F20BCDC0C30}">
      <dgm:prSet/>
      <dgm:spPr/>
      <dgm:t>
        <a:bodyPr/>
        <a:lstStyle/>
        <a:p>
          <a:endParaRPr lang="en-US"/>
        </a:p>
      </dgm:t>
    </dgm:pt>
    <dgm:pt modelId="{0E464130-E172-4482-BBE8-52E02A4C113A}" type="sibTrans" cxnId="{64930982-169E-4D42-9588-1F20BCDC0C30}">
      <dgm:prSet/>
      <dgm:spPr/>
      <dgm:t>
        <a:bodyPr/>
        <a:lstStyle/>
        <a:p>
          <a:endParaRPr lang="en-US"/>
        </a:p>
      </dgm:t>
    </dgm:pt>
    <dgm:pt modelId="{62360872-754C-41BC-A4DB-C2ABB8326522}">
      <dgm:prSet phldrT="[Text]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r>
            <a:rPr lang="en-US" dirty="0" smtClean="0"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rPr>
            <a:t>Material</a:t>
          </a:r>
          <a:endParaRPr lang="en-US" dirty="0">
            <a:solidFill>
              <a:schemeClr val="tx1"/>
            </a:solidFill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a:endParaRPr>
        </a:p>
      </dgm:t>
    </dgm:pt>
    <dgm:pt modelId="{2346BC51-4D40-436E-9274-615BE5708F9F}" type="parTrans" cxnId="{CCC41212-9F75-4D6F-B01B-49260B462507}">
      <dgm:prSet/>
      <dgm:spPr/>
      <dgm:t>
        <a:bodyPr/>
        <a:lstStyle/>
        <a:p>
          <a:endParaRPr lang="en-US"/>
        </a:p>
      </dgm:t>
    </dgm:pt>
    <dgm:pt modelId="{FE60EAFA-4137-4044-B6B3-D5EE2118C893}" type="sibTrans" cxnId="{CCC41212-9F75-4D6F-B01B-49260B462507}">
      <dgm:prSet/>
      <dgm:spPr/>
      <dgm:t>
        <a:bodyPr/>
        <a:lstStyle/>
        <a:p>
          <a:endParaRPr lang="en-US"/>
        </a:p>
      </dgm:t>
    </dgm:pt>
    <dgm:pt modelId="{F86C82A7-F623-46F1-BCF1-AEEB35A2DFF5}">
      <dgm:prSet phldrT="[Text]"/>
      <dgm:spPr>
        <a:blipFill rotWithShape="0">
          <a:blip xmlns:r="http://schemas.openxmlformats.org/officeDocument/2006/relationships" r:embed="rId4"/>
          <a:stretch>
            <a:fillRect/>
          </a:stretch>
        </a:blipFill>
      </dgm:spPr>
      <dgm:t>
        <a:bodyPr/>
        <a:lstStyle/>
        <a:p>
          <a:r>
            <a:rPr lang="en-US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rPr>
            <a:t>Abstract</a:t>
          </a:r>
          <a:endParaRPr lang="en-US" dirty="0">
            <a:solidFill>
              <a:srgbClr val="FFFF00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gm:t>
    </dgm:pt>
    <dgm:pt modelId="{F2A97582-AE02-4312-B7F2-74D53E28CB9C}" type="parTrans" cxnId="{3F7EA702-A79C-4D33-B7EF-236E29B3D5E6}">
      <dgm:prSet/>
      <dgm:spPr/>
      <dgm:t>
        <a:bodyPr/>
        <a:lstStyle/>
        <a:p>
          <a:endParaRPr lang="en-US"/>
        </a:p>
      </dgm:t>
    </dgm:pt>
    <dgm:pt modelId="{8026E234-D8FC-4E8B-A3BB-DA376055EE62}" type="sibTrans" cxnId="{3F7EA702-A79C-4D33-B7EF-236E29B3D5E6}">
      <dgm:prSet/>
      <dgm:spPr/>
      <dgm:t>
        <a:bodyPr/>
        <a:lstStyle/>
        <a:p>
          <a:endParaRPr lang="en-US"/>
        </a:p>
      </dgm:t>
    </dgm:pt>
    <dgm:pt modelId="{D74F2597-29EC-4F61-A6C5-46B8BEF7C06E}">
      <dgm:prSet phldrT="[Text]"/>
      <dgm:spPr>
        <a:blipFill rotWithShape="0">
          <a:blip xmlns:r="http://schemas.openxmlformats.org/officeDocument/2006/relationships" r:embed="rId5"/>
          <a:stretch>
            <a:fillRect/>
          </a:stretch>
        </a:blipFill>
      </dgm:spPr>
      <dgm:t>
        <a:bodyPr/>
        <a:lstStyle/>
        <a:p>
          <a:endParaRPr lang="en-US" dirty="0">
            <a:solidFill>
              <a:schemeClr val="accent1">
                <a:lumMod val="20000"/>
                <a:lumOff val="80000"/>
              </a:schemeClr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a:endParaRPr>
        </a:p>
      </dgm:t>
    </dgm:pt>
    <dgm:pt modelId="{36928031-D166-4B18-9590-0AA587B142F5}" type="sibTrans" cxnId="{7715B833-7CE9-42DE-B1C3-AA5C1CCFF6F1}">
      <dgm:prSet/>
      <dgm:spPr/>
      <dgm:t>
        <a:bodyPr/>
        <a:lstStyle/>
        <a:p>
          <a:endParaRPr lang="en-US"/>
        </a:p>
      </dgm:t>
    </dgm:pt>
    <dgm:pt modelId="{F24C1702-EC91-45DF-A145-FE11B3A0AEA8}" type="parTrans" cxnId="{7715B833-7CE9-42DE-B1C3-AA5C1CCFF6F1}">
      <dgm:prSet/>
      <dgm:spPr/>
      <dgm:t>
        <a:bodyPr/>
        <a:lstStyle/>
        <a:p>
          <a:endParaRPr lang="en-US"/>
        </a:p>
      </dgm:t>
    </dgm:pt>
    <dgm:pt modelId="{9326CB87-FFD5-49CA-A64A-3DA562E18BAA}" type="pres">
      <dgm:prSet presAssocID="{D975BC37-0C09-44D0-9DA3-DE4B5AD08873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2E76125D-C9E2-403C-9042-77FD6ACACAAC}" type="pres">
      <dgm:prSet presAssocID="{3983AEBB-EA9A-4A2D-A1BC-4885AE579EEE}" presName="centerShape" presStyleLbl="node0" presStyleIdx="0" presStyleCnt="1"/>
      <dgm:spPr/>
      <dgm:t>
        <a:bodyPr/>
        <a:lstStyle/>
        <a:p>
          <a:endParaRPr lang="en-US"/>
        </a:p>
      </dgm:t>
    </dgm:pt>
    <dgm:pt modelId="{23D3CDBE-48C3-46AF-808D-3184292228DA}" type="pres">
      <dgm:prSet presAssocID="{F24C1702-EC91-45DF-A145-FE11B3A0AEA8}" presName="parTrans" presStyleLbl="sibTrans2D1" presStyleIdx="0" presStyleCnt="5"/>
      <dgm:spPr/>
      <dgm:t>
        <a:bodyPr/>
        <a:lstStyle/>
        <a:p>
          <a:endParaRPr lang="en-US"/>
        </a:p>
      </dgm:t>
    </dgm:pt>
    <dgm:pt modelId="{1C4D6EE7-08F9-415D-BA09-51B4D635BC25}" type="pres">
      <dgm:prSet presAssocID="{F24C1702-EC91-45DF-A145-FE11B3A0AEA8}" presName="connectorText" presStyleLbl="sibTrans2D1" presStyleIdx="0" presStyleCnt="5"/>
      <dgm:spPr/>
      <dgm:t>
        <a:bodyPr/>
        <a:lstStyle/>
        <a:p>
          <a:endParaRPr lang="en-US"/>
        </a:p>
      </dgm:t>
    </dgm:pt>
    <dgm:pt modelId="{74D7F703-48B6-4C6E-AE4E-A002B0E8F569}" type="pres">
      <dgm:prSet presAssocID="{D74F2597-29EC-4F61-A6C5-46B8BEF7C06E}" presName="node" presStyleLbl="node1" presStyleIdx="0" presStyleCnt="5" custRadScaleRad="98415" custRadScaleInc="-12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7401530-FA2C-441A-B49D-7370365F5A7F}" type="pres">
      <dgm:prSet presAssocID="{D5C3F3BB-4530-47E0-8330-B494E3003BC0}" presName="parTrans" presStyleLbl="sibTrans2D1" presStyleIdx="1" presStyleCnt="5"/>
      <dgm:spPr/>
      <dgm:t>
        <a:bodyPr/>
        <a:lstStyle/>
        <a:p>
          <a:endParaRPr lang="en-US"/>
        </a:p>
      </dgm:t>
    </dgm:pt>
    <dgm:pt modelId="{B2102B89-DBB9-4A5A-BD0E-CA7807C1A304}" type="pres">
      <dgm:prSet presAssocID="{D5C3F3BB-4530-47E0-8330-B494E3003BC0}" presName="connectorText" presStyleLbl="sibTrans2D1" presStyleIdx="1" presStyleCnt="5"/>
      <dgm:spPr/>
      <dgm:t>
        <a:bodyPr/>
        <a:lstStyle/>
        <a:p>
          <a:endParaRPr lang="en-US"/>
        </a:p>
      </dgm:t>
    </dgm:pt>
    <dgm:pt modelId="{48D4EEEB-47F9-4526-BF7B-ACFBB02D0D6C}" type="pres">
      <dgm:prSet presAssocID="{8E8B4F08-71D2-4A0D-878D-C8AF506E3FC5}" presName="node" presStyleLbl="node1" presStyleIdx="1" presStyleCnt="5" custRadScaleRad="100201" custRadScaleInc="-302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97BBB9F-ADCF-4A88-8C61-2FB2368FD957}" type="pres">
      <dgm:prSet presAssocID="{20C8B9FE-86AF-4569-9EF6-2ABA1A734CB9}" presName="parTrans" presStyleLbl="sibTrans2D1" presStyleIdx="2" presStyleCnt="5"/>
      <dgm:spPr/>
      <dgm:t>
        <a:bodyPr/>
        <a:lstStyle/>
        <a:p>
          <a:endParaRPr lang="en-US"/>
        </a:p>
      </dgm:t>
    </dgm:pt>
    <dgm:pt modelId="{BF920490-56F7-4AC1-8719-4A9BF2F73F46}" type="pres">
      <dgm:prSet presAssocID="{20C8B9FE-86AF-4569-9EF6-2ABA1A734CB9}" presName="connectorText" presStyleLbl="sibTrans2D1" presStyleIdx="2" presStyleCnt="5"/>
      <dgm:spPr/>
      <dgm:t>
        <a:bodyPr/>
        <a:lstStyle/>
        <a:p>
          <a:endParaRPr lang="en-US"/>
        </a:p>
      </dgm:t>
    </dgm:pt>
    <dgm:pt modelId="{544CA5E6-89AA-4CAB-94D3-A3A68F4C277A}" type="pres">
      <dgm:prSet presAssocID="{4EC8338C-FA27-4BEB-8544-57EED9E1A311}" presName="node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514D51D-AD00-41EF-88C5-FE76583BB9EC}" type="pres">
      <dgm:prSet presAssocID="{2346BC51-4D40-436E-9274-615BE5708F9F}" presName="parTrans" presStyleLbl="sibTrans2D1" presStyleIdx="3" presStyleCnt="5"/>
      <dgm:spPr/>
      <dgm:t>
        <a:bodyPr/>
        <a:lstStyle/>
        <a:p>
          <a:endParaRPr lang="en-US"/>
        </a:p>
      </dgm:t>
    </dgm:pt>
    <dgm:pt modelId="{D4F1F54A-A15B-4EA0-9B1A-7499CFCE1E18}" type="pres">
      <dgm:prSet presAssocID="{2346BC51-4D40-436E-9274-615BE5708F9F}" presName="connectorText" presStyleLbl="sibTrans2D1" presStyleIdx="3" presStyleCnt="5"/>
      <dgm:spPr/>
      <dgm:t>
        <a:bodyPr/>
        <a:lstStyle/>
        <a:p>
          <a:endParaRPr lang="en-US"/>
        </a:p>
      </dgm:t>
    </dgm:pt>
    <dgm:pt modelId="{0B0DCC8E-3890-4DD3-A23B-6A1717845237}" type="pres">
      <dgm:prSet presAssocID="{62360872-754C-41BC-A4DB-C2ABB8326522}" presName="node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08AEE18-27B0-46AF-926C-9C6BB1726CE1}" type="pres">
      <dgm:prSet presAssocID="{F2A97582-AE02-4312-B7F2-74D53E28CB9C}" presName="parTrans" presStyleLbl="sibTrans2D1" presStyleIdx="4" presStyleCnt="5"/>
      <dgm:spPr/>
      <dgm:t>
        <a:bodyPr/>
        <a:lstStyle/>
        <a:p>
          <a:endParaRPr lang="en-US"/>
        </a:p>
      </dgm:t>
    </dgm:pt>
    <dgm:pt modelId="{6AB83485-3B52-46C5-A8F6-C017719132B9}" type="pres">
      <dgm:prSet presAssocID="{F2A97582-AE02-4312-B7F2-74D53E28CB9C}" presName="connectorText" presStyleLbl="sibTrans2D1" presStyleIdx="4" presStyleCnt="5"/>
      <dgm:spPr/>
      <dgm:t>
        <a:bodyPr/>
        <a:lstStyle/>
        <a:p>
          <a:endParaRPr lang="en-US"/>
        </a:p>
      </dgm:t>
    </dgm:pt>
    <dgm:pt modelId="{81A58C19-9843-4421-9C6B-6F76FDF61775}" type="pres">
      <dgm:prSet presAssocID="{F86C82A7-F623-46F1-BCF1-AEEB35A2DFF5}" presName="node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ED2AA24-C7A6-4FB2-BFEE-A1304D779F8B}" type="presOf" srcId="{D975BC37-0C09-44D0-9DA3-DE4B5AD08873}" destId="{9326CB87-FFD5-49CA-A64A-3DA562E18BAA}" srcOrd="0" destOrd="0" presId="urn:microsoft.com/office/officeart/2005/8/layout/radial5"/>
    <dgm:cxn modelId="{B1DA85FC-3F4B-4D96-8BF7-2B6129CCA23F}" type="presOf" srcId="{8E8B4F08-71D2-4A0D-878D-C8AF506E3FC5}" destId="{48D4EEEB-47F9-4526-BF7B-ACFBB02D0D6C}" srcOrd="0" destOrd="0" presId="urn:microsoft.com/office/officeart/2005/8/layout/radial5"/>
    <dgm:cxn modelId="{33E19849-7DE4-47E2-9126-A13AFF00C0D5}" srcId="{3983AEBB-EA9A-4A2D-A1BC-4885AE579EEE}" destId="{8E8B4F08-71D2-4A0D-878D-C8AF506E3FC5}" srcOrd="1" destOrd="0" parTransId="{D5C3F3BB-4530-47E0-8330-B494E3003BC0}" sibTransId="{621739C8-97F6-4559-B199-C2748DF01436}"/>
    <dgm:cxn modelId="{B530C43E-AAEE-401D-B122-E73D431E8FF5}" type="presOf" srcId="{D5C3F3BB-4530-47E0-8330-B494E3003BC0}" destId="{B2102B89-DBB9-4A5A-BD0E-CA7807C1A304}" srcOrd="1" destOrd="0" presId="urn:microsoft.com/office/officeart/2005/8/layout/radial5"/>
    <dgm:cxn modelId="{6A6162E9-F3D4-40C0-B207-560090281B62}" type="presOf" srcId="{F24C1702-EC91-45DF-A145-FE11B3A0AEA8}" destId="{1C4D6EE7-08F9-415D-BA09-51B4D635BC25}" srcOrd="1" destOrd="0" presId="urn:microsoft.com/office/officeart/2005/8/layout/radial5"/>
    <dgm:cxn modelId="{4FCA68D3-0F3B-4B27-B45A-FE095265AA2A}" type="presOf" srcId="{20C8B9FE-86AF-4569-9EF6-2ABA1A734CB9}" destId="{BF920490-56F7-4AC1-8719-4A9BF2F73F46}" srcOrd="1" destOrd="0" presId="urn:microsoft.com/office/officeart/2005/8/layout/radial5"/>
    <dgm:cxn modelId="{7EBA37D3-ED79-4205-B985-F09827A6DD22}" type="presOf" srcId="{4EC8338C-FA27-4BEB-8544-57EED9E1A311}" destId="{544CA5E6-89AA-4CAB-94D3-A3A68F4C277A}" srcOrd="0" destOrd="0" presId="urn:microsoft.com/office/officeart/2005/8/layout/radial5"/>
    <dgm:cxn modelId="{C452058E-2E0F-428E-9475-1B10F98150E5}" type="presOf" srcId="{F2A97582-AE02-4312-B7F2-74D53E28CB9C}" destId="{6AB83485-3B52-46C5-A8F6-C017719132B9}" srcOrd="1" destOrd="0" presId="urn:microsoft.com/office/officeart/2005/8/layout/radial5"/>
    <dgm:cxn modelId="{3F7EA702-A79C-4D33-B7EF-236E29B3D5E6}" srcId="{3983AEBB-EA9A-4A2D-A1BC-4885AE579EEE}" destId="{F86C82A7-F623-46F1-BCF1-AEEB35A2DFF5}" srcOrd="4" destOrd="0" parTransId="{F2A97582-AE02-4312-B7F2-74D53E28CB9C}" sibTransId="{8026E234-D8FC-4E8B-A3BB-DA376055EE62}"/>
    <dgm:cxn modelId="{C368B814-DD0D-4B94-B32A-6EF20581D17B}" srcId="{D975BC37-0C09-44D0-9DA3-DE4B5AD08873}" destId="{3983AEBB-EA9A-4A2D-A1BC-4885AE579EEE}" srcOrd="0" destOrd="0" parTransId="{D7909CF9-609F-44F9-8BC8-E6C7F7AE656F}" sibTransId="{7B58C61D-1B4E-42CF-B387-8ACBD2BA4BC8}"/>
    <dgm:cxn modelId="{7715B833-7CE9-42DE-B1C3-AA5C1CCFF6F1}" srcId="{3983AEBB-EA9A-4A2D-A1BC-4885AE579EEE}" destId="{D74F2597-29EC-4F61-A6C5-46B8BEF7C06E}" srcOrd="0" destOrd="0" parTransId="{F24C1702-EC91-45DF-A145-FE11B3A0AEA8}" sibTransId="{36928031-D166-4B18-9590-0AA587B142F5}"/>
    <dgm:cxn modelId="{A23546A9-41D6-49B5-B0A2-10E33F9F412F}" type="presOf" srcId="{2346BC51-4D40-436E-9274-615BE5708F9F}" destId="{0514D51D-AD00-41EF-88C5-FE76583BB9EC}" srcOrd="0" destOrd="0" presId="urn:microsoft.com/office/officeart/2005/8/layout/radial5"/>
    <dgm:cxn modelId="{EF457F6C-9B4D-4AC4-9656-FEFBF38860BF}" type="presOf" srcId="{F24C1702-EC91-45DF-A145-FE11B3A0AEA8}" destId="{23D3CDBE-48C3-46AF-808D-3184292228DA}" srcOrd="0" destOrd="0" presId="urn:microsoft.com/office/officeart/2005/8/layout/radial5"/>
    <dgm:cxn modelId="{64930982-169E-4D42-9588-1F20BCDC0C30}" srcId="{3983AEBB-EA9A-4A2D-A1BC-4885AE579EEE}" destId="{4EC8338C-FA27-4BEB-8544-57EED9E1A311}" srcOrd="2" destOrd="0" parTransId="{20C8B9FE-86AF-4569-9EF6-2ABA1A734CB9}" sibTransId="{0E464130-E172-4482-BBE8-52E02A4C113A}"/>
    <dgm:cxn modelId="{5EF1DEDB-B28E-47AF-A183-2E8E06F50630}" type="presOf" srcId="{D5C3F3BB-4530-47E0-8330-B494E3003BC0}" destId="{07401530-FA2C-441A-B49D-7370365F5A7F}" srcOrd="0" destOrd="0" presId="urn:microsoft.com/office/officeart/2005/8/layout/radial5"/>
    <dgm:cxn modelId="{6E15B6A1-0026-4ED7-BFB9-1FAB76FF5BFF}" type="presOf" srcId="{62360872-754C-41BC-A4DB-C2ABB8326522}" destId="{0B0DCC8E-3890-4DD3-A23B-6A1717845237}" srcOrd="0" destOrd="0" presId="urn:microsoft.com/office/officeart/2005/8/layout/radial5"/>
    <dgm:cxn modelId="{4624403E-71A3-4F15-BC3D-A93B4AC470F7}" type="presOf" srcId="{2346BC51-4D40-436E-9274-615BE5708F9F}" destId="{D4F1F54A-A15B-4EA0-9B1A-7499CFCE1E18}" srcOrd="1" destOrd="0" presId="urn:microsoft.com/office/officeart/2005/8/layout/radial5"/>
    <dgm:cxn modelId="{CCC41212-9F75-4D6F-B01B-49260B462507}" srcId="{3983AEBB-EA9A-4A2D-A1BC-4885AE579EEE}" destId="{62360872-754C-41BC-A4DB-C2ABB8326522}" srcOrd="3" destOrd="0" parTransId="{2346BC51-4D40-436E-9274-615BE5708F9F}" sibTransId="{FE60EAFA-4137-4044-B6B3-D5EE2118C893}"/>
    <dgm:cxn modelId="{DF7A9F92-8AD7-4AB2-84BC-9EBF734318A0}" type="presOf" srcId="{3983AEBB-EA9A-4A2D-A1BC-4885AE579EEE}" destId="{2E76125D-C9E2-403C-9042-77FD6ACACAAC}" srcOrd="0" destOrd="0" presId="urn:microsoft.com/office/officeart/2005/8/layout/radial5"/>
    <dgm:cxn modelId="{5FA56C0C-1B6C-4597-8E79-016037364344}" type="presOf" srcId="{20C8B9FE-86AF-4569-9EF6-2ABA1A734CB9}" destId="{097BBB9F-ADCF-4A88-8C61-2FB2368FD957}" srcOrd="0" destOrd="0" presId="urn:microsoft.com/office/officeart/2005/8/layout/radial5"/>
    <dgm:cxn modelId="{E1C1A517-65A9-4C91-97E6-C307C5FB76B4}" type="presOf" srcId="{F2A97582-AE02-4312-B7F2-74D53E28CB9C}" destId="{C08AEE18-27B0-46AF-926C-9C6BB1726CE1}" srcOrd="0" destOrd="0" presId="urn:microsoft.com/office/officeart/2005/8/layout/radial5"/>
    <dgm:cxn modelId="{21CFF22F-C27D-48C4-8101-4D62FA102B12}" type="presOf" srcId="{F86C82A7-F623-46F1-BCF1-AEEB35A2DFF5}" destId="{81A58C19-9843-4421-9C6B-6F76FDF61775}" srcOrd="0" destOrd="0" presId="urn:microsoft.com/office/officeart/2005/8/layout/radial5"/>
    <dgm:cxn modelId="{C53CBEA6-9DAE-432A-9880-588019E4D294}" type="presOf" srcId="{D74F2597-29EC-4F61-A6C5-46B8BEF7C06E}" destId="{74D7F703-48B6-4C6E-AE4E-A002B0E8F569}" srcOrd="0" destOrd="0" presId="urn:microsoft.com/office/officeart/2005/8/layout/radial5"/>
    <dgm:cxn modelId="{CF95B230-F3E4-4CEF-9814-137CA0A4EE93}" type="presParOf" srcId="{9326CB87-FFD5-49CA-A64A-3DA562E18BAA}" destId="{2E76125D-C9E2-403C-9042-77FD6ACACAAC}" srcOrd="0" destOrd="0" presId="urn:microsoft.com/office/officeart/2005/8/layout/radial5"/>
    <dgm:cxn modelId="{77CAB539-BC98-4CF4-BF36-6DFC91739E72}" type="presParOf" srcId="{9326CB87-FFD5-49CA-A64A-3DA562E18BAA}" destId="{23D3CDBE-48C3-46AF-808D-3184292228DA}" srcOrd="1" destOrd="0" presId="urn:microsoft.com/office/officeart/2005/8/layout/radial5"/>
    <dgm:cxn modelId="{8B45D4DC-BDCF-4AE3-8E57-C0B5BCBF53F0}" type="presParOf" srcId="{23D3CDBE-48C3-46AF-808D-3184292228DA}" destId="{1C4D6EE7-08F9-415D-BA09-51B4D635BC25}" srcOrd="0" destOrd="0" presId="urn:microsoft.com/office/officeart/2005/8/layout/radial5"/>
    <dgm:cxn modelId="{4469AC68-2708-4B8D-A7DF-DA9545888F62}" type="presParOf" srcId="{9326CB87-FFD5-49CA-A64A-3DA562E18BAA}" destId="{74D7F703-48B6-4C6E-AE4E-A002B0E8F569}" srcOrd="2" destOrd="0" presId="urn:microsoft.com/office/officeart/2005/8/layout/radial5"/>
    <dgm:cxn modelId="{CAC779AF-9E2C-4E7B-BC25-8FE0D799017A}" type="presParOf" srcId="{9326CB87-FFD5-49CA-A64A-3DA562E18BAA}" destId="{07401530-FA2C-441A-B49D-7370365F5A7F}" srcOrd="3" destOrd="0" presId="urn:microsoft.com/office/officeart/2005/8/layout/radial5"/>
    <dgm:cxn modelId="{8FC39AC1-C8D3-4C20-988F-F766A0DC92AC}" type="presParOf" srcId="{07401530-FA2C-441A-B49D-7370365F5A7F}" destId="{B2102B89-DBB9-4A5A-BD0E-CA7807C1A304}" srcOrd="0" destOrd="0" presId="urn:microsoft.com/office/officeart/2005/8/layout/radial5"/>
    <dgm:cxn modelId="{AF1DEE49-462B-4962-A2BD-0A4C52F757CD}" type="presParOf" srcId="{9326CB87-FFD5-49CA-A64A-3DA562E18BAA}" destId="{48D4EEEB-47F9-4526-BF7B-ACFBB02D0D6C}" srcOrd="4" destOrd="0" presId="urn:microsoft.com/office/officeart/2005/8/layout/radial5"/>
    <dgm:cxn modelId="{5152A1D6-E01B-4C8A-ABDB-4863E4631E0F}" type="presParOf" srcId="{9326CB87-FFD5-49CA-A64A-3DA562E18BAA}" destId="{097BBB9F-ADCF-4A88-8C61-2FB2368FD957}" srcOrd="5" destOrd="0" presId="urn:microsoft.com/office/officeart/2005/8/layout/radial5"/>
    <dgm:cxn modelId="{CEC16B8E-02E7-4DB8-8AA4-DD90B6E2DFAB}" type="presParOf" srcId="{097BBB9F-ADCF-4A88-8C61-2FB2368FD957}" destId="{BF920490-56F7-4AC1-8719-4A9BF2F73F46}" srcOrd="0" destOrd="0" presId="urn:microsoft.com/office/officeart/2005/8/layout/radial5"/>
    <dgm:cxn modelId="{C2F32DCF-CDFD-44ED-AFEF-82A2A80892E5}" type="presParOf" srcId="{9326CB87-FFD5-49CA-A64A-3DA562E18BAA}" destId="{544CA5E6-89AA-4CAB-94D3-A3A68F4C277A}" srcOrd="6" destOrd="0" presId="urn:microsoft.com/office/officeart/2005/8/layout/radial5"/>
    <dgm:cxn modelId="{C623A307-383B-42EC-8FF2-77FAEAC85513}" type="presParOf" srcId="{9326CB87-FFD5-49CA-A64A-3DA562E18BAA}" destId="{0514D51D-AD00-41EF-88C5-FE76583BB9EC}" srcOrd="7" destOrd="0" presId="urn:microsoft.com/office/officeart/2005/8/layout/radial5"/>
    <dgm:cxn modelId="{E1006D77-146D-4EB2-997F-84EFC34B0FA8}" type="presParOf" srcId="{0514D51D-AD00-41EF-88C5-FE76583BB9EC}" destId="{D4F1F54A-A15B-4EA0-9B1A-7499CFCE1E18}" srcOrd="0" destOrd="0" presId="urn:microsoft.com/office/officeart/2005/8/layout/radial5"/>
    <dgm:cxn modelId="{2AD72215-5117-4A85-B1CC-7E0C0925ECBA}" type="presParOf" srcId="{9326CB87-FFD5-49CA-A64A-3DA562E18BAA}" destId="{0B0DCC8E-3890-4DD3-A23B-6A1717845237}" srcOrd="8" destOrd="0" presId="urn:microsoft.com/office/officeart/2005/8/layout/radial5"/>
    <dgm:cxn modelId="{E9B3354F-6518-4115-A443-68046D14054F}" type="presParOf" srcId="{9326CB87-FFD5-49CA-A64A-3DA562E18BAA}" destId="{C08AEE18-27B0-46AF-926C-9C6BB1726CE1}" srcOrd="9" destOrd="0" presId="urn:microsoft.com/office/officeart/2005/8/layout/radial5"/>
    <dgm:cxn modelId="{2853F73E-7A72-4BE5-AF3E-3738F7D08F24}" type="presParOf" srcId="{C08AEE18-27B0-46AF-926C-9C6BB1726CE1}" destId="{6AB83485-3B52-46C5-A8F6-C017719132B9}" srcOrd="0" destOrd="0" presId="urn:microsoft.com/office/officeart/2005/8/layout/radial5"/>
    <dgm:cxn modelId="{4DAE1AF7-90FA-463D-ADFC-136A8ECA161E}" type="presParOf" srcId="{9326CB87-FFD5-49CA-A64A-3DA562E18BAA}" destId="{81A58C19-9843-4421-9C6B-6F76FDF61775}" srcOrd="10" destOrd="0" presId="urn:microsoft.com/office/officeart/2005/8/layout/radial5"/>
  </dgm:cxnLst>
  <dgm:bg>
    <a:solidFill>
      <a:schemeClr val="accent3">
        <a:lumMod val="20000"/>
        <a:lumOff val="80000"/>
      </a:schemeClr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4C42BC1-6E82-499C-BF94-6E2FB1401B79}">
      <dsp:nvSpPr>
        <dsp:cNvPr id="0" name=""/>
        <dsp:cNvSpPr/>
      </dsp:nvSpPr>
      <dsp:spPr>
        <a:xfrm>
          <a:off x="1447804" y="0"/>
          <a:ext cx="6019806" cy="1441612"/>
        </a:xfrm>
        <a:prstGeom prst="ellipse">
          <a:avLst/>
        </a:prstGeom>
        <a:gradFill rotWithShape="1">
          <a:gsLst>
            <a:gs pos="0">
              <a:schemeClr val="accent2">
                <a:tint val="50000"/>
                <a:satMod val="300000"/>
              </a:schemeClr>
            </a:gs>
            <a:gs pos="35000">
              <a:schemeClr val="accent2">
                <a:tint val="37000"/>
                <a:satMod val="300000"/>
              </a:schemeClr>
            </a:gs>
            <a:gs pos="100000">
              <a:schemeClr val="accent2"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hade val="95000"/>
              <a:satMod val="10500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26670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6000" b="1" kern="1200" dirty="0" smtClean="0"/>
            <a:t>WELCOME</a:t>
          </a:r>
          <a:endParaRPr lang="en-US" sz="6000" kern="1200" dirty="0"/>
        </a:p>
      </dsp:txBody>
      <dsp:txXfrm>
        <a:off x="2329384" y="211119"/>
        <a:ext cx="4256646" cy="1019374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E76125D-C9E2-403C-9042-77FD6ACACAAC}">
      <dsp:nvSpPr>
        <dsp:cNvPr id="0" name=""/>
        <dsp:cNvSpPr/>
      </dsp:nvSpPr>
      <dsp:spPr>
        <a:xfrm>
          <a:off x="3602012" y="2718201"/>
          <a:ext cx="1939974" cy="1939974"/>
        </a:xfrm>
        <a:prstGeom prst="ellipse">
          <a:avLst/>
        </a:prstGeom>
        <a:solidFill>
          <a:srgbClr val="CC0066"/>
        </a:solid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5880" tIns="55880" rIns="55880" bIns="55880" numCol="1" spcCol="1270" anchor="ctr" anchorCtr="0">
          <a:noAutofit/>
        </a:bodyPr>
        <a:lstStyle/>
        <a:p>
          <a:pPr lvl="0" algn="ctr" defTabSz="1955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4400" kern="1200" dirty="0" smtClean="0">
              <a:ln>
                <a:solidFill>
                  <a:srgbClr val="003366"/>
                </a:solidFill>
              </a:ln>
              <a:solidFill>
                <a:schemeClr val="tx1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</a:effectLst>
            </a:rPr>
            <a:t>Noun</a:t>
          </a:r>
          <a:endParaRPr lang="en-US" sz="4400" kern="1200" dirty="0">
            <a:ln>
              <a:solidFill>
                <a:srgbClr val="003366"/>
              </a:solidFill>
            </a:ln>
            <a:solidFill>
              <a:schemeClr val="tx1"/>
            </a:solidFill>
            <a:effectLst>
              <a:glow rad="101600">
                <a:schemeClr val="accent2">
                  <a:satMod val="175000"/>
                  <a:alpha val="40000"/>
                </a:schemeClr>
              </a:glow>
            </a:effectLst>
          </a:endParaRPr>
        </a:p>
      </dsp:txBody>
      <dsp:txXfrm>
        <a:off x="3886115" y="3002304"/>
        <a:ext cx="1371768" cy="1371768"/>
      </dsp:txXfrm>
    </dsp:sp>
    <dsp:sp modelId="{23D3CDBE-48C3-46AF-808D-3184292228DA}">
      <dsp:nvSpPr>
        <dsp:cNvPr id="0" name=""/>
        <dsp:cNvSpPr/>
      </dsp:nvSpPr>
      <dsp:spPr>
        <a:xfrm rot="16173475">
          <a:off x="4367994" y="2033781"/>
          <a:ext cx="387570" cy="6595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4426578" y="2223833"/>
        <a:ext cx="271299" cy="395755"/>
      </dsp:txXfrm>
    </dsp:sp>
    <dsp:sp modelId="{74D7F703-48B6-4C6E-AE4E-A002B0E8F569}">
      <dsp:nvSpPr>
        <dsp:cNvPr id="0" name=""/>
        <dsp:cNvSpPr/>
      </dsp:nvSpPr>
      <dsp:spPr>
        <a:xfrm>
          <a:off x="3581402" y="47041"/>
          <a:ext cx="1939974" cy="1939974"/>
        </a:xfrm>
        <a:prstGeom prst="ellipse">
          <a:avLst/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 dirty="0">
            <a:solidFill>
              <a:schemeClr val="accent1">
                <a:lumMod val="20000"/>
                <a:lumOff val="80000"/>
              </a:schemeClr>
            </a:solidFill>
            <a:effectLst>
              <a:glow rad="63500">
                <a:schemeClr val="accent1">
                  <a:satMod val="175000"/>
                  <a:alpha val="40000"/>
                </a:schemeClr>
              </a:glow>
            </a:effectLst>
          </a:endParaRPr>
        </a:p>
      </dsp:txBody>
      <dsp:txXfrm>
        <a:off x="3865505" y="331144"/>
        <a:ext cx="1371768" cy="1371768"/>
      </dsp:txXfrm>
    </dsp:sp>
    <dsp:sp modelId="{07401530-FA2C-441A-B49D-7370365F5A7F}">
      <dsp:nvSpPr>
        <dsp:cNvPr id="0" name=""/>
        <dsp:cNvSpPr/>
      </dsp:nvSpPr>
      <dsp:spPr>
        <a:xfrm rot="20454725">
          <a:off x="5639405" y="2917519"/>
          <a:ext cx="413263" cy="6595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642813" y="3069709"/>
        <a:ext cx="289284" cy="395755"/>
      </dsp:txXfrm>
    </dsp:sp>
    <dsp:sp modelId="{48D4EEEB-47F9-4526-BF7B-ACFBB02D0D6C}">
      <dsp:nvSpPr>
        <dsp:cNvPr id="0" name=""/>
        <dsp:cNvSpPr/>
      </dsp:nvSpPr>
      <dsp:spPr>
        <a:xfrm>
          <a:off x="6172193" y="1828803"/>
          <a:ext cx="1939974" cy="1939974"/>
        </a:xfrm>
        <a:prstGeom prst="ellipse">
          <a:avLst/>
        </a:prstGeom>
        <a:blipFill rotWithShape="0">
          <a:blip xmlns:r="http://schemas.openxmlformats.org/officeDocument/2006/relationships" r:embed="rId2"/>
          <a:stretch>
            <a:fillRect/>
          </a:stretch>
        </a:blip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rgbClr val="FFFF00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</a:effectLst>
            </a:rPr>
            <a:t>Common</a:t>
          </a:r>
          <a:endParaRPr lang="en-US" sz="2600" kern="1200" dirty="0">
            <a:solidFill>
              <a:srgbClr val="FFFF00"/>
            </a:solidFill>
            <a:effectLst>
              <a:glow rad="228600">
                <a:schemeClr val="accent6">
                  <a:satMod val="175000"/>
                  <a:alpha val="40000"/>
                </a:schemeClr>
              </a:glow>
            </a:effectLst>
          </a:endParaRPr>
        </a:p>
      </dsp:txBody>
      <dsp:txXfrm>
        <a:off x="6456296" y="2112906"/>
        <a:ext cx="1371768" cy="1371768"/>
      </dsp:txXfrm>
    </dsp:sp>
    <dsp:sp modelId="{097BBB9F-ADCF-4A88-8C61-2FB2368FD957}">
      <dsp:nvSpPr>
        <dsp:cNvPr id="0" name=""/>
        <dsp:cNvSpPr/>
      </dsp:nvSpPr>
      <dsp:spPr>
        <a:xfrm rot="3240000">
          <a:off x="5157688" y="4446938"/>
          <a:ext cx="410371" cy="6595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>
        <a:off x="5183062" y="4529057"/>
        <a:ext cx="287260" cy="395755"/>
      </dsp:txXfrm>
    </dsp:sp>
    <dsp:sp modelId="{544CA5E6-89AA-4CAB-94D3-A3A68F4C277A}">
      <dsp:nvSpPr>
        <dsp:cNvPr id="0" name=""/>
        <dsp:cNvSpPr/>
      </dsp:nvSpPr>
      <dsp:spPr>
        <a:xfrm>
          <a:off x="5197415" y="4914084"/>
          <a:ext cx="1939974" cy="1939974"/>
        </a:xfrm>
        <a:prstGeom prst="ellipse">
          <a:avLst/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/>
            <a:t> </a:t>
          </a:r>
          <a:r>
            <a:rPr lang="en-US" sz="2600" kern="1200" dirty="0" smtClean="0">
              <a:solidFill>
                <a:srgbClr val="FFFF00"/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</a:rPr>
            <a:t>Collective</a:t>
          </a:r>
          <a:endParaRPr lang="en-US" sz="2600" kern="1200" dirty="0">
            <a:solidFill>
              <a:srgbClr val="FFFF00"/>
            </a:solidFill>
            <a:effectLst>
              <a:glow rad="228600">
                <a:schemeClr val="accent5">
                  <a:satMod val="175000"/>
                  <a:alpha val="40000"/>
                </a:schemeClr>
              </a:glow>
            </a:effectLst>
          </a:endParaRPr>
        </a:p>
      </dsp:txBody>
      <dsp:txXfrm>
        <a:off x="5481518" y="5198187"/>
        <a:ext cx="1371768" cy="1371768"/>
      </dsp:txXfrm>
    </dsp:sp>
    <dsp:sp modelId="{0514D51D-AD00-41EF-88C5-FE76583BB9EC}">
      <dsp:nvSpPr>
        <dsp:cNvPr id="0" name=""/>
        <dsp:cNvSpPr/>
      </dsp:nvSpPr>
      <dsp:spPr>
        <a:xfrm rot="7560000">
          <a:off x="3575939" y="4446938"/>
          <a:ext cx="410371" cy="6595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3673676" y="4529057"/>
        <a:ext cx="287260" cy="395755"/>
      </dsp:txXfrm>
    </dsp:sp>
    <dsp:sp modelId="{0B0DCC8E-3890-4DD3-A23B-6A1717845237}">
      <dsp:nvSpPr>
        <dsp:cNvPr id="0" name=""/>
        <dsp:cNvSpPr/>
      </dsp:nvSpPr>
      <dsp:spPr>
        <a:xfrm>
          <a:off x="2006610" y="4914084"/>
          <a:ext cx="1939974" cy="1939974"/>
        </a:xfrm>
        <a:prstGeom prst="ellipse">
          <a:avLst/>
        </a:prstGeom>
        <a:blipFill rotWithShape="0">
          <a:blip xmlns:r="http://schemas.openxmlformats.org/officeDocument/2006/relationships" r:embed="rId4"/>
          <a:stretch>
            <a:fillRect/>
          </a:stretch>
        </a:blip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chemeClr val="tx1"/>
              </a:solidFill>
              <a:effectLst>
                <a:glow rad="139700">
                  <a:schemeClr val="accent1">
                    <a:satMod val="175000"/>
                    <a:alpha val="40000"/>
                  </a:schemeClr>
                </a:glow>
              </a:effectLst>
            </a:rPr>
            <a:t>Material</a:t>
          </a:r>
          <a:endParaRPr lang="en-US" sz="2600" kern="1200" dirty="0">
            <a:solidFill>
              <a:schemeClr val="tx1"/>
            </a:solidFill>
            <a:effectLst>
              <a:glow rad="139700">
                <a:schemeClr val="accent1">
                  <a:satMod val="175000"/>
                  <a:alpha val="40000"/>
                </a:schemeClr>
              </a:glow>
            </a:effectLst>
          </a:endParaRPr>
        </a:p>
      </dsp:txBody>
      <dsp:txXfrm>
        <a:off x="2290713" y="5198187"/>
        <a:ext cx="1371768" cy="1371768"/>
      </dsp:txXfrm>
    </dsp:sp>
    <dsp:sp modelId="{C08AEE18-27B0-46AF-926C-9C6BB1726CE1}">
      <dsp:nvSpPr>
        <dsp:cNvPr id="0" name=""/>
        <dsp:cNvSpPr/>
      </dsp:nvSpPr>
      <dsp:spPr>
        <a:xfrm rot="11880000">
          <a:off x="3087152" y="2942605"/>
          <a:ext cx="410371" cy="659591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600" kern="1200"/>
        </a:p>
      </dsp:txBody>
      <dsp:txXfrm rot="10800000">
        <a:off x="3207250" y="3093545"/>
        <a:ext cx="287260" cy="395755"/>
      </dsp:txXfrm>
    </dsp:sp>
    <dsp:sp modelId="{81A58C19-9843-4421-9C6B-6F76FDF61775}">
      <dsp:nvSpPr>
        <dsp:cNvPr id="0" name=""/>
        <dsp:cNvSpPr/>
      </dsp:nvSpPr>
      <dsp:spPr>
        <a:xfrm>
          <a:off x="1020597" y="1879448"/>
          <a:ext cx="1939974" cy="1939974"/>
        </a:xfrm>
        <a:prstGeom prst="ellipse">
          <a:avLst/>
        </a:prstGeom>
        <a:blipFill rotWithShape="0">
          <a:blip xmlns:r="http://schemas.openxmlformats.org/officeDocument/2006/relationships" r:embed="rId5"/>
          <a:stretch>
            <a:fillRect/>
          </a:stretch>
        </a:blipFill>
        <a:ln w="25400" cap="flat" cmpd="sng" algn="ctr">
          <a:solidFill>
            <a:schemeClr val="accent4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3020" tIns="33020" rIns="33020" bIns="33020" numCol="1" spcCol="1270" anchor="ctr" anchorCtr="0">
          <a:noAutofit/>
        </a:bodyPr>
        <a:lstStyle/>
        <a:p>
          <a:pPr lvl="0" algn="ctr" defTabSz="11557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600" kern="1200" dirty="0" smtClean="0">
              <a:solidFill>
                <a:srgbClr val="FFFF00"/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</a:rPr>
            <a:t>Abstract</a:t>
          </a:r>
          <a:endParaRPr lang="en-US" sz="2600" kern="1200" dirty="0">
            <a:solidFill>
              <a:srgbClr val="FFFF00"/>
            </a:solidFill>
            <a:effectLst>
              <a:glow rad="228600">
                <a:schemeClr val="accent2">
                  <a:satMod val="175000"/>
                  <a:alpha val="40000"/>
                </a:schemeClr>
              </a:glow>
            </a:effectLst>
          </a:endParaRPr>
        </a:p>
      </dsp:txBody>
      <dsp:txXfrm>
        <a:off x="1304700" y="2163551"/>
        <a:ext cx="1371768" cy="137176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F95A04-308B-4028-B75F-01BD6036993B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F7D2FD-BA50-4CA2-B32C-0FC7F67D619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55612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7D2FD-BA50-4CA2-B32C-0FC7F67D6191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83803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7D2FD-BA50-4CA2-B32C-0FC7F67D6191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24933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9F7D2FD-BA50-4CA2-B32C-0FC7F67D6191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48931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780152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86581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52048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85974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37946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533745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96293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40336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18032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221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192644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4FBAA0F-ED8B-44B2-860C-89EA8A381836}" type="datetimeFigureOut">
              <a:rPr lang="en-US" smtClean="0"/>
              <a:t>08-Sep-18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6B215A-DF92-4B97-B17B-3A7F071735C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60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jp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330BC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52420209"/>
              </p:ext>
            </p:extLst>
          </p:nvPr>
        </p:nvGraphicFramePr>
        <p:xfrm>
          <a:off x="228600" y="457200"/>
          <a:ext cx="8763000" cy="221599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7" name="Picture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09800" y="2971800"/>
            <a:ext cx="4836159" cy="3200400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</p:spTree>
    <p:extLst>
      <p:ext uri="{BB962C8B-B14F-4D97-AF65-F5344CB8AC3E}">
        <p14:creationId xmlns:p14="http://schemas.microsoft.com/office/powerpoint/2010/main" val="1483673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1447800"/>
            <a:ext cx="8382000" cy="3733800"/>
          </a:xfrm>
        </p:spPr>
        <p:txBody>
          <a:bodyPr>
            <a:noAutofit/>
          </a:bodyPr>
          <a:lstStyle/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Abul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kalam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rubel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/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Assistant Teacher (commerce)</a:t>
            </a:r>
            <a:b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</a:b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Shaheed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alauddin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High School </a:t>
            </a:r>
          </a:p>
          <a:p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Mirzapur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P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akundia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, </a:t>
            </a:r>
            <a:r>
              <a:rPr lang="en-US" sz="3600" b="1" dirty="0" err="1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Kishoreganj</a:t>
            </a:r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 </a:t>
            </a:r>
          </a:p>
          <a:p>
            <a:r>
              <a:rPr lang="en-US" sz="36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High Tower Text" pitchFamily="18" charset="0"/>
                <a:cs typeface="BrahmaputraAMJ" pitchFamily="2" charset="0"/>
              </a:rPr>
              <a:t>Class: Six Time: 40 Minutes</a:t>
            </a:r>
            <a:endParaRPr lang="en-US" sz="3200" b="1" dirty="0" smtClean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High Tower Text" pitchFamily="18" charset="0"/>
              <a:cs typeface="BrahmaputraAMJ" pitchFamily="2" charset="0"/>
            </a:endParaRPr>
          </a:p>
          <a:p>
            <a:r>
              <a:rPr lang="en-US" sz="3200" b="1" dirty="0" smtClean="0">
                <a:solidFill>
                  <a:srgbClr val="0000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odoni MT" pitchFamily="18" charset="0"/>
              </a:rPr>
              <a:t>Contact # 01712276872</a:t>
            </a:r>
            <a:endParaRPr lang="en-US" sz="3200" b="1" dirty="0">
              <a:solidFill>
                <a:srgbClr val="0000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odoni MT" pitchFamily="18" charset="0"/>
            </a:endParaRPr>
          </a:p>
        </p:txBody>
      </p:sp>
      <p:pic>
        <p:nvPicPr>
          <p:cNvPr id="5" name="Picture Placeholder 6"/>
          <p:cNvPicPr>
            <a:picLocks noGrp="1" noChangeAspect="1"/>
          </p:cNvPicPr>
          <p:nvPr>
            <p:ph sz="half"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1220000" flipH="1" flipV="1">
            <a:off x="7125364" y="444952"/>
            <a:ext cx="1483035" cy="1977380"/>
          </a:xfrm>
        </p:spPr>
      </p:pic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685800" y="514350"/>
            <a:ext cx="3942106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Imprint MT Shadow" pitchFamily="82" charset="0"/>
              </a:rPr>
              <a:t>Introduction</a:t>
            </a:r>
            <a:endParaRPr lang="en-US" sz="5400" b="1" cap="none" spc="0" dirty="0">
              <a:ln w="11430"/>
              <a:solidFill>
                <a:srgbClr val="FF000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Imprint MT Shadow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386297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70" decel="100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8" dur="770" decel="100000"/>
                                        <p:tgtEl>
                                          <p:spTgt spid="5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9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10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11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12" dur="77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13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685800"/>
            <a:ext cx="7467600" cy="156966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accent5"/>
                </a:solidFill>
              </a:rPr>
              <a:t>CLASS-SEVEN</a:t>
            </a:r>
          </a:p>
          <a:p>
            <a:r>
              <a:rPr lang="en-US" sz="4800" dirty="0" smtClean="0">
                <a:solidFill>
                  <a:srgbClr val="00B0F0"/>
                </a:solidFill>
              </a:rPr>
              <a:t>Section-A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81000" y="2590800"/>
            <a:ext cx="7467600" cy="156966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dirty="0" smtClean="0">
                <a:solidFill>
                  <a:schemeClr val="tx1"/>
                </a:solidFill>
              </a:rPr>
              <a:t>Number of Students: 50</a:t>
            </a:r>
          </a:p>
          <a:p>
            <a:r>
              <a:rPr lang="en-US" sz="4800" dirty="0" smtClean="0">
                <a:solidFill>
                  <a:schemeClr val="tx1"/>
                </a:solidFill>
              </a:rPr>
              <a:t>Time: 50 Minutes</a:t>
            </a:r>
            <a:endParaRPr lang="en-US" sz="4800" dirty="0">
              <a:solidFill>
                <a:schemeClr val="tx1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27753" y="4495800"/>
            <a:ext cx="7467600" cy="769441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4400" dirty="0" smtClean="0">
                <a:solidFill>
                  <a:srgbClr val="00FFFF"/>
                </a:solidFill>
              </a:rPr>
              <a:t>Subject: English Second Paper</a:t>
            </a:r>
            <a:endParaRPr lang="en-US" sz="4400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2054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98884" y="685800"/>
            <a:ext cx="8305800" cy="120032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7200" b="1" dirty="0" smtClean="0">
                <a:solidFill>
                  <a:schemeClr val="accent6"/>
                </a:solidFill>
              </a:rPr>
              <a:t>TITLE OF THE LESSON</a:t>
            </a:r>
            <a:endParaRPr lang="en-US" sz="7200" b="1" dirty="0">
              <a:solidFill>
                <a:schemeClr val="accent6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98884" y="2514600"/>
            <a:ext cx="8305800" cy="24314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  <a:sp3d/>
          </a:bodyPr>
          <a:lstStyle/>
          <a:p>
            <a:pPr algn="ctr"/>
            <a:r>
              <a:rPr lang="en-US" sz="72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NOUN AND</a:t>
            </a:r>
          </a:p>
          <a:p>
            <a:pPr algn="ctr"/>
            <a:r>
              <a:rPr lang="en-US" sz="80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6600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ITS CLASSIFICATION</a:t>
            </a:r>
            <a:endParaRPr lang="en-US" sz="66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669027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28600" y="3048000"/>
            <a:ext cx="8686800" cy="313932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800" b="1" dirty="0" smtClean="0">
                <a:solidFill>
                  <a:srgbClr val="330BC5"/>
                </a:solidFill>
              </a:rPr>
              <a:t>1. Students will learn about the classification of Nouns.</a:t>
            </a:r>
            <a:endParaRPr lang="en-US" sz="4800" b="1" dirty="0">
              <a:solidFill>
                <a:srgbClr val="330BC5"/>
              </a:solidFill>
            </a:endParaRPr>
          </a:p>
          <a:p>
            <a:r>
              <a:rPr lang="en-US" sz="5400" b="1" dirty="0" smtClean="0">
                <a:solidFill>
                  <a:srgbClr val="330BC5"/>
                </a:solidFill>
              </a:rPr>
              <a:t>2</a:t>
            </a:r>
            <a:r>
              <a:rPr lang="en-US" sz="4800" b="1" dirty="0" smtClean="0">
                <a:solidFill>
                  <a:srgbClr val="330BC5"/>
                </a:solidFill>
              </a:rPr>
              <a:t>. They will know the uses of Nouns.</a:t>
            </a:r>
            <a:endParaRPr lang="en-US" sz="4800" b="1" dirty="0">
              <a:solidFill>
                <a:srgbClr val="330BC5"/>
              </a:solidFill>
            </a:endParaRPr>
          </a:p>
        </p:txBody>
      </p:sp>
      <p:sp>
        <p:nvSpPr>
          <p:cNvPr id="3" name="Oval 2"/>
          <p:cNvSpPr/>
          <p:nvPr/>
        </p:nvSpPr>
        <p:spPr>
          <a:xfrm>
            <a:off x="838200" y="533400"/>
            <a:ext cx="6324600" cy="1600200"/>
          </a:xfrm>
          <a:prstGeom prst="ellipse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dirty="0" smtClean="0"/>
              <a:t>Learning Outcomes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19842729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7200" y="331789"/>
            <a:ext cx="7772400" cy="707886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4000" b="1" dirty="0" smtClean="0">
                <a:solidFill>
                  <a:srgbClr val="080808"/>
                </a:solidFill>
              </a:rPr>
              <a:t>What can you see in the pictures?</a:t>
            </a:r>
            <a:endParaRPr lang="en-US" sz="4000" b="1" dirty="0">
              <a:solidFill>
                <a:srgbClr val="080808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48" y="1219200"/>
            <a:ext cx="3657600" cy="22097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68" y="1231135"/>
            <a:ext cx="3206725" cy="220979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" y="3810000"/>
            <a:ext cx="3147152" cy="259080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3810000"/>
            <a:ext cx="1828800" cy="2440122"/>
          </a:xfrm>
          <a:prstGeom prst="rect">
            <a:avLst/>
          </a:prstGeom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46384" y="3733800"/>
            <a:ext cx="2768605" cy="2516322"/>
          </a:xfrm>
          <a:prstGeom prst="rect">
            <a:avLst/>
          </a:prstGeom>
          <a:effectLst>
            <a:glow rad="228600">
              <a:schemeClr val="accent5">
                <a:satMod val="175000"/>
                <a:alpha val="40000"/>
              </a:schemeClr>
            </a:glow>
          </a:effectLst>
          <a:scene3d>
            <a:camera prst="orthographicFront"/>
            <a:lightRig rig="threePt" dir="t"/>
          </a:scene3d>
          <a:sp3d>
            <a:bevelT/>
          </a:sp3d>
        </p:spPr>
      </p:pic>
      <p:sp>
        <p:nvSpPr>
          <p:cNvPr id="15" name="TextBox 14"/>
          <p:cNvSpPr txBox="1"/>
          <p:nvPr/>
        </p:nvSpPr>
        <p:spPr>
          <a:xfrm>
            <a:off x="7644463" y="5105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045745" y="5013067"/>
            <a:ext cx="184731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sz="1600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848" y="1219199"/>
            <a:ext cx="3657599" cy="2209799"/>
          </a:xfrm>
          <a:prstGeom prst="rect">
            <a:avLst/>
          </a:prstGeom>
        </p:spPr>
      </p:pic>
      <p:pic>
        <p:nvPicPr>
          <p:cNvPr id="11" name="Picture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7967" y="1219200"/>
            <a:ext cx="3206725" cy="2221734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050972" y="2663328"/>
            <a:ext cx="1074333" cy="523220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800" b="1" dirty="0" err="1" smtClean="0"/>
              <a:t>Shalik</a:t>
            </a:r>
            <a:endParaRPr lang="en-US" sz="28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7093222" y="2667000"/>
            <a:ext cx="876971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3200" b="1" dirty="0" smtClean="0"/>
              <a:t>Bird</a:t>
            </a:r>
            <a:endParaRPr lang="en-US" sz="32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85800" y="5105400"/>
            <a:ext cx="1600631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b="1" dirty="0" smtClean="0"/>
              <a:t>A herd of cows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4343400" y="5290066"/>
            <a:ext cx="543739" cy="461665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Oil</a:t>
            </a:r>
            <a:endParaRPr lang="en-US" sz="2400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6140616" y="5638800"/>
            <a:ext cx="2744076" cy="338554"/>
          </a:xfrm>
          <a:prstGeom prst="rect">
            <a:avLst/>
          </a:prstGeom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1600" b="1" dirty="0" smtClean="0"/>
              <a:t>Name of quality, action, state </a:t>
            </a:r>
            <a:endParaRPr lang="en-US" b="1" dirty="0"/>
          </a:p>
        </p:txBody>
      </p:sp>
    </p:spTree>
    <p:extLst>
      <p:ext uri="{BB962C8B-B14F-4D97-AF65-F5344CB8AC3E}">
        <p14:creationId xmlns:p14="http://schemas.microsoft.com/office/powerpoint/2010/main" val="14961252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 1"/>
          <p:cNvGraphicFramePr/>
          <p:nvPr>
            <p:extLst>
              <p:ext uri="{D42A27DB-BD31-4B8C-83A1-F6EECF244321}">
                <p14:modId xmlns:p14="http://schemas.microsoft.com/office/powerpoint/2010/main" val="3130995428"/>
              </p:ext>
            </p:extLst>
          </p:nvPr>
        </p:nvGraphicFramePr>
        <p:xfrm>
          <a:off x="0" y="152400"/>
          <a:ext cx="9144000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4" name="Right Arrow 3"/>
          <p:cNvSpPr/>
          <p:nvPr/>
        </p:nvSpPr>
        <p:spPr>
          <a:xfrm>
            <a:off x="18360" y="76200"/>
            <a:ext cx="3410640" cy="1447800"/>
          </a:xfrm>
          <a:prstGeom prst="rightArrow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 smtClean="0"/>
          </a:p>
          <a:p>
            <a:pPr algn="ctr"/>
            <a:r>
              <a:rPr lang="en-US" sz="2400" dirty="0" smtClean="0"/>
              <a:t>Look at </a:t>
            </a:r>
            <a:r>
              <a:rPr lang="en-US" sz="2400" dirty="0"/>
              <a:t>the diagram?</a:t>
            </a:r>
          </a:p>
          <a:p>
            <a:pPr algn="ctr"/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4046863" y="1325312"/>
            <a:ext cx="8310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>
                <a:solidFill>
                  <a:srgbClr val="FFFF00"/>
                </a:solidFill>
              </a:rPr>
              <a:t>Proper</a:t>
            </a:r>
            <a:endParaRPr lang="en-US" b="1" dirty="0">
              <a:solidFill>
                <a:srgbClr val="FFFF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21336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0" y="228600"/>
            <a:ext cx="7772400" cy="58477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200" b="1" dirty="0" smtClean="0"/>
              <a:t>  EXAMPLES OF DIFFERENT KINDS OF NOUNS</a:t>
            </a:r>
            <a:endParaRPr lang="en-US" sz="3200" b="1" dirty="0"/>
          </a:p>
        </p:txBody>
      </p:sp>
      <p:sp>
        <p:nvSpPr>
          <p:cNvPr id="3" name="TextBox 2"/>
          <p:cNvSpPr txBox="1"/>
          <p:nvPr/>
        </p:nvSpPr>
        <p:spPr>
          <a:xfrm>
            <a:off x="304800" y="1510480"/>
            <a:ext cx="8610600" cy="461665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b="1" dirty="0" err="1" smtClean="0">
                <a:solidFill>
                  <a:srgbClr val="00FFFF"/>
                </a:solidFill>
              </a:rPr>
              <a:t>Fuad</a:t>
            </a:r>
            <a:r>
              <a:rPr lang="en-US" sz="2400" b="1" dirty="0" smtClean="0">
                <a:solidFill>
                  <a:srgbClr val="00FFFF"/>
                </a:solidFill>
              </a:rPr>
              <a:t>, </a:t>
            </a:r>
            <a:r>
              <a:rPr lang="en-US" sz="2400" b="1" dirty="0" err="1" smtClean="0">
                <a:solidFill>
                  <a:srgbClr val="00FFFF"/>
                </a:solidFill>
              </a:rPr>
              <a:t>Sakhipur</a:t>
            </a:r>
            <a:r>
              <a:rPr lang="en-US" sz="2400" b="1" dirty="0" smtClean="0">
                <a:solidFill>
                  <a:srgbClr val="00FFFF"/>
                </a:solidFill>
              </a:rPr>
              <a:t>, </a:t>
            </a:r>
            <a:r>
              <a:rPr lang="en-US" sz="2400" b="1" dirty="0" err="1" smtClean="0">
                <a:solidFill>
                  <a:srgbClr val="00FFFF"/>
                </a:solidFill>
              </a:rPr>
              <a:t>Tangail</a:t>
            </a:r>
            <a:r>
              <a:rPr lang="en-US" sz="2400" b="1" dirty="0" smtClean="0">
                <a:solidFill>
                  <a:srgbClr val="00FFFF"/>
                </a:solidFill>
              </a:rPr>
              <a:t>, Quran, Bible, Padma, Sunday, January, etc.</a:t>
            </a:r>
            <a:endParaRPr lang="en-US" sz="2400" b="1" dirty="0">
              <a:solidFill>
                <a:srgbClr val="00FF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42900" y="2721166"/>
            <a:ext cx="8686800" cy="46166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chemeClr val="tx1"/>
                </a:solidFill>
              </a:rPr>
              <a:t>Man, boy, girl, woman, book, pen, table, flower, newspaper, etc</a:t>
            </a:r>
            <a:r>
              <a:rPr lang="en-US" sz="2000" dirty="0" smtClean="0">
                <a:solidFill>
                  <a:schemeClr val="tx1"/>
                </a:solidFill>
              </a:rPr>
              <a:t>.</a:t>
            </a:r>
            <a:endParaRPr lang="en-US" sz="2000" dirty="0">
              <a:solidFill>
                <a:schemeClr val="tx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1000" y="3816939"/>
            <a:ext cx="8610600" cy="46166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Class, team, army, party, a group of boys, a bunch of flowers, etc.</a:t>
            </a:r>
            <a:endParaRPr lang="en-US" sz="2400" dirty="0"/>
          </a:p>
        </p:txBody>
      </p:sp>
      <p:sp>
        <p:nvSpPr>
          <p:cNvPr id="6" name="TextBox 5"/>
          <p:cNvSpPr txBox="1"/>
          <p:nvPr/>
        </p:nvSpPr>
        <p:spPr>
          <a:xfrm>
            <a:off x="324997" y="4932927"/>
            <a:ext cx="8610600" cy="461665"/>
          </a:xfrm>
          <a:prstGeom prst="rect">
            <a:avLst/>
          </a:prstGeom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660033"/>
                </a:solidFill>
              </a:rPr>
              <a:t>Water, oil, sugar, rice, milk, honey, sand, cloth, flour etc.   </a:t>
            </a:r>
            <a:endParaRPr lang="en-US" sz="2400" dirty="0">
              <a:solidFill>
                <a:srgbClr val="660033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799" y="5939135"/>
            <a:ext cx="8610601" cy="46166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Honesty, kindness, illness, illiteracy,  poverty, love, friendship etc.</a:t>
            </a:r>
            <a:endParaRPr lang="en-US" sz="2400" dirty="0"/>
          </a:p>
        </p:txBody>
      </p:sp>
      <p:sp>
        <p:nvSpPr>
          <p:cNvPr id="8" name="TextBox 7"/>
          <p:cNvSpPr txBox="1"/>
          <p:nvPr/>
        </p:nvSpPr>
        <p:spPr>
          <a:xfrm>
            <a:off x="3420448" y="5569803"/>
            <a:ext cx="2895599" cy="369332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       ABSTRACT NOUN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3978565" y="435060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01168" y="4480727"/>
            <a:ext cx="2822911" cy="369332"/>
          </a:xfrm>
          <a:prstGeom prst="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2">
                    <a:lumMod val="75000"/>
                  </a:schemeClr>
                </a:solidFill>
              </a:rPr>
              <a:t>MATERIAL NOUN</a:t>
            </a:r>
            <a:endParaRPr lang="en-US" b="1" dirty="0">
              <a:solidFill>
                <a:schemeClr val="accent2">
                  <a:lumMod val="75000"/>
                </a:schemeClr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480879" y="3407066"/>
            <a:ext cx="2743200" cy="369332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/>
              <a:t>      COLLECTIVE NOUN</a:t>
            </a:r>
            <a:endParaRPr lang="en-US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512094" y="2254770"/>
            <a:ext cx="2711986" cy="36933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b="1" dirty="0" smtClean="0"/>
              <a:t>COMMON NOUN</a:t>
            </a:r>
            <a:endParaRPr lang="en-US" b="1" dirty="0"/>
          </a:p>
        </p:txBody>
      </p:sp>
      <p:sp>
        <p:nvSpPr>
          <p:cNvPr id="14" name="TextBox 13"/>
          <p:cNvSpPr txBox="1"/>
          <p:nvPr/>
        </p:nvSpPr>
        <p:spPr>
          <a:xfrm>
            <a:off x="3607257" y="1072091"/>
            <a:ext cx="2636101" cy="400110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FFFF"/>
                </a:solidFill>
              </a:rPr>
              <a:t>    </a:t>
            </a:r>
            <a:r>
              <a:rPr lang="en-US" sz="2000" b="1" dirty="0" smtClean="0">
                <a:solidFill>
                  <a:srgbClr val="00FFFF"/>
                </a:solidFill>
              </a:rPr>
              <a:t>PROPER NOUN</a:t>
            </a:r>
            <a:endParaRPr lang="en-US" sz="2000" b="1" dirty="0">
              <a:solidFill>
                <a:srgbClr val="00FF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88919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492977257"/>
              </p:ext>
            </p:extLst>
          </p:nvPr>
        </p:nvGraphicFramePr>
        <p:xfrm>
          <a:off x="304800" y="1066800"/>
          <a:ext cx="8610600" cy="509397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67200"/>
                <a:gridCol w="4343400"/>
              </a:tblGrid>
              <a:tr h="735330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FFFF"/>
                          </a:solidFill>
                        </a:rPr>
                        <a:t>PROPER</a:t>
                      </a:r>
                      <a:r>
                        <a:rPr lang="en-US" sz="2800" baseline="0" dirty="0" smtClean="0">
                          <a:solidFill>
                            <a:srgbClr val="00FFFF"/>
                          </a:solidFill>
                        </a:rPr>
                        <a:t> NOUN</a:t>
                      </a:r>
                      <a:endParaRPr lang="en-US" sz="28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00FFFF"/>
                          </a:solidFill>
                        </a:rPr>
                        <a:t>COMMON  NOUN</a:t>
                      </a:r>
                      <a:endParaRPr lang="en-US" sz="2800" dirty="0">
                        <a:solidFill>
                          <a:srgbClr val="00FFFF"/>
                        </a:solidFill>
                      </a:endParaRPr>
                    </a:p>
                  </a:txBody>
                  <a:tcPr>
                    <a:solidFill>
                      <a:schemeClr val="accent6">
                        <a:lumMod val="75000"/>
                      </a:schemeClr>
                    </a:solidFill>
                  </a:tcPr>
                </a:tc>
              </a:tr>
              <a:tr h="179070">
                <a:tc>
                  <a:txBody>
                    <a:bodyPr/>
                    <a:lstStyle/>
                    <a:p>
                      <a:r>
                        <a:rPr lang="en-US" sz="4000" dirty="0" smtClean="0">
                          <a:solidFill>
                            <a:srgbClr val="660033"/>
                          </a:solidFill>
                        </a:rPr>
                        <a:t>Karim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600" dirty="0" smtClean="0">
                          <a:solidFill>
                            <a:srgbClr val="660033"/>
                          </a:solidFill>
                        </a:rPr>
                        <a:t>Boy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  <a:tr h="304800">
                <a:tc>
                  <a:txBody>
                    <a:bodyPr/>
                    <a:lstStyle/>
                    <a:p>
                      <a:r>
                        <a:rPr lang="en-US" sz="3600" dirty="0" err="1" smtClean="0">
                          <a:solidFill>
                            <a:srgbClr val="660033"/>
                          </a:solidFill>
                        </a:rPr>
                        <a:t>Rina</a:t>
                      </a:r>
                      <a:endParaRPr lang="en-US" sz="36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660033"/>
                          </a:solidFill>
                        </a:rPr>
                        <a:t>Girl</a:t>
                      </a:r>
                      <a:endParaRPr lang="en-US" sz="36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  <a:tr h="33147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660033"/>
                          </a:solidFill>
                        </a:rPr>
                        <a:t>Friday</a:t>
                      </a:r>
                      <a:endParaRPr lang="en-US" sz="36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660033"/>
                          </a:solidFill>
                        </a:rPr>
                        <a:t>Day</a:t>
                      </a:r>
                      <a:endParaRPr lang="en-US" sz="36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  <a:tr h="34671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660033"/>
                          </a:solidFill>
                        </a:rPr>
                        <a:t>July</a:t>
                      </a:r>
                      <a:endParaRPr lang="en-US" sz="32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660033"/>
                          </a:solidFill>
                        </a:rPr>
                        <a:t>Month</a:t>
                      </a:r>
                      <a:endParaRPr lang="en-US" sz="32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  <a:tr h="438150"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660033"/>
                          </a:solidFill>
                        </a:rPr>
                        <a:t>Bangladesh</a:t>
                      </a:r>
                      <a:endParaRPr lang="en-US" sz="36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600" dirty="0" smtClean="0">
                          <a:solidFill>
                            <a:srgbClr val="660033"/>
                          </a:solidFill>
                        </a:rPr>
                        <a:t>Country</a:t>
                      </a:r>
                      <a:endParaRPr lang="en-US" sz="36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660033"/>
                          </a:solidFill>
                        </a:rPr>
                        <a:t>Padma</a:t>
                      </a:r>
                      <a:endParaRPr lang="en-US" sz="32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660033"/>
                          </a:solidFill>
                        </a:rPr>
                        <a:t>River</a:t>
                      </a:r>
                      <a:endParaRPr lang="en-US" sz="32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  <a:tr h="381000">
                <a:tc>
                  <a:txBody>
                    <a:bodyPr/>
                    <a:lstStyle/>
                    <a:p>
                      <a:r>
                        <a:rPr lang="en-US" sz="3200" dirty="0" err="1" smtClean="0">
                          <a:solidFill>
                            <a:srgbClr val="660033"/>
                          </a:solidFill>
                        </a:rPr>
                        <a:t>Fazli</a:t>
                      </a:r>
                      <a:endParaRPr lang="en-US" sz="3200" dirty="0">
                        <a:solidFill>
                          <a:srgbClr val="660033"/>
                        </a:solidFill>
                      </a:endParaRPr>
                    </a:p>
                  </a:txBody>
                  <a:tcPr>
                    <a:solidFill>
                      <a:srgbClr val="00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3200" dirty="0" smtClean="0">
                          <a:solidFill>
                            <a:srgbClr val="660033"/>
                          </a:solidFill>
                        </a:rPr>
                        <a:t>Mango</a:t>
                      </a:r>
                    </a:p>
                  </a:txBody>
                  <a:tcPr>
                    <a:solidFill>
                      <a:srgbClr val="00FFFF"/>
                    </a:solidFill>
                  </a:tcPr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629265" y="298303"/>
            <a:ext cx="7752735" cy="461665"/>
          </a:xfrm>
          <a:prstGeom prst="rect">
            <a:avLst/>
          </a:prstGeom>
          <a:solidFill>
            <a:srgbClr val="00FFFF"/>
          </a:soli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80808"/>
                </a:solidFill>
              </a:rPr>
              <a:t>DIFFERENCE BETWEEN PROPER NOUN &amp; COMMON NOUN</a:t>
            </a:r>
            <a:endParaRPr lang="en-US" sz="2400" b="1" dirty="0">
              <a:solidFill>
                <a:srgbClr val="08080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7800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" y="381000"/>
            <a:ext cx="8763000" cy="1200329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endParaRPr lang="en-US" sz="2400" b="1" dirty="0" smtClean="0"/>
          </a:p>
          <a:p>
            <a:r>
              <a:rPr lang="en-US" sz="2400" b="1" dirty="0" smtClean="0">
                <a:solidFill>
                  <a:srgbClr val="00FFFF"/>
                </a:solidFill>
              </a:rPr>
              <a:t>    DIFFERENCE BETWEEN COMMON NOUN &amp; COLLECTIVE NOUN</a:t>
            </a:r>
          </a:p>
          <a:p>
            <a:endParaRPr lang="en-US" sz="2400" b="1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28483433"/>
              </p:ext>
            </p:extLst>
          </p:nvPr>
        </p:nvGraphicFramePr>
        <p:xfrm>
          <a:off x="114300" y="2133600"/>
          <a:ext cx="8763000" cy="376625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381500"/>
                <a:gridCol w="4381500"/>
              </a:tblGrid>
              <a:tr h="657295"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COMMON NOUN 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400" b="1" dirty="0" smtClean="0">
                          <a:solidFill>
                            <a:schemeClr val="tx1"/>
                          </a:solidFill>
                        </a:rPr>
                        <a:t>COLLECTIVE NOUN</a:t>
                      </a:r>
                      <a:endParaRPr lang="en-US" sz="240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</a:tr>
              <a:tr h="47041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Boy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A group of boys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041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Cow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A herd of cows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041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Flower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A bunch of flowers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041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Robber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A gang of robbers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041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Fish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A shoal of fishes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470417"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Girl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2800" dirty="0" smtClean="0">
                          <a:solidFill>
                            <a:srgbClr val="660066"/>
                          </a:solidFill>
                        </a:rPr>
                        <a:t>A group of girls</a:t>
                      </a:r>
                      <a:endParaRPr lang="en-US" sz="2800" dirty="0">
                        <a:solidFill>
                          <a:srgbClr val="660066"/>
                        </a:solidFill>
                      </a:endParaRPr>
                    </a:p>
                  </a:txBody>
                  <a:tcPr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52396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2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94463" y="2514600"/>
            <a:ext cx="6744292" cy="457200"/>
          </a:xfr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en-US" sz="2000" b="1" dirty="0" smtClean="0"/>
              <a:t>MATERIAL NOUN USED AS COMMON NOUN</a:t>
            </a:r>
            <a:endParaRPr lang="en-US" sz="2000" b="1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2401" y="3200400"/>
            <a:ext cx="3809999" cy="1295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buNone/>
            </a:pPr>
            <a:r>
              <a:rPr lang="en-US" sz="2000" b="1" dirty="0" smtClean="0">
                <a:solidFill>
                  <a:schemeClr val="tx1"/>
                </a:solidFill>
              </a:rPr>
              <a:t>MATERIAL NOUN</a:t>
            </a:r>
          </a:p>
          <a:p>
            <a:pPr marL="0" indent="0">
              <a:buNone/>
            </a:pPr>
            <a:r>
              <a:rPr lang="en-US" sz="2400" dirty="0" smtClean="0"/>
              <a:t>1. </a:t>
            </a:r>
            <a:r>
              <a:rPr lang="en-US" sz="2400" b="1" dirty="0" smtClean="0"/>
              <a:t>Water</a:t>
            </a:r>
            <a:r>
              <a:rPr lang="en-US" sz="2400" dirty="0" smtClean="0"/>
              <a:t> has no </a:t>
            </a:r>
            <a:r>
              <a:rPr lang="en-US" sz="2400" dirty="0" err="1" smtClean="0"/>
              <a:t>colour</a:t>
            </a:r>
            <a:r>
              <a:rPr lang="en-US" sz="2400" dirty="0" smtClean="0"/>
              <a:t>.</a:t>
            </a:r>
            <a:endParaRPr lang="en-US" sz="3600" dirty="0" smtClean="0"/>
          </a:p>
          <a:p>
            <a:pPr marL="0" indent="0">
              <a:buNone/>
            </a:pPr>
            <a:r>
              <a:rPr lang="en-US" sz="2000" dirty="0" smtClean="0"/>
              <a:t>2. </a:t>
            </a:r>
            <a:r>
              <a:rPr lang="en-US" sz="2000" b="1" dirty="0" smtClean="0"/>
              <a:t>Rice </a:t>
            </a:r>
            <a:r>
              <a:rPr lang="en-US" sz="2000" dirty="0" smtClean="0"/>
              <a:t>is our main food.</a:t>
            </a:r>
          </a:p>
          <a:p>
            <a:pPr marL="0" indent="0">
              <a:buNone/>
            </a:pPr>
            <a:endParaRPr lang="en-US" sz="1800" dirty="0" smtClean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87392" y="3200400"/>
            <a:ext cx="4648791" cy="1295400"/>
          </a:xfr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200" b="1" dirty="0">
                <a:solidFill>
                  <a:schemeClr val="tx1"/>
                </a:solidFill>
              </a:rPr>
              <a:t>COMMON </a:t>
            </a:r>
            <a:r>
              <a:rPr lang="en-US" sz="2200" b="1" dirty="0" smtClean="0">
                <a:solidFill>
                  <a:schemeClr val="tx1"/>
                </a:solidFill>
              </a:rPr>
              <a:t>NOUN</a:t>
            </a:r>
            <a:endParaRPr lang="en-US" sz="32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sz="2400" dirty="0" smtClean="0"/>
              <a:t>1. </a:t>
            </a:r>
            <a:r>
              <a:rPr lang="en-US" sz="2400" b="1" dirty="0" smtClean="0"/>
              <a:t>The</a:t>
            </a:r>
            <a:r>
              <a:rPr lang="en-US" sz="2400" dirty="0" smtClean="0"/>
              <a:t> </a:t>
            </a:r>
            <a:r>
              <a:rPr lang="en-US" sz="2400" b="1" dirty="0" smtClean="0"/>
              <a:t>water</a:t>
            </a:r>
            <a:r>
              <a:rPr lang="en-US" sz="2400" dirty="0" smtClean="0"/>
              <a:t> od this pond is impure.</a:t>
            </a:r>
          </a:p>
          <a:p>
            <a:pPr marL="0" indent="0">
              <a:buNone/>
            </a:pPr>
            <a:r>
              <a:rPr lang="en-US" sz="2400" dirty="0" smtClean="0"/>
              <a:t>2. </a:t>
            </a:r>
            <a:r>
              <a:rPr lang="en-US" sz="2400" b="1" dirty="0" smtClean="0"/>
              <a:t>The</a:t>
            </a:r>
            <a:r>
              <a:rPr lang="en-US" sz="2400" dirty="0" smtClean="0"/>
              <a:t> </a:t>
            </a:r>
            <a:r>
              <a:rPr lang="en-US" sz="2400" b="1" dirty="0" smtClean="0"/>
              <a:t>rice</a:t>
            </a:r>
            <a:r>
              <a:rPr lang="en-US" sz="2400" dirty="0" smtClean="0"/>
              <a:t> of Barisal is fine.</a:t>
            </a:r>
            <a:endParaRPr lang="en-US" sz="2400" dirty="0"/>
          </a:p>
        </p:txBody>
      </p:sp>
      <p:sp>
        <p:nvSpPr>
          <p:cNvPr id="5" name="TextBox 4"/>
          <p:cNvSpPr txBox="1"/>
          <p:nvPr/>
        </p:nvSpPr>
        <p:spPr>
          <a:xfrm>
            <a:off x="1355075" y="4800600"/>
            <a:ext cx="5823069" cy="461665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wrap="none" rtlCol="0">
            <a:spAutoFit/>
          </a:bodyPr>
          <a:lstStyle/>
          <a:p>
            <a:r>
              <a:rPr lang="en-US" sz="2400" b="1" dirty="0" smtClean="0"/>
              <a:t>ABSTRACT NOUN USED AS COMMON NOUN</a:t>
            </a:r>
            <a:endParaRPr lang="en-US" sz="24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2401" y="5486400"/>
            <a:ext cx="4038599" cy="830997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b="1" dirty="0" smtClean="0"/>
              <a:t>Honesty </a:t>
            </a:r>
            <a:r>
              <a:rPr lang="en-US" sz="2400" dirty="0" smtClean="0"/>
              <a:t>is the best policy.</a:t>
            </a:r>
          </a:p>
          <a:p>
            <a:r>
              <a:rPr lang="en-US" sz="2400" b="1" dirty="0" smtClean="0"/>
              <a:t>Kindness</a:t>
            </a:r>
            <a:r>
              <a:rPr lang="en-US" sz="2400" dirty="0" smtClean="0"/>
              <a:t> is a noble virtue.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526096" y="5486400"/>
            <a:ext cx="4465504" cy="707886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000" dirty="0" smtClean="0"/>
              <a:t>The </a:t>
            </a:r>
            <a:r>
              <a:rPr lang="en-US" sz="2000" b="1" dirty="0" smtClean="0"/>
              <a:t>honesty</a:t>
            </a:r>
            <a:r>
              <a:rPr lang="en-US" sz="2000" dirty="0" smtClean="0"/>
              <a:t> of this man is praise worthy.</a:t>
            </a:r>
          </a:p>
          <a:p>
            <a:r>
              <a:rPr lang="en-US" sz="2000" dirty="0" smtClean="0"/>
              <a:t>The </a:t>
            </a:r>
            <a:r>
              <a:rPr lang="en-US" sz="2000" b="1" dirty="0" smtClean="0"/>
              <a:t>kindness </a:t>
            </a:r>
            <a:r>
              <a:rPr lang="en-US" sz="2000" dirty="0" smtClean="0"/>
              <a:t>of </a:t>
            </a:r>
            <a:r>
              <a:rPr lang="en-US" sz="2000" dirty="0" err="1" smtClean="0"/>
              <a:t>Mohsin</a:t>
            </a:r>
            <a:r>
              <a:rPr lang="en-US" sz="2000" dirty="0" smtClean="0"/>
              <a:t> is known to all.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2336786" y="76200"/>
            <a:ext cx="4841358" cy="1015663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endParaRPr lang="en-US" b="1" dirty="0" smtClean="0"/>
          </a:p>
          <a:p>
            <a:pPr algn="ctr"/>
            <a:r>
              <a:rPr lang="en-US" sz="2400" b="1" dirty="0" smtClean="0"/>
              <a:t>PROPER NOUN USED AS COMMON</a:t>
            </a:r>
          </a:p>
          <a:p>
            <a:pPr algn="ctr"/>
            <a:r>
              <a:rPr lang="en-US" b="1" dirty="0" smtClean="0"/>
              <a:t> 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106498" y="1219200"/>
            <a:ext cx="3581400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PROPER NOUN</a:t>
            </a:r>
          </a:p>
          <a:p>
            <a:r>
              <a:rPr lang="en-US" sz="2400" b="1" dirty="0" smtClean="0"/>
              <a:t>Karim</a:t>
            </a:r>
            <a:r>
              <a:rPr lang="en-US" sz="2400" dirty="0" smtClean="0"/>
              <a:t> is a good boy.</a:t>
            </a:r>
          </a:p>
          <a:p>
            <a:r>
              <a:rPr lang="en-US" sz="2400" b="1" dirty="0" smtClean="0"/>
              <a:t>Shelly</a:t>
            </a:r>
            <a:r>
              <a:rPr lang="en-US" sz="2400" dirty="0" smtClean="0"/>
              <a:t> is an English poet.</a:t>
            </a:r>
            <a:endParaRPr lang="en-US" sz="2400" dirty="0"/>
          </a:p>
        </p:txBody>
      </p:sp>
      <p:sp>
        <p:nvSpPr>
          <p:cNvPr id="10" name="TextBox 9"/>
          <p:cNvSpPr txBox="1"/>
          <p:nvPr/>
        </p:nvSpPr>
        <p:spPr>
          <a:xfrm>
            <a:off x="4065224" y="1219200"/>
            <a:ext cx="4800600" cy="1107996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rgbClr val="660066"/>
                </a:solidFill>
              </a:rPr>
              <a:t>COMMON NOUN</a:t>
            </a:r>
          </a:p>
          <a:p>
            <a:r>
              <a:rPr lang="en-US" sz="2400" dirty="0" smtClean="0"/>
              <a:t>There are </a:t>
            </a:r>
            <a:r>
              <a:rPr lang="en-US" sz="2400" b="1" dirty="0" smtClean="0"/>
              <a:t>three</a:t>
            </a:r>
            <a:r>
              <a:rPr lang="en-US" sz="2400" dirty="0" smtClean="0"/>
              <a:t> </a:t>
            </a:r>
            <a:r>
              <a:rPr lang="en-US" sz="2400" b="1" dirty="0" err="1" smtClean="0"/>
              <a:t>Karims</a:t>
            </a:r>
            <a:r>
              <a:rPr lang="en-US" sz="2400" dirty="0" smtClean="0"/>
              <a:t> in our class.</a:t>
            </a:r>
          </a:p>
          <a:p>
            <a:r>
              <a:rPr lang="en-US" sz="2400" dirty="0" err="1" smtClean="0"/>
              <a:t>Nazrul</a:t>
            </a:r>
            <a:r>
              <a:rPr lang="en-US" sz="2400" dirty="0" smtClean="0"/>
              <a:t> is </a:t>
            </a:r>
            <a:r>
              <a:rPr lang="en-US" sz="2400" b="1" dirty="0" smtClean="0"/>
              <a:t>the</a:t>
            </a:r>
            <a:r>
              <a:rPr lang="en-US" sz="2400" dirty="0" smtClean="0"/>
              <a:t> </a:t>
            </a:r>
            <a:r>
              <a:rPr lang="en-US" sz="2400" b="1" dirty="0" smtClean="0"/>
              <a:t>Shelly</a:t>
            </a:r>
            <a:r>
              <a:rPr lang="en-US" sz="2400" dirty="0" smtClean="0"/>
              <a:t> of Bangladesh.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1813824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58993"/>
            <a:ext cx="6324600" cy="6463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600" b="1" dirty="0" smtClean="0"/>
              <a:t>GROUP WORK</a:t>
            </a:r>
            <a:endParaRPr lang="en-US" sz="1600" dirty="0" smtClean="0"/>
          </a:p>
        </p:txBody>
      </p:sp>
      <p:sp>
        <p:nvSpPr>
          <p:cNvPr id="3" name="TextBox 2"/>
          <p:cNvSpPr txBox="1"/>
          <p:nvPr/>
        </p:nvSpPr>
        <p:spPr>
          <a:xfrm>
            <a:off x="152400" y="838200"/>
            <a:ext cx="8839200" cy="954107"/>
          </a:xfrm>
          <a:prstGeom prst="rect">
            <a:avLst/>
          </a:prstGeom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Match the following parts of sentences from column A to column B.  </a:t>
            </a:r>
            <a:endParaRPr lang="en-US" sz="2800" b="1" dirty="0"/>
          </a:p>
        </p:txBody>
      </p:sp>
      <p:sp>
        <p:nvSpPr>
          <p:cNvPr id="18" name="TextBox 17"/>
          <p:cNvSpPr txBox="1"/>
          <p:nvPr/>
        </p:nvSpPr>
        <p:spPr>
          <a:xfrm>
            <a:off x="457200" y="2067580"/>
            <a:ext cx="2633884" cy="523220"/>
          </a:xfrm>
          <a:prstGeom prst="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2800" b="1" dirty="0" smtClean="0"/>
              <a:t>Column A</a:t>
            </a:r>
            <a:endParaRPr lang="en-US" sz="2800" b="1" dirty="0"/>
          </a:p>
        </p:txBody>
      </p:sp>
      <p:sp>
        <p:nvSpPr>
          <p:cNvPr id="19" name="Rectangle 18"/>
          <p:cNvSpPr/>
          <p:nvPr/>
        </p:nvSpPr>
        <p:spPr>
          <a:xfrm>
            <a:off x="5027413" y="2067580"/>
            <a:ext cx="2211587" cy="52322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3"/>
          </a:fillRef>
          <a:effectRef idx="1">
            <a:schemeClr val="accent3"/>
          </a:effectRef>
          <a:fontRef idx="minor">
            <a:schemeClr val="lt1"/>
          </a:fontRef>
        </p:style>
        <p:txBody>
          <a:bodyPr wrap="square">
            <a:spAutoFit/>
          </a:bodyPr>
          <a:lstStyle/>
          <a:p>
            <a:r>
              <a:rPr lang="en-US" sz="2800" b="1" dirty="0" smtClean="0"/>
              <a:t>Column B</a:t>
            </a:r>
            <a:endParaRPr lang="en-US" sz="28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304800" y="2819400"/>
            <a:ext cx="3886200" cy="304698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2400" dirty="0" smtClean="0"/>
              <a:t>(a) Proper Noun is the name  </a:t>
            </a:r>
          </a:p>
          <a:p>
            <a:r>
              <a:rPr lang="en-US" sz="2400" dirty="0" smtClean="0"/>
              <a:t>(b) Common Noun is the name of</a:t>
            </a:r>
          </a:p>
          <a:p>
            <a:r>
              <a:rPr lang="en-US" sz="2400" dirty="0" smtClean="0"/>
              <a:t>(c) Collective Noun is the name of  </a:t>
            </a:r>
          </a:p>
          <a:p>
            <a:r>
              <a:rPr lang="en-US" sz="2400" dirty="0" smtClean="0"/>
              <a:t>(d) Material Noun is the name </a:t>
            </a:r>
          </a:p>
          <a:p>
            <a:r>
              <a:rPr lang="en-US" sz="2400" dirty="0" smtClean="0"/>
              <a:t>(e) Abstract Noun is the name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867400" y="38862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sp>
        <p:nvSpPr>
          <p:cNvPr id="6" name="TextBox 5"/>
          <p:cNvSpPr txBox="1"/>
          <p:nvPr/>
        </p:nvSpPr>
        <p:spPr>
          <a:xfrm>
            <a:off x="4505899" y="2819400"/>
            <a:ext cx="4333301" cy="3108543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dirty="0" smtClean="0"/>
              <a:t>(</a:t>
            </a:r>
            <a:r>
              <a:rPr lang="en-US" sz="2400" dirty="0" err="1" smtClean="0"/>
              <a:t>i</a:t>
            </a:r>
            <a:r>
              <a:rPr lang="en-US" sz="2400" dirty="0" smtClean="0"/>
              <a:t>) </a:t>
            </a:r>
            <a:r>
              <a:rPr lang="en-US" sz="2400" dirty="0"/>
              <a:t>o</a:t>
            </a:r>
            <a:r>
              <a:rPr lang="en-US" sz="2400" dirty="0" smtClean="0"/>
              <a:t>f quality, action, state</a:t>
            </a:r>
          </a:p>
          <a:p>
            <a:r>
              <a:rPr lang="en-US" sz="2400" dirty="0" smtClean="0"/>
              <a:t>(ii) of a particular person, place, thing</a:t>
            </a:r>
          </a:p>
          <a:p>
            <a:r>
              <a:rPr lang="en-US" sz="2400" dirty="0" smtClean="0"/>
              <a:t>(iii) of substance that can’t be   counted</a:t>
            </a:r>
          </a:p>
          <a:p>
            <a:r>
              <a:rPr lang="en-US" sz="2400" dirty="0" smtClean="0"/>
              <a:t>(iv) a group or collection</a:t>
            </a:r>
          </a:p>
          <a:p>
            <a:r>
              <a:rPr lang="en-US" sz="2400" dirty="0" smtClean="0"/>
              <a:t> (v) a class</a:t>
            </a:r>
          </a:p>
          <a:p>
            <a:r>
              <a:rPr lang="en-US" sz="2800" dirty="0" smtClean="0"/>
              <a:t> 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854967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914400" y="304800"/>
            <a:ext cx="7010400" cy="110799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600" b="1" dirty="0" smtClean="0">
                <a:solidFill>
                  <a:srgbClr val="00B0F0"/>
                </a:solidFill>
              </a:rPr>
              <a:t>EVALUATION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2209800"/>
            <a:ext cx="8839200" cy="2400657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342900" indent="-342900">
              <a:buAutoNum type="arabicPeriod"/>
            </a:pPr>
            <a:r>
              <a:rPr lang="en-US" sz="5400" dirty="0" smtClean="0">
                <a:solidFill>
                  <a:srgbClr val="330BC5"/>
                </a:solidFill>
              </a:rPr>
              <a:t>What is Noun?</a:t>
            </a:r>
          </a:p>
          <a:p>
            <a:pPr marL="342900" indent="-342900">
              <a:buAutoNum type="arabicPeriod"/>
            </a:pPr>
            <a:r>
              <a:rPr lang="en-US" sz="4800" dirty="0" smtClean="0">
                <a:solidFill>
                  <a:srgbClr val="330BC5"/>
                </a:solidFill>
              </a:rPr>
              <a:t>What is the difference between Proper and Common Noun?</a:t>
            </a:r>
            <a:endParaRPr lang="en-US" sz="4800" dirty="0">
              <a:solidFill>
                <a:srgbClr val="330BC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0316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066800" y="51137"/>
            <a:ext cx="6324600" cy="1015663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6000" b="1" dirty="0" smtClean="0">
                <a:solidFill>
                  <a:srgbClr val="002060"/>
                </a:solidFill>
              </a:rPr>
              <a:t>HOME WORK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52400" y="2362200"/>
            <a:ext cx="88392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 smtClean="0"/>
              <a:t> </a:t>
            </a:r>
            <a:endParaRPr lang="en-US" sz="4000" dirty="0"/>
          </a:p>
        </p:txBody>
      </p:sp>
      <p:sp>
        <p:nvSpPr>
          <p:cNvPr id="4" name="TextBox 3"/>
          <p:cNvSpPr txBox="1"/>
          <p:nvPr/>
        </p:nvSpPr>
        <p:spPr>
          <a:xfrm>
            <a:off x="381000" y="1295400"/>
            <a:ext cx="8077200" cy="64633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Fill in the blanks with appropriate Nouns</a:t>
            </a:r>
            <a:endParaRPr lang="en-US" sz="3600" b="1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52400" y="2286000"/>
            <a:ext cx="8839200" cy="440120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One who teaches the students is a-------.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------is the best policy.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Our cricket------is strong.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-----is an </a:t>
            </a:r>
            <a:r>
              <a:rPr lang="en-US" sz="2800" b="1" dirty="0">
                <a:solidFill>
                  <a:schemeClr val="tx1"/>
                </a:solidFill>
              </a:rPr>
              <a:t>I</a:t>
            </a:r>
            <a:r>
              <a:rPr lang="en-US" sz="2800" b="1" dirty="0" smtClean="0">
                <a:solidFill>
                  <a:schemeClr val="tx1"/>
                </a:solidFill>
              </a:rPr>
              <a:t>nternational Language.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We write on---------.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-----has no </a:t>
            </a:r>
            <a:r>
              <a:rPr lang="en-US" sz="2800" b="1" dirty="0" err="1" smtClean="0">
                <a:solidFill>
                  <a:schemeClr val="tx1"/>
                </a:solidFill>
              </a:rPr>
              <a:t>colour</a:t>
            </a:r>
            <a:r>
              <a:rPr lang="en-US" sz="2800" b="1" dirty="0" smtClean="0">
                <a:solidFill>
                  <a:schemeClr val="tx1"/>
                </a:solidFill>
              </a:rPr>
              <a:t>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Kamal is a good-------.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One who delivers letters is a-------.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The ----is a faithful animal.</a:t>
            </a:r>
          </a:p>
          <a:p>
            <a:pPr marL="514350" indent="-514350" algn="just">
              <a:buAutoNum type="arabicPeriod"/>
            </a:pPr>
            <a:r>
              <a:rPr lang="en-US" sz="2800" b="1" dirty="0" smtClean="0">
                <a:solidFill>
                  <a:schemeClr val="tx1"/>
                </a:solidFill>
              </a:rPr>
              <a:t>------is our main food.</a:t>
            </a:r>
          </a:p>
        </p:txBody>
      </p:sp>
    </p:spTree>
    <p:extLst>
      <p:ext uri="{BB962C8B-B14F-4D97-AF65-F5344CB8AC3E}">
        <p14:creationId xmlns:p14="http://schemas.microsoft.com/office/powerpoint/2010/main" val="12391242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4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524000" y="685800"/>
            <a:ext cx="6172200" cy="144655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8800" b="1" dirty="0" smtClean="0"/>
              <a:t>THANK</a:t>
            </a:r>
            <a:r>
              <a:rPr lang="en-US" sz="5400" b="1" dirty="0" smtClean="0"/>
              <a:t> </a:t>
            </a:r>
            <a:r>
              <a:rPr lang="en-US" sz="8800" b="1" dirty="0" smtClean="0"/>
              <a:t>YOU</a:t>
            </a:r>
            <a:endParaRPr lang="en-US" sz="8800" b="1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8788" y="2622933"/>
            <a:ext cx="5296058" cy="402336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</p:pic>
    </p:spTree>
    <p:extLst>
      <p:ext uri="{BB962C8B-B14F-4D97-AF65-F5344CB8AC3E}">
        <p14:creationId xmlns:p14="http://schemas.microsoft.com/office/powerpoint/2010/main" val="2230671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1258</TotalTime>
  <Words>577</Words>
  <Application>Microsoft Office PowerPoint</Application>
  <PresentationFormat>On-screen Show (4:3)</PresentationFormat>
  <Paragraphs>131</Paragraphs>
  <Slides>15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2" baseType="lpstr">
      <vt:lpstr>Arial</vt:lpstr>
      <vt:lpstr>Bodoni MT</vt:lpstr>
      <vt:lpstr>BrahmaputraAMJ</vt:lpstr>
      <vt:lpstr>Calibri</vt:lpstr>
      <vt:lpstr>High Tower Text</vt:lpstr>
      <vt:lpstr>Imprint MT Shadow</vt:lpstr>
      <vt:lpstr>Office Theme</vt:lpstr>
      <vt:lpstr>PowerPoint Presentation</vt:lpstr>
      <vt:lpstr>Introduction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MATERIAL NOUN USED AS COMMON NOUN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Windows User</cp:lastModifiedBy>
  <cp:revision>861</cp:revision>
  <dcterms:created xsi:type="dcterms:W3CDTF">2014-06-27T14:36:16Z</dcterms:created>
  <dcterms:modified xsi:type="dcterms:W3CDTF">2018-09-08T17:46:55Z</dcterms:modified>
</cp:coreProperties>
</file>