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79" r:id="rId4"/>
    <p:sldId id="276" r:id="rId5"/>
    <p:sldId id="277" r:id="rId6"/>
    <p:sldId id="258" r:id="rId7"/>
    <p:sldId id="259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65" r:id="rId16"/>
    <p:sldId id="266" r:id="rId17"/>
    <p:sldId id="26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0000CC"/>
    <a:srgbClr val="FF33CC"/>
    <a:srgbClr val="00FF00"/>
    <a:srgbClr val="C7DD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F4AE9-912A-4396-982F-F19A6A6C5B1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02279-F56D-4C23-A54E-7C04AA7D20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" y="27137"/>
            <a:ext cx="12144285" cy="68037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45180" y="1327719"/>
            <a:ext cx="9734437" cy="4235954"/>
          </a:xfrm>
        </p:spPr>
        <p:txBody>
          <a:bodyPr>
            <a:prstTxWarp prst="textWave1">
              <a:avLst>
                <a:gd name="adj1" fmla="val 12500"/>
                <a:gd name="adj2" fmla="val 612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ক্লাসে সকলকে স্বাগতম</a:t>
            </a:r>
            <a:r>
              <a:rPr lang="bn-IN" sz="800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88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288" y="454235"/>
            <a:ext cx="10515600" cy="524559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কয়েকটি উল্লেখযোগ্য ই-সেবা কার্যক্রমের বর্ণনা দেওয়া হলো- 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3" y="3146858"/>
            <a:ext cx="4104853" cy="3489125"/>
          </a:xfrm>
          <a:prstGeom prst="rect">
            <a:avLst/>
          </a:prstGeom>
        </p:spPr>
      </p:pic>
      <p:pic>
        <p:nvPicPr>
          <p:cNvPr id="2050" name="Picture 2" descr="à¦¸à¦®à§à¦ªà¦°à§à¦à¦¿à¦¤ à¦à¦¬à¦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579" y="3146858"/>
            <a:ext cx="6193710" cy="3489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2579" y="1112377"/>
            <a:ext cx="163449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ই-পূজিঃ</a:t>
            </a:r>
            <a:endParaRPr lang="en-US" sz="28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288" y="1769181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চিনিকল সমুহে কখন আখ সরবরাহ করতে হবে সে জন্য আওতাধীন আখ চাষিদের মোবাইল এস,এম,এস এর মাধ্যমে দেওয়া একটি অনুমতি পত্র।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2293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972"/>
            <a:ext cx="10515600" cy="88864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সিস্টেম(এমটিএস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2" y="3203576"/>
            <a:ext cx="5875506" cy="3268494"/>
          </a:xfrm>
        </p:spPr>
      </p:pic>
      <p:sp>
        <p:nvSpPr>
          <p:cNvPr id="3" name="TextBox 2"/>
          <p:cNvSpPr txBox="1"/>
          <p:nvPr/>
        </p:nvSpPr>
        <p:spPr>
          <a:xfrm>
            <a:off x="655212" y="1161142"/>
            <a:ext cx="10881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ডাক বিভাগের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ইলেকট্রনিক মানি ট্রান্সফার সিস্টেম(এমটিএস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এর মাধ্যমে দেশের এক অঞ্চল থেকে অন্য অঞ্চলে নিরাপদে, দ্রুত ও কম খরচে টাকা পাঠানো যায়।</a:t>
            </a:r>
            <a:endParaRPr lang="en-US" sz="32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424" y="3203576"/>
            <a:ext cx="4257675" cy="3228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24731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9" y="609824"/>
            <a:ext cx="10947042" cy="974278"/>
          </a:xfrm>
        </p:spPr>
        <p:txBody>
          <a:bodyPr>
            <a:no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ই-পর্চা সেবাঃ</a:t>
            </a:r>
            <a:r>
              <a:rPr lang="en-US" sz="36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বর্তমানে জমির রেকর্ডের অনুলিপি অনলাইনে সংগ্রহ করা যায়- এটিকে বলা হয় ই-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পর্চা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34" y="2021983"/>
            <a:ext cx="5347181" cy="3558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76" y="1997454"/>
            <a:ext cx="6182139" cy="3635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32978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8" y="340344"/>
            <a:ext cx="10515600" cy="529317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ই-স্বাস্থ্যসেবা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1001509"/>
            <a:ext cx="8744755" cy="5485244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3539" y="5390147"/>
            <a:ext cx="10515600" cy="1108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বিভিন্ন সরকারি স্বাস্থ্য কেন্দ্রে কর্মরত চিকিৎসকরা টেলিফোনে স্বাস্থ্য পরামর্শ দিয়ে থাকেন।</a:t>
            </a:r>
            <a:endParaRPr lang="en-US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578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টিকেটিং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8" y="1986420"/>
            <a:ext cx="5738400" cy="301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5374105"/>
            <a:ext cx="10786056" cy="1008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Font typeface="Wingdings" pitchFamily="2" charset="2"/>
              <a:buChar char="§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ফোন ও অনলাইনে </a:t>
            </a:r>
            <a:r>
              <a:rPr lang="bn-BD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রেলওয়ের </a:t>
            </a:r>
            <a:r>
              <a:rPr lang="en-US" sz="4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টিকেট সংগ্রহ করা যায়।</a:t>
            </a:r>
            <a:endParaRPr lang="en-US" sz="4000" dirty="0">
              <a:solidFill>
                <a:srgbClr val="FF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77" y="1986420"/>
            <a:ext cx="5216979" cy="30534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4020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14119" y="455278"/>
            <a:ext cx="2922431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u="sng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534" y="2888305"/>
            <a:ext cx="10515600" cy="1937288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ই-সেবা আমাদের জীবনযাত্রার মানকে আরো উন্নোত করেছে, ব্যাখ্যা কর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73064" y="790833"/>
            <a:ext cx="2064132" cy="65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১৫মিঃ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3" y="597650"/>
            <a:ext cx="2609850" cy="2142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96290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331" y="352246"/>
            <a:ext cx="2613338" cy="132556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ই-পূর্জী কী ?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ইলেকট্রনিক মানি ট্রান্সফার সিস্টেম(এমটিএস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কী ?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ই-পর্চা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সেবা কী ?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ই-স্বাস্থ্যসেবা ক ?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রেলওয়ের ই-টিকেটিং ও মোবাইল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টিকেটিং কী ?</a:t>
            </a:r>
            <a:endParaRPr lang="bn-BD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711263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3496590"/>
            <a:ext cx="11655380" cy="1101168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ই-সেবার সুবিধা গুলোর একটি তালিকা তৈরি করে আনবে।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04" y="570234"/>
            <a:ext cx="2749296" cy="2755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3594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9696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81141" b="11606"/>
          <a:stretch/>
        </p:blipFill>
        <p:spPr>
          <a:xfrm rot="586305">
            <a:off x="6259317" y="1459244"/>
            <a:ext cx="799743" cy="50742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360039" y="218660"/>
            <a:ext cx="3732212" cy="777763"/>
          </a:xfrm>
          <a:noFill/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6000" b="1" dirty="0" smtClean="0">
                <a:ln/>
                <a:solidFill>
                  <a:srgbClr val="2D0EB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n-IN" sz="6000" dirty="0" smtClean="0">
                <a:ln w="0"/>
                <a:solidFill>
                  <a:srgbClr val="2D0EB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solidFill>
                <a:srgbClr val="2D0EB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20353" y="1004478"/>
            <a:ext cx="5157787" cy="823912"/>
          </a:xfrm>
          <a:solidFill>
            <a:schemeClr val="bg1"/>
          </a:solidFill>
          <a:ln>
            <a:solidFill>
              <a:srgbClr val="FF33CC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6788300" y="996423"/>
            <a:ext cx="5183188" cy="823912"/>
          </a:xfrm>
          <a:ln>
            <a:solidFill>
              <a:srgbClr val="FF33CC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01735" y="2704011"/>
            <a:ext cx="3621826" cy="32846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</a:p>
          <a:p>
            <a:pPr marL="0" indent="0" algn="ctr">
              <a:buNone/>
            </a:pP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১২/০৯/২০১৯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363" y="2847703"/>
            <a:ext cx="4260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মানবেন্দ্র সরদার</a:t>
            </a:r>
          </a:p>
          <a:p>
            <a:pPr algn="ctr">
              <a:buNone/>
            </a:pP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 সোহরাওয়ার্দী উচ্চ বালিকা বিদ্যালয়</a:t>
            </a:r>
          </a:p>
          <a:p>
            <a:pPr algn="ctr">
              <a:buNone/>
            </a:pP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খুলনা সদর,খুলনা।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008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ছবিতে আমরা কি দেখতে পাচ্ছি-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8776064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1981705"/>
            <a:ext cx="8686799" cy="4066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600" u="sng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পাঠ</a:t>
            </a:r>
            <a:endParaRPr lang="en-US" sz="6600" u="sng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28" y="1993692"/>
            <a:ext cx="11362543" cy="350769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prstTxWarp prst="textWave2">
              <a:avLst>
                <a:gd name="adj1" fmla="val 12500"/>
                <a:gd name="adj2" fmla="val 264"/>
              </a:avLst>
            </a:prstTxWarp>
            <a:norm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ই-স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র্ভিস ও 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0085" y="4883204"/>
            <a:ext cx="2765143" cy="1534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1802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893" y="416641"/>
            <a:ext cx="2188335" cy="1012914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D0EB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rgbClr val="2D0EB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395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ই-সার্ভিস বা ই-সেবা 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পারবে।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ই-সেবার  প্রধান প্রধান বৈশিষ্ঠ 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ই-সেবার </a:t>
            </a:r>
            <a:r>
              <a:rPr lang="en-US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সুবিধা সমুহ ব্যাখ্যা করতে পারবে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981032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কী দেখতে পাচ্ছি?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6" y="1358982"/>
            <a:ext cx="10777928" cy="4809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9214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08" y="337930"/>
            <a:ext cx="7513983" cy="6182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649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958" y="4581704"/>
            <a:ext cx="10515600" cy="19607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6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ইলেকট্রনিক পদ্ধতিতে সেবা প্রদানের প্রক্রিয়াকে ই-সার্ভিস বা ই-সেবা বলে।</a:t>
            </a:r>
            <a:endParaRPr lang="en-US" sz="6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36" y="495064"/>
            <a:ext cx="8345424" cy="3858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5406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15800"/>
            <a:ext cx="10515600" cy="136833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ই-সেবার  প্রধান প্রধান বৈশিষ্ঠ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হলো – এটি স্বল্প খরচে, স্বল্প  সময়ে এবং হয়রানিমুক্ত সেবা নিশ্চিত করে।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7" y="156142"/>
            <a:ext cx="7612566" cy="50775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15663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295</Words>
  <Application>Microsoft Office PowerPoint</Application>
  <PresentationFormat>Custom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তথ্য ও যোগাযোগ প্রযুক্তি ক্লাসে সকলকে স্বাগতম।</vt:lpstr>
      <vt:lpstr> পরিচিতি </vt:lpstr>
      <vt:lpstr>ছবিতে আমরা কি দেখতে পাচ্ছি-</vt:lpstr>
      <vt:lpstr>আজকের আলোচ্য পাঠ</vt:lpstr>
      <vt:lpstr>শিখনফল</vt:lpstr>
      <vt:lpstr>ছবিতে আমরা কী দেখতে পাচ্ছি?</vt:lpstr>
      <vt:lpstr>Slide 7</vt:lpstr>
      <vt:lpstr>Slide 8</vt:lpstr>
      <vt:lpstr>Slide 9</vt:lpstr>
      <vt:lpstr>Slide 10</vt:lpstr>
      <vt:lpstr> ইলেকট্রনিক মানি ট্রান্সফার সিস্টেম(এমটিএস)</vt:lpstr>
      <vt:lpstr> ই-পর্চা সেবাঃ বর্তমানে জমির রেকর্ডের অনুলিপি অনলাইনে সংগ্রহ করা যায়- এটিকে বলা হয় ই- পর্চা ।  </vt:lpstr>
      <vt:lpstr> ই-স্বাস্থ্যসেবা</vt:lpstr>
      <vt:lpstr> রেলওয়ের ই-টিকেটিং ও মোবাইল টিকেটিং</vt:lpstr>
      <vt:lpstr>দলীয় কাজ</vt:lpstr>
      <vt:lpstr>মূল্যায়ন</vt:lpstr>
      <vt:lpstr>বাড়ির কাজ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তথ্য ও যোগাযোগ প্রযুক্তি ক্লাসে নবম শ্রেণির ছাত্র-ছাত্রীদের জানাই সাদর আমন্ত্রয়ণ।</dc:title>
  <dc:creator>Md. Ashraful Islam</dc:creator>
  <cp:lastModifiedBy>City</cp:lastModifiedBy>
  <cp:revision>122</cp:revision>
  <dcterms:created xsi:type="dcterms:W3CDTF">2015-02-09T13:06:53Z</dcterms:created>
  <dcterms:modified xsi:type="dcterms:W3CDTF">2019-10-25T02:38:25Z</dcterms:modified>
</cp:coreProperties>
</file>