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81" r:id="rId2"/>
    <p:sldId id="282" r:id="rId3"/>
    <p:sldId id="286" r:id="rId4"/>
    <p:sldId id="283" r:id="rId5"/>
    <p:sldId id="259" r:id="rId6"/>
    <p:sldId id="284" r:id="rId7"/>
    <p:sldId id="279" r:id="rId8"/>
    <p:sldId id="280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7" r:id="rId17"/>
    <p:sldId id="276" r:id="rId18"/>
    <p:sldId id="285" r:id="rId19"/>
    <p:sldId id="265" r:id="rId20"/>
    <p:sldId id="266" r:id="rId21"/>
    <p:sldId id="267" r:id="rId22"/>
    <p:sldId id="2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CC"/>
    <a:srgbClr val="2D0EB2"/>
    <a:srgbClr val="339933"/>
    <a:srgbClr val="FF33CC"/>
    <a:srgbClr val="00FF00"/>
    <a:srgbClr val="C7DDF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959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6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F4AE9-912A-4396-982F-F19A6A6C5B1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02279-F56D-4C23-A54E-7C04AA7D208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7" y="27137"/>
            <a:ext cx="12144285" cy="680372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circl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545" y="4353363"/>
            <a:ext cx="3581400" cy="19145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03513" y="1139604"/>
            <a:ext cx="11060960" cy="5016497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আজকের ক্লাসে সবাইকে</a:t>
            </a:r>
            <a:r>
              <a:rPr lang="en-US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 smtClean="0">
                <a:latin typeface="SutonnyMJ" pitchFamily="2" charset="0"/>
              </a:rPr>
              <a:t/>
            </a:r>
            <a:br>
              <a:rPr lang="en-US" sz="8000" b="1" dirty="0" smtClean="0">
                <a:latin typeface="SutonnyMJ" pitchFamily="2" charset="0"/>
              </a:rPr>
            </a:br>
            <a:endParaRPr lang="en-US" sz="8000" b="1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053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6207801" y="1459245"/>
            <a:ext cx="799743" cy="50742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60039" y="218660"/>
            <a:ext cx="3732212" cy="777763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6000" dirty="0" smtClean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0353" y="1004478"/>
            <a:ext cx="5157787" cy="823912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7940237" y="2991395"/>
            <a:ext cx="3156315" cy="33696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IN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শ্রেণি</a:t>
            </a:r>
            <a:r>
              <a:rPr lang="en-US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800" b="1" dirty="0" smtClean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IN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2800" b="1" dirty="0" smtClean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bn-IN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অধ্যায়</a:t>
            </a:r>
            <a:endParaRPr lang="en-US" sz="2800" b="1" dirty="0" smtClean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bn-IN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৫০</a:t>
            </a:r>
            <a:r>
              <a:rPr lang="en-US" sz="2800" b="1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bn-IN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নিট</a:t>
            </a:r>
          </a:p>
          <a:p>
            <a:pPr marL="0" indent="0" algn="ctr">
              <a:buNone/>
            </a:pPr>
            <a:r>
              <a:rPr lang="bn-IN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১২/০</a:t>
            </a:r>
            <a:r>
              <a:rPr lang="en-US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28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/২০১৯</a:t>
            </a:r>
            <a:endParaRPr lang="en-US" sz="28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788300" y="996423"/>
            <a:ext cx="5183188" cy="823912"/>
          </a:xfrm>
          <a:ln>
            <a:solidFill>
              <a:srgbClr val="FF33CC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7602" y="2873829"/>
            <a:ext cx="403531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bn-IN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মানবেন্দ্র সরদার</a:t>
            </a:r>
          </a:p>
          <a:p>
            <a:pPr algn="ctr">
              <a:buNone/>
            </a:pP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buNone/>
            </a:pPr>
            <a:r>
              <a:rPr lang="bn-IN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শহীদ সোহরাওয়ার্দী উচ্চ বালিকা বিদ্যালয়</a:t>
            </a:r>
          </a:p>
          <a:p>
            <a:pPr algn="ctr">
              <a:buNone/>
            </a:pPr>
            <a:r>
              <a:rPr lang="bn-IN" sz="2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খুলনা সদর,খুলনা।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28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52447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b="1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 ব্যক্তিত্ব</a:t>
            </a:r>
            <a:endParaRPr lang="en-US" dirty="0"/>
          </a:p>
        </p:txBody>
      </p:sp>
      <p:pic>
        <p:nvPicPr>
          <p:cNvPr id="14" name="Content Placeholder 13" descr="p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068" y="1434739"/>
            <a:ext cx="1404708" cy="1958219"/>
          </a:xfrm>
        </p:spPr>
      </p:pic>
      <p:pic>
        <p:nvPicPr>
          <p:cNvPr id="31757" name="Picture 13" descr="C:\Users\Public\Pictures\Sample Pictures\p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17966" y="1475196"/>
            <a:ext cx="1815737" cy="1986958"/>
          </a:xfrm>
          <a:prstGeom prst="rect">
            <a:avLst/>
          </a:prstGeom>
          <a:noFill/>
        </p:spPr>
      </p:pic>
      <p:pic>
        <p:nvPicPr>
          <p:cNvPr id="31758" name="Picture 14" descr="C:\Users\Public\Pictures\Sample Pictures\p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08587" y="1465308"/>
            <a:ext cx="2291231" cy="1944098"/>
          </a:xfrm>
          <a:prstGeom prst="rect">
            <a:avLst/>
          </a:prstGeom>
          <a:noFill/>
        </p:spPr>
      </p:pic>
      <p:pic>
        <p:nvPicPr>
          <p:cNvPr id="31759" name="Picture 15" descr="C:\Users\Public\Pictures\Sample Pictures\p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2228" y="1449976"/>
            <a:ext cx="1595464" cy="1998533"/>
          </a:xfrm>
          <a:prstGeom prst="rect">
            <a:avLst/>
          </a:prstGeom>
          <a:noFill/>
        </p:spPr>
      </p:pic>
      <p:pic>
        <p:nvPicPr>
          <p:cNvPr id="31760" name="Picture 16" descr="C:\Users\Public\Pictures\Sample Pictures\p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47731" y="1508488"/>
            <a:ext cx="2276475" cy="1885793"/>
          </a:xfrm>
          <a:prstGeom prst="rect">
            <a:avLst/>
          </a:prstGeom>
          <a:noFill/>
        </p:spPr>
      </p:pic>
      <p:pic>
        <p:nvPicPr>
          <p:cNvPr id="31761" name="Picture 17" descr="C:\Users\Public\Pictures\Sample Pictures\p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8416" y="1443810"/>
            <a:ext cx="1512796" cy="20047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u="sng" dirty="0" smtClean="0"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6600" u="sng" dirty="0"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728" y="1993692"/>
            <a:ext cx="11362543" cy="3507698"/>
          </a:xfrm>
          <a:noFill/>
        </p:spPr>
        <p:txBody>
          <a:bodyPr>
            <a:prstTxWarp prst="textWave2">
              <a:avLst>
                <a:gd name="adj1" fmla="val 12500"/>
                <a:gd name="adj2" fmla="val 264"/>
              </a:avLst>
            </a:prstTxWarp>
            <a:normAutofit/>
          </a:bodyPr>
          <a:lstStyle/>
          <a:p>
            <a:pPr marL="0" indent="0" algn="ctr">
              <a:buNone/>
            </a:pPr>
            <a:r>
              <a:rPr lang="bn-IN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smtClean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বিকাশে উল্লেখযোগ্য ব্যক্তিত্ব ।</a:t>
            </a:r>
            <a:endParaRPr lang="en-US" sz="6000" b="1" dirty="0">
              <a:blipFill>
                <a:blip r:embed="rId3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6667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u="heavy" dirty="0" smtClean="0">
                <a:latin typeface="NikoshBAN" pitchFamily="2" charset="0"/>
                <a:cs typeface="NikoshBAN" pitchFamily="2" charset="0"/>
              </a:rPr>
              <a:t>এই সব </a:t>
            </a:r>
            <a:r>
              <a:rPr lang="en-US" u="heavy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heavy" dirty="0" smtClean="0">
                <a:latin typeface="NikoshBAN" pitchFamily="2" charset="0"/>
                <a:cs typeface="NikoshBAN" pitchFamily="2" charset="0"/>
              </a:rPr>
              <a:t>ICT </a:t>
            </a:r>
            <a:r>
              <a:rPr lang="bn-IN" sz="3600" u="heavy" dirty="0" smtClean="0">
                <a:latin typeface="NikoshBAN" pitchFamily="2" charset="0"/>
                <a:cs typeface="NikoshBAN" pitchFamily="2" charset="0"/>
              </a:rPr>
              <a:t> যন্ত্রের বিকাশে কাদের অবদান আছে, বলতে পারবে ?</a:t>
            </a:r>
            <a:endParaRPr lang="en-US" sz="3600" u="heavy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I:\ \Content\Digital Content - 2015\ICT-Pixcture\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54" y="2818450"/>
            <a:ext cx="3377811" cy="32616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 \Content\Digital Content - 2015\ICT-Pixcture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513" y="2915896"/>
            <a:ext cx="3754907" cy="30307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:\ \A\Lava-E-Tab-XTRON-Plus-1-1024x7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446" y="3055381"/>
            <a:ext cx="3538778" cy="24398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2264940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93" y="416641"/>
            <a:ext cx="2188335" cy="1012914"/>
          </a:xfrm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শিক্ষার্থীরা…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প্রযুক্তির বিকাশে উল্লেখযোগ্য ব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্যক্তিবর্গের নাম বলতে পারবে।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</a:t>
            </a:r>
            <a:r>
              <a:rPr lang="bn-I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তাদের আবিস্কার বলতে পাবে।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বিকাশে উল্লেখযোগ্য </a:t>
            </a:r>
            <a:r>
              <a:rPr lang="bn-I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্যক্তির অবদান ব্যাখ্যা করতে পারবে</a:t>
            </a:r>
            <a:r>
              <a:rPr lang="bn-I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40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91507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62" y="201469"/>
            <a:ext cx="4646137" cy="648910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762" y="149953"/>
            <a:ext cx="6143222" cy="64891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 কম্পিউটারের বিকাশ বা প্রচলন শুরু হয় চার্লস ব্যাবেজ (১৭৯১-১৮৭১) নামে একজন ইংরেজ প্রকৌশলী ও গণিতবিদের হাতে। অনেকে তাকে আধুনিক কম্পিউটারের জনক বলে থাকেন। তিনি তৈরি করেন ডিফারেন্স ইঞ্জিন ও এনালিটিক্যাল ইঞ্জিন নামে দুইটি গণনা যন্ত্র।</a:t>
            </a:r>
            <a:endParaRPr lang="en-US" sz="36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286856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ব্যাবেজের তৈরি দুটি ইঞ্জিন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2829719"/>
            <a:ext cx="2209800" cy="2066925"/>
          </a:xfrm>
          <a:prstGeom prst="rect">
            <a:avLst/>
          </a:prstGeom>
        </p:spPr>
      </p:pic>
      <p:pic>
        <p:nvPicPr>
          <p:cNvPr id="2050" name="Picture 2" descr="I:\ \Content\add\DiffEng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9947" y="1986583"/>
            <a:ext cx="5000105" cy="37531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7200583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8" y="249397"/>
            <a:ext cx="4432930" cy="63767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0187" y="366503"/>
            <a:ext cx="6402546" cy="6034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গণনার কাজটি কিভাবে আরো কার্যকর করা যায় সেটি নিয়ে ভেছিলেন কবি লর্ড বায়রনের কন্যা অ্যাডা লাভলেস (১৮১৫-১৮৫২) ১৮৩৩ সালে চার্লস ব্যাবেজের সঙ্গে তার পরিচয়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 তিনি ব্যাবেজের এনালিটিক্যাল ইঞ্জিনকে কাজে লাগানোর জন্য </a:t>
            </a:r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‌‌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</a:t>
            </a:r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-এর ধারণা সামনে নিয়ে আসেন। এ কারনে অ্যাডা লাভলেসকে প্রোগ্রমিং ধারনার প্রবর্তক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সম্মানিত করা হয়।</a:t>
            </a:r>
            <a:endParaRPr lang="en-US" sz="3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5632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0" y="156401"/>
            <a:ext cx="4868214" cy="649095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551827"/>
            <a:ext cx="6258695" cy="5449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বিজ্ঞানী জেমস ক্লার্ক ম্যাক্সওয়েল (১৮৩১-১৮৭৯) তড়িৎ ও চৌম্বক বলকে একত্র করে তড়িৎ চৌম্বকীয় বলের ধারণা প্রকাশ করেন, যা বিনা তারে বার্তা প্রেরণের একটি সম্ভাবনাকে তুলে ধরে।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4177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79" y="221997"/>
            <a:ext cx="5099674" cy="6400901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8523" y="597061"/>
            <a:ext cx="5689187" cy="5881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বিনা তারে এক স্থান থেকে অন্য স্থানে বার্তা প্রেরণে প্রথম সফল হন বাঙালি বিজ্ঞানী </a:t>
            </a:r>
            <a:r>
              <a:rPr lang="en-US" sz="4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জগদীশ চন্দ্র বসু</a:t>
            </a:r>
            <a:r>
              <a:rPr lang="en-US" sz="40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(১৮৫৮-১৯৩৭)। ১৮৯৫ সালে জগদীশ চন্দ্র বসু অতিক্ষুদ্র তরঙ্গ ব্যবহার করে এক স্থান থেকে অন্য স্থানে তথ্য প্রেরনে সফল হন।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77891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dir="u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5" y="244697"/>
            <a:ext cx="4810072" cy="602933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0947" y="590246"/>
            <a:ext cx="6153264" cy="55658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 বেতার তরঙ্গ ব্যবহার করে এই কাজে প্রথম সফল হন ইতালির বিজ্ঞানী গুগলিয়েলমো মার্কনি (১৮৭৪-১৯৩৭) এজন্য তাকে বেতার যন্ত্রের আবিস্কারক হিসাবে স্বীকৃতি দেওয়া হয়।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90761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dir="u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:\ \GIF\index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7" y="811370"/>
            <a:ext cx="5840774" cy="48455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914400"/>
            <a:ext cx="5431665" cy="5262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১৯৭১ সালে আরপানেটে ইলেকট্রনিক মাধ্যমে প্রত্রালাপের সূচনা করেন</a:t>
            </a:r>
            <a:r>
              <a:rPr lang="en-US" sz="4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আমেরিকার প্রোগ্রামার রেমন্ড স্যামুয়েল টমলিনসন। তিনি প্রথম ই- মেইল সিস্টেম  চালু করেন</a:t>
            </a:r>
            <a:r>
              <a:rPr lang="en-US" sz="40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39304210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:\ \GIF\milonbestblog_1315469061_3-steve2508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" y="692331"/>
            <a:ext cx="5790841" cy="48678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799" y="495946"/>
            <a:ext cx="5525037" cy="5681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স্টিব জবস (১৯৫৫-২০১১)ও তার দুই বন্ধু স্টিব জজনিয়াক ও রোনাল্ড ওয়েনে ১৯৭৬ সালে ১লা এপ্রিল অ্যাপল কম্পিউটার নামে একটি প্রতিষ্ঠান চালু করেন। বর্তমানে প্রতিষ্ঠানটি বিশ্বের বৃহৎ প্রতিষ্ঠান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149990345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 \Content\add\bill-gates-babbage-difference-engin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62" y="509451"/>
            <a:ext cx="5103540" cy="47940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9688" y="325613"/>
            <a:ext cx="5563891" cy="55250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উইলিয়াম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হেনরি বিল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গেটস (জন্ম অক্টোবর ২৮, ১৯৫৫) ও তার বন্ধুদের প্রতিষ্ঠান মাইক্রোসফটকে দায়িত্ব দেয়। বিকশিত হয় এমএস ডস এবং উইন্ডোজ। বর্তমানে পৃথিবীর অধিকাংশ কম্পিউটার পরিচালিত হয় বিল গেটস প্রতিষ্ঠত মাইক্রোসফট কোম্পানির অপারেটিং সিস্টেম সফটওয়্যার দিয়ে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29114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44" y="182417"/>
            <a:ext cx="4297833" cy="539542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7307" y="487653"/>
            <a:ext cx="6477417" cy="5822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হার্ভার্ড বিশ্ববিদ্যালয়ের শিক্ষার্থী মার্ক জ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কারবার্গ (জন্ম মে ১৪, ১৯৮৪) ও তার চার বন্ধুর হাতে সূচিত হয় ফেসবুকের। শুরুতে এটি কেবল বিদ্যালয়ের শিক্ষার্থীদের মধ্যে আবদ্ধ থাকলেও মে ২০১৪ এর পরিসংখ্যান অনুযায়ী বিশ্বের প্রায় ১১৯ কোটি ব্যবহারকারী ফেসবুক ব্যবহার করেন।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501031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bn-IN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0836" y="284129"/>
            <a:ext cx="5776993" cy="60886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বিকাশকালে ১৯৮৯ সালে একজন ব্রিটিশ কম্পিউটার বিজ্ঞানী হাইপার টেক্স ট্রান্সফার প্রটোকল (http)</a:t>
            </a: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ব্যবহার করে তথ্য ব্যবস্থাপনার প্রস্থাব করেন এবং তা বাস্তবায়ন করেন। সেই থেকে স্যার টিমোথি জন ‘টিম’ বার্নাস-লি ওয়ার্ল্ড ওয়াইড ওয়েবের (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www)</a:t>
            </a:r>
            <a:r>
              <a:rPr lang="bn-IN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জনক হিসেবে পরিচিত।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I:\ \Content\2015\Tim_Berners-Lee_2012-tech-genio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02" y="284129"/>
            <a:ext cx="4955764" cy="54161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97893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এবার আমারা একটি ভিডিও দেখি !</a:t>
            </a:r>
            <a:endParaRPr lang="en-US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31968373"/>
              </p:ext>
            </p:extLst>
          </p:nvPr>
        </p:nvGraphicFramePr>
        <p:xfrm>
          <a:off x="4910070" y="2365713"/>
          <a:ext cx="2371859" cy="2001256"/>
        </p:xfrm>
        <a:graphic>
          <a:graphicData uri="http://schemas.openxmlformats.org/presentationml/2006/ole">
            <p:oleObj spid="_x0000_s1038" name="Packager Shell Object" showAsIcon="1" r:id="rId3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613036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05618" y="500062"/>
            <a:ext cx="2780763" cy="1325563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3332454"/>
            <a:ext cx="10515600" cy="160015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উন্নয়নে চার্লস ব্যাবেজ ও এ্যাডা লাভলেস এর অবদান ব্যাখ্যা কর।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223" y="597650"/>
            <a:ext cx="2609850" cy="2142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973064" y="790833"/>
            <a:ext cx="2064132" cy="654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১৫মিঃ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629031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চার্লস ব্যাবেজের তৈরি দুটি যন্ত্রের নাম কী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রেডিও আবিস্কার করেন কে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ফেসবু</a:t>
            </a:r>
            <a:r>
              <a:rPr lang="en-US" sz="4000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bn-IN" sz="40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কে চালু করেন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www-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এর জনক কে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কে ই-মেইল চালু করেন ?</a:t>
            </a:r>
          </a:p>
          <a:p>
            <a:pPr>
              <a:buFont typeface="Wingdings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বিনা তারে বার্তা প্রেরণে কোন বাঙ্গালী বিজ্ঞানী সফল হন ?</a:t>
            </a:r>
          </a:p>
          <a:p>
            <a:pPr>
              <a:buFont typeface="Wingdings" pitchFamily="2" charset="2"/>
              <a:buChar char="ü"/>
            </a:pPr>
            <a:endParaRPr lang="bn-IN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12632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74063"/>
            <a:ext cx="10515600" cy="241152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বিকাশে উল্লেখযোগ্য </a:t>
            </a:r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ব্যক্তিত্বের নাম ও তাদের আবিস্কারের তালিকা তৈরি কর।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8145"/>
            <a:ext cx="2805918" cy="28059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43594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dir="u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060" y="1517085"/>
            <a:ext cx="7968585" cy="37730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527563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</TotalTime>
  <Words>579</Words>
  <Application>Microsoft Office PowerPoint</Application>
  <PresentationFormat>Custom</PresentationFormat>
  <Paragraphs>46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Packager Shell Object</vt:lpstr>
      <vt:lpstr>আজকের ক্লাসে সবাইকে স্বাগতম </vt:lpstr>
      <vt:lpstr> পরিচিতি </vt:lpstr>
      <vt:lpstr>উল্লেখযোগ্য ব্যক্তিত্ব</vt:lpstr>
      <vt:lpstr>আজকের আলোচ্য পাঠ</vt:lpstr>
      <vt:lpstr>এই সব  ICT  যন্ত্রের বিকাশে কাদের অবদান আছে, বলতে পারবে ?</vt:lpstr>
      <vt:lpstr>শিখনফল</vt:lpstr>
      <vt:lpstr>Slide 7</vt:lpstr>
      <vt:lpstr>ব্যাবেজের তৈরি দুটি ইঞ্জিন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এবার আমারা একটি ভিডিও দেখি !</vt:lpstr>
      <vt:lpstr>দলীয় কাজ</vt:lpstr>
      <vt:lpstr>মূল্যায়ন</vt:lpstr>
      <vt:lpstr>বাড়ির কাজ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তথ্য ও যোগাযোগ প্রযুক্তি ক্লাসে নবম শ্রেণির ছাত্র-ছাত্রীদের জানাই সাদর আমন্ত্রয়ণ।</dc:title>
  <dc:creator>Md. Ashraful Islam</dc:creator>
  <cp:lastModifiedBy>City</cp:lastModifiedBy>
  <cp:revision>174</cp:revision>
  <dcterms:created xsi:type="dcterms:W3CDTF">2015-02-09T13:06:53Z</dcterms:created>
  <dcterms:modified xsi:type="dcterms:W3CDTF">2019-10-25T03:59:09Z</dcterms:modified>
</cp:coreProperties>
</file>