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92" r:id="rId3"/>
    <p:sldId id="290" r:id="rId4"/>
    <p:sldId id="258" r:id="rId5"/>
    <p:sldId id="267" r:id="rId6"/>
    <p:sldId id="271" r:id="rId7"/>
    <p:sldId id="272" r:id="rId8"/>
    <p:sldId id="274" r:id="rId9"/>
    <p:sldId id="273" r:id="rId10"/>
    <p:sldId id="277" r:id="rId11"/>
    <p:sldId id="275" r:id="rId12"/>
    <p:sldId id="276" r:id="rId13"/>
    <p:sldId id="278" r:id="rId14"/>
    <p:sldId id="279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9A507528-078D-415E-8E83-7DF5290166FC}">
          <p14:sldIdLst>
            <p14:sldId id="291"/>
            <p14:sldId id="292"/>
            <p14:sldId id="290"/>
            <p14:sldId id="258"/>
            <p14:sldId id="267"/>
            <p14:sldId id="271"/>
            <p14:sldId id="272"/>
            <p14:sldId id="274"/>
            <p14:sldId id="273"/>
            <p14:sldId id="277"/>
            <p14:sldId id="275"/>
            <p14:sldId id="276"/>
            <p14:sldId id="278"/>
            <p14:sldId id="279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84AD2-6C94-446E-8EC5-ECF05D066F0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4C856-3983-41E0-9BFE-05B212F3E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C856-3983-41E0-9BFE-05B212F3EF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4C856-3983-41E0-9BFE-05B212F3EF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03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C2D7051-1FDE-45CD-9C5E-E92AD7617740}"/>
              </a:ext>
            </a:extLst>
          </p:cNvPr>
          <p:cNvGrpSpPr/>
          <p:nvPr/>
        </p:nvGrpSpPr>
        <p:grpSpPr>
          <a:xfrm>
            <a:off x="-102508" y="-201762"/>
            <a:ext cx="9422568" cy="7238169"/>
            <a:chOff x="-102508" y="-201762"/>
            <a:chExt cx="9422568" cy="72381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48C62CD-ACF6-4086-8322-46C3BCF6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8800" y="1243012"/>
              <a:ext cx="5334000" cy="42433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38555CA-A04E-45BC-8509-372BF6A7B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4869675">
              <a:off x="6880224" y="-232051"/>
              <a:ext cx="2382948" cy="24967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4A7F953-0B31-41C2-88BF-23F3B7A41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776877">
              <a:off x="6750470" y="4539683"/>
              <a:ext cx="2382948" cy="24967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1F91107-3A20-412F-BE2E-ABE027E94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4052384">
              <a:off x="-45620" y="4565016"/>
              <a:ext cx="2382948" cy="24967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606956A-470D-4C9D-BC50-890080CA9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363977">
              <a:off x="-45085" y="-258650"/>
              <a:ext cx="2382948" cy="2496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3307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62979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5200" y="5313387"/>
            <a:ext cx="6095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62158" y="5341203"/>
            <a:ext cx="70564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78700" y="5410200"/>
            <a:ext cx="5747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pic>
        <p:nvPicPr>
          <p:cNvPr id="47" name="Picture 46" descr="doll.jpg">
            <a:extLst>
              <a:ext uri="{FF2B5EF4-FFF2-40B4-BE49-F238E27FC236}">
                <a16:creationId xmlns:a16="http://schemas.microsoft.com/office/drawing/2014/main" xmlns="" id="{96A32934-9E22-43AD-9630-ACB45DF328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990" y="1756320"/>
            <a:ext cx="1416356" cy="1600200"/>
          </a:xfrm>
          <a:prstGeom prst="rect">
            <a:avLst/>
          </a:prstGeom>
        </p:spPr>
      </p:pic>
      <p:pic>
        <p:nvPicPr>
          <p:cNvPr id="48" name="Picture 47" descr="doll.jpg">
            <a:extLst>
              <a:ext uri="{FF2B5EF4-FFF2-40B4-BE49-F238E27FC236}">
                <a16:creationId xmlns:a16="http://schemas.microsoft.com/office/drawing/2014/main" xmlns="" id="{39149938-6EEE-4262-B525-3F254CFBDF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745" y="1756320"/>
            <a:ext cx="1416356" cy="1600200"/>
          </a:xfrm>
          <a:prstGeom prst="rect">
            <a:avLst/>
          </a:prstGeom>
        </p:spPr>
      </p:pic>
      <p:pic>
        <p:nvPicPr>
          <p:cNvPr id="49" name="Picture 48" descr="doll.jpg">
            <a:extLst>
              <a:ext uri="{FF2B5EF4-FFF2-40B4-BE49-F238E27FC236}">
                <a16:creationId xmlns:a16="http://schemas.microsoft.com/office/drawing/2014/main" xmlns="" id="{812C590E-6209-4496-B5ED-0E126DF787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8311" y="1788736"/>
            <a:ext cx="1416356" cy="1600200"/>
          </a:xfrm>
          <a:prstGeom prst="rect">
            <a:avLst/>
          </a:prstGeom>
        </p:spPr>
      </p:pic>
      <p:pic>
        <p:nvPicPr>
          <p:cNvPr id="50" name="Picture 49" descr="doll.jpg">
            <a:extLst>
              <a:ext uri="{FF2B5EF4-FFF2-40B4-BE49-F238E27FC236}">
                <a16:creationId xmlns:a16="http://schemas.microsoft.com/office/drawing/2014/main" xmlns="" id="{FD405D73-7329-4677-BA2C-9EE8EDEC14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2763" y="1788736"/>
            <a:ext cx="1416356" cy="1600200"/>
          </a:xfrm>
          <a:prstGeom prst="rect">
            <a:avLst/>
          </a:prstGeom>
        </p:spPr>
      </p:pic>
      <p:pic>
        <p:nvPicPr>
          <p:cNvPr id="51" name="Picture 50" descr="doll.jpg">
            <a:extLst>
              <a:ext uri="{FF2B5EF4-FFF2-40B4-BE49-F238E27FC236}">
                <a16:creationId xmlns:a16="http://schemas.microsoft.com/office/drawing/2014/main" xmlns="" id="{09FAE7AD-FFD2-4222-8CC8-062F8F209F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9050" y="1788736"/>
            <a:ext cx="1416356" cy="1600200"/>
          </a:xfrm>
          <a:prstGeom prst="rect">
            <a:avLst/>
          </a:prstGeom>
        </p:spPr>
      </p:pic>
      <p:pic>
        <p:nvPicPr>
          <p:cNvPr id="52" name="Picture 51" descr="doll.jpg">
            <a:extLst>
              <a:ext uri="{FF2B5EF4-FFF2-40B4-BE49-F238E27FC236}">
                <a16:creationId xmlns:a16="http://schemas.microsoft.com/office/drawing/2014/main" xmlns="" id="{F784A0E8-0272-4314-8A73-08C3BF4DF2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153" y="1756320"/>
            <a:ext cx="1416356" cy="1600200"/>
          </a:xfrm>
          <a:prstGeom prst="rect">
            <a:avLst/>
          </a:prstGeom>
        </p:spPr>
      </p:pic>
      <p:pic>
        <p:nvPicPr>
          <p:cNvPr id="53" name="Picture 52" descr="doll.jpg">
            <a:extLst>
              <a:ext uri="{FF2B5EF4-FFF2-40B4-BE49-F238E27FC236}">
                <a16:creationId xmlns:a16="http://schemas.microsoft.com/office/drawing/2014/main" xmlns="" id="{5E0EC333-EF35-4F87-AF1A-42B4DDFDB0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429000"/>
            <a:ext cx="1416356" cy="1600200"/>
          </a:xfrm>
          <a:prstGeom prst="rect">
            <a:avLst/>
          </a:prstGeom>
        </p:spPr>
      </p:pic>
      <p:pic>
        <p:nvPicPr>
          <p:cNvPr id="54" name="Picture 53" descr="doll.jpg">
            <a:extLst>
              <a:ext uri="{FF2B5EF4-FFF2-40B4-BE49-F238E27FC236}">
                <a16:creationId xmlns:a16="http://schemas.microsoft.com/office/drawing/2014/main" xmlns="" id="{7FA17F79-228E-4E2F-9C7F-E3083DBABF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7346" y="3400968"/>
            <a:ext cx="1416356" cy="1600200"/>
          </a:xfrm>
          <a:prstGeom prst="rect">
            <a:avLst/>
          </a:prstGeom>
        </p:spPr>
      </p:pic>
      <p:pic>
        <p:nvPicPr>
          <p:cNvPr id="55" name="Picture 54" descr="doll.jpg">
            <a:extLst>
              <a:ext uri="{FF2B5EF4-FFF2-40B4-BE49-F238E27FC236}">
                <a16:creationId xmlns:a16="http://schemas.microsoft.com/office/drawing/2014/main" xmlns="" id="{FFA39AA8-9175-4173-A64A-6908A004ED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1844" y="3400968"/>
            <a:ext cx="1416356" cy="1600200"/>
          </a:xfrm>
          <a:prstGeom prst="rect">
            <a:avLst/>
          </a:prstGeom>
        </p:spPr>
      </p:pic>
      <p:pic>
        <p:nvPicPr>
          <p:cNvPr id="56" name="Picture 55" descr="doll.jpg">
            <a:extLst>
              <a:ext uri="{FF2B5EF4-FFF2-40B4-BE49-F238E27FC236}">
                <a16:creationId xmlns:a16="http://schemas.microsoft.com/office/drawing/2014/main" xmlns="" id="{FFDDAF55-613A-47C5-9E96-66C67EE63C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9965" y="3413290"/>
            <a:ext cx="1416356" cy="1600200"/>
          </a:xfrm>
          <a:prstGeom prst="rect">
            <a:avLst/>
          </a:prstGeom>
        </p:spPr>
      </p:pic>
      <p:pic>
        <p:nvPicPr>
          <p:cNvPr id="57" name="Picture 56" descr="doll.jpg">
            <a:extLst>
              <a:ext uri="{FF2B5EF4-FFF2-40B4-BE49-F238E27FC236}">
                <a16:creationId xmlns:a16="http://schemas.microsoft.com/office/drawing/2014/main" xmlns="" id="{85770087-A92A-4D7D-95FC-260CD0EE19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9050" y="3425130"/>
            <a:ext cx="1416356" cy="1600200"/>
          </a:xfrm>
          <a:prstGeom prst="rect">
            <a:avLst/>
          </a:prstGeom>
        </p:spPr>
      </p:pic>
      <p:pic>
        <p:nvPicPr>
          <p:cNvPr id="58" name="Picture 57" descr="doll.jpg">
            <a:extLst>
              <a:ext uri="{FF2B5EF4-FFF2-40B4-BE49-F238E27FC236}">
                <a16:creationId xmlns:a16="http://schemas.microsoft.com/office/drawing/2014/main" xmlns="" id="{AAFDF7FD-F8E8-40FE-932F-9692D35745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6821" y="3425130"/>
            <a:ext cx="1416356" cy="1600200"/>
          </a:xfrm>
          <a:prstGeom prst="rect">
            <a:avLst/>
          </a:prstGeom>
        </p:spPr>
      </p:pic>
      <p:pic>
        <p:nvPicPr>
          <p:cNvPr id="59" name="Picture 58" descr="doll.jpg">
            <a:extLst>
              <a:ext uri="{FF2B5EF4-FFF2-40B4-BE49-F238E27FC236}">
                <a16:creationId xmlns:a16="http://schemas.microsoft.com/office/drawing/2014/main" xmlns="" id="{52A21B2F-A5C8-41BF-A566-2A9D167211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47" y="5243338"/>
            <a:ext cx="609600" cy="914400"/>
          </a:xfrm>
          <a:prstGeom prst="rect">
            <a:avLst/>
          </a:prstGeom>
        </p:spPr>
      </p:pic>
      <p:pic>
        <p:nvPicPr>
          <p:cNvPr id="60" name="Picture 59" descr="doll.jpg">
            <a:extLst>
              <a:ext uri="{FF2B5EF4-FFF2-40B4-BE49-F238E27FC236}">
                <a16:creationId xmlns:a16="http://schemas.microsoft.com/office/drawing/2014/main" xmlns="" id="{51A851F4-BA5C-4C3F-A700-1C69576B4D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0" y="5240908"/>
            <a:ext cx="609600" cy="914400"/>
          </a:xfrm>
          <a:prstGeom prst="rect">
            <a:avLst/>
          </a:prstGeom>
        </p:spPr>
      </p:pic>
      <p:pic>
        <p:nvPicPr>
          <p:cNvPr id="61" name="Picture 60" descr="doll.jpg">
            <a:extLst>
              <a:ext uri="{FF2B5EF4-FFF2-40B4-BE49-F238E27FC236}">
                <a16:creationId xmlns:a16="http://schemas.microsoft.com/office/drawing/2014/main" xmlns="" id="{AC68B467-2ECE-495A-BE66-E0360AD9FE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1601" y="5243338"/>
            <a:ext cx="609600" cy="914400"/>
          </a:xfrm>
          <a:prstGeom prst="rect">
            <a:avLst/>
          </a:prstGeom>
        </p:spPr>
      </p:pic>
      <p:pic>
        <p:nvPicPr>
          <p:cNvPr id="62" name="Picture 61" descr="doll.jpg">
            <a:extLst>
              <a:ext uri="{FF2B5EF4-FFF2-40B4-BE49-F238E27FC236}">
                <a16:creationId xmlns:a16="http://schemas.microsoft.com/office/drawing/2014/main" xmlns="" id="{C745A88D-DBB0-4C65-B064-D2BC71F67A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1156" y="5257800"/>
            <a:ext cx="609600" cy="914400"/>
          </a:xfrm>
          <a:prstGeom prst="rect">
            <a:avLst/>
          </a:prstGeom>
        </p:spPr>
      </p:pic>
      <p:pic>
        <p:nvPicPr>
          <p:cNvPr id="63" name="Picture 62" descr="doll.jpg">
            <a:extLst>
              <a:ext uri="{FF2B5EF4-FFF2-40B4-BE49-F238E27FC236}">
                <a16:creationId xmlns:a16="http://schemas.microsoft.com/office/drawing/2014/main" xmlns="" id="{E8F73853-5C71-462F-B221-3CE5B8342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8261" y="5257799"/>
            <a:ext cx="609600" cy="914400"/>
          </a:xfrm>
          <a:prstGeom prst="rect">
            <a:avLst/>
          </a:prstGeom>
        </p:spPr>
      </p:pic>
      <p:pic>
        <p:nvPicPr>
          <p:cNvPr id="64" name="Picture 63" descr="doll.jpg">
            <a:extLst>
              <a:ext uri="{FF2B5EF4-FFF2-40B4-BE49-F238E27FC236}">
                <a16:creationId xmlns:a16="http://schemas.microsoft.com/office/drawing/2014/main" xmlns="" id="{0105514F-2C2B-4F53-ACCD-C822A90EAF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366" y="5257798"/>
            <a:ext cx="609600" cy="914400"/>
          </a:xfrm>
          <a:prstGeom prst="rect">
            <a:avLst/>
          </a:prstGeom>
        </p:spPr>
      </p:pic>
      <p:pic>
        <p:nvPicPr>
          <p:cNvPr id="75" name="Picture 74" descr="doll.jpg">
            <a:extLst>
              <a:ext uri="{FF2B5EF4-FFF2-40B4-BE49-F238E27FC236}">
                <a16:creationId xmlns:a16="http://schemas.microsoft.com/office/drawing/2014/main" xmlns="" id="{202227EE-3069-4389-9DA8-8156DBBA77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0491" y="5274691"/>
            <a:ext cx="609600" cy="914400"/>
          </a:xfrm>
          <a:prstGeom prst="rect">
            <a:avLst/>
          </a:prstGeom>
        </p:spPr>
      </p:pic>
      <p:pic>
        <p:nvPicPr>
          <p:cNvPr id="76" name="Picture 75" descr="doll.jpg">
            <a:extLst>
              <a:ext uri="{FF2B5EF4-FFF2-40B4-BE49-F238E27FC236}">
                <a16:creationId xmlns:a16="http://schemas.microsoft.com/office/drawing/2014/main" xmlns="" id="{1D09678C-7C78-4916-8A36-5A8E08C333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7596" y="5274690"/>
            <a:ext cx="609600" cy="914400"/>
          </a:xfrm>
          <a:prstGeom prst="rect">
            <a:avLst/>
          </a:prstGeom>
        </p:spPr>
      </p:pic>
      <p:pic>
        <p:nvPicPr>
          <p:cNvPr id="77" name="Picture 76" descr="doll.jpg">
            <a:extLst>
              <a:ext uri="{FF2B5EF4-FFF2-40B4-BE49-F238E27FC236}">
                <a16:creationId xmlns:a16="http://schemas.microsoft.com/office/drawing/2014/main" xmlns="" id="{17196EA2-E236-4476-8631-703FF1F920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1927" y="5260228"/>
            <a:ext cx="609600" cy="914400"/>
          </a:xfrm>
          <a:prstGeom prst="rect">
            <a:avLst/>
          </a:prstGeom>
        </p:spPr>
      </p:pic>
      <p:pic>
        <p:nvPicPr>
          <p:cNvPr id="78" name="Picture 77" descr="doll.jpg">
            <a:extLst>
              <a:ext uri="{FF2B5EF4-FFF2-40B4-BE49-F238E27FC236}">
                <a16:creationId xmlns:a16="http://schemas.microsoft.com/office/drawing/2014/main" xmlns="" id="{822C2B61-DAE1-46CA-BC2F-DD4DC9059D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2350" y="5257798"/>
            <a:ext cx="609600" cy="914400"/>
          </a:xfrm>
          <a:prstGeom prst="rect">
            <a:avLst/>
          </a:prstGeom>
        </p:spPr>
      </p:pic>
      <p:pic>
        <p:nvPicPr>
          <p:cNvPr id="79" name="Picture 78" descr="doll.jpg">
            <a:extLst>
              <a:ext uri="{FF2B5EF4-FFF2-40B4-BE49-F238E27FC236}">
                <a16:creationId xmlns:a16="http://schemas.microsoft.com/office/drawing/2014/main" xmlns="" id="{D7020BC3-8F4D-4E6E-8DF9-45972F63ED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1836" y="5257798"/>
            <a:ext cx="609600" cy="914400"/>
          </a:xfrm>
          <a:prstGeom prst="rect">
            <a:avLst/>
          </a:prstGeom>
        </p:spPr>
      </p:pic>
      <p:pic>
        <p:nvPicPr>
          <p:cNvPr id="80" name="Picture 79" descr="doll.jpg">
            <a:extLst>
              <a:ext uri="{FF2B5EF4-FFF2-40B4-BE49-F238E27FC236}">
                <a16:creationId xmlns:a16="http://schemas.microsoft.com/office/drawing/2014/main" xmlns="" id="{D46D6BA3-D4D2-46D7-9214-9FFF45506D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0936" y="5274690"/>
            <a:ext cx="6096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as-star-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1414021" cy="1371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3" name="Picture 2" descr="texas-star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5779" y="1369618"/>
            <a:ext cx="1494621" cy="13695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4" name="Picture 3" descr="texas-star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1371600"/>
            <a:ext cx="1447800" cy="136758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6" name="Picture 5" descr="texas-sta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1371600"/>
            <a:ext cx="1524000" cy="13695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438215" y="2743200"/>
            <a:ext cx="923985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9416" y="2870537"/>
            <a:ext cx="695384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073604"/>
            <a:ext cx="1790875" cy="11079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447800"/>
            <a:ext cx="143821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আর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073604"/>
            <a:ext cx="712054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13187" y="4118811"/>
            <a:ext cx="1008609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0"/>
            <a:ext cx="47404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করি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2F2CBC-7269-4811-9EBA-C7AC64863D3B}"/>
              </a:ext>
            </a:extLst>
          </p:cNvPr>
          <p:cNvSpPr txBox="1"/>
          <p:nvPr/>
        </p:nvSpPr>
        <p:spPr>
          <a:xfrm>
            <a:off x="4800600" y="4114800"/>
            <a:ext cx="40386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৩  + ১ = ৪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/>
      <p:bldP spid="13" grpId="0"/>
      <p:bldP spid="2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52400"/>
            <a:ext cx="8991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tar_PNG1582.png">
            <a:extLst>
              <a:ext uri="{FF2B5EF4-FFF2-40B4-BE49-F238E27FC236}">
                <a16:creationId xmlns:a16="http://schemas.microsoft.com/office/drawing/2014/main" xmlns="" id="{B3B6D7A1-DCF7-47F2-B0D8-C1C09E91F8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76" y="838200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9" name="Picture 28" descr="star_PNG1582.png">
            <a:extLst>
              <a:ext uri="{FF2B5EF4-FFF2-40B4-BE49-F238E27FC236}">
                <a16:creationId xmlns:a16="http://schemas.microsoft.com/office/drawing/2014/main" xmlns="" id="{EA1AC00F-7FB2-412F-AECB-F2B62B2A7B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01118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1" name="Picture 30" descr="star_PNG1582.png">
            <a:extLst>
              <a:ext uri="{FF2B5EF4-FFF2-40B4-BE49-F238E27FC236}">
                <a16:creationId xmlns:a16="http://schemas.microsoft.com/office/drawing/2014/main" xmlns="" id="{740D2E40-784E-4D26-8D29-C2843934F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1390" y="1828800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1" name="Picture 40" descr="star_PNG1582.png">
            <a:extLst>
              <a:ext uri="{FF2B5EF4-FFF2-40B4-BE49-F238E27FC236}">
                <a16:creationId xmlns:a16="http://schemas.microsoft.com/office/drawing/2014/main" xmlns="" id="{936E2A4C-4944-4F39-982A-627C208568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76" y="3831569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3" name="Picture 42" descr="star_PNG1582.png">
            <a:extLst>
              <a:ext uri="{FF2B5EF4-FFF2-40B4-BE49-F238E27FC236}">
                <a16:creationId xmlns:a16="http://schemas.microsoft.com/office/drawing/2014/main" xmlns="" id="{F257F60B-611D-44A7-8935-9B2BF6798B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1676" y="1828800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4" name="Picture 43" descr="star_PNG1582.png">
            <a:extLst>
              <a:ext uri="{FF2B5EF4-FFF2-40B4-BE49-F238E27FC236}">
                <a16:creationId xmlns:a16="http://schemas.microsoft.com/office/drawing/2014/main" xmlns="" id="{25A519C1-1C27-4A70-832B-4CFA616C95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6187" y="1828800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5" name="Picture 44" descr="star_PNG1582.png">
            <a:extLst>
              <a:ext uri="{FF2B5EF4-FFF2-40B4-BE49-F238E27FC236}">
                <a16:creationId xmlns:a16="http://schemas.microsoft.com/office/drawing/2014/main" xmlns="" id="{DAF7D644-4AFE-4701-B1A2-9C0AB90F04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028" y="1828800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6" name="Picture 45" descr="star_PNG1582.png">
            <a:extLst>
              <a:ext uri="{FF2B5EF4-FFF2-40B4-BE49-F238E27FC236}">
                <a16:creationId xmlns:a16="http://schemas.microsoft.com/office/drawing/2014/main" xmlns="" id="{FF677A7A-FB62-4F25-8A57-8404BA72A5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76" y="1828800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7" name="Picture 46" descr="star_PNG1582.png">
            <a:extLst>
              <a:ext uri="{FF2B5EF4-FFF2-40B4-BE49-F238E27FC236}">
                <a16:creationId xmlns:a16="http://schemas.microsoft.com/office/drawing/2014/main" xmlns="" id="{4E8C5892-D2E8-4EC6-9327-FA08F1530C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028" y="848544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8" name="Picture 47" descr="star_PNG1582.png">
            <a:extLst>
              <a:ext uri="{FF2B5EF4-FFF2-40B4-BE49-F238E27FC236}">
                <a16:creationId xmlns:a16="http://schemas.microsoft.com/office/drawing/2014/main" xmlns="" id="{EFD4CB22-E66B-4C11-BFDD-A1D465D3FA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848544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9" name="Picture 48" descr="star_PNG1582.png">
            <a:extLst>
              <a:ext uri="{FF2B5EF4-FFF2-40B4-BE49-F238E27FC236}">
                <a16:creationId xmlns:a16="http://schemas.microsoft.com/office/drawing/2014/main" xmlns="" id="{95E380E7-F27A-4D6D-8D1B-8B3B881833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1390" y="848544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0" name="Picture 49" descr="star_PNG1582.png">
            <a:extLst>
              <a:ext uri="{FF2B5EF4-FFF2-40B4-BE49-F238E27FC236}">
                <a16:creationId xmlns:a16="http://schemas.microsoft.com/office/drawing/2014/main" xmlns="" id="{695F492C-F6AE-4900-815B-085F95670A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1676" y="854560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1" name="Picture 50" descr="star_PNG1582.png">
            <a:extLst>
              <a:ext uri="{FF2B5EF4-FFF2-40B4-BE49-F238E27FC236}">
                <a16:creationId xmlns:a16="http://schemas.microsoft.com/office/drawing/2014/main" xmlns="" id="{7977E6A8-CAA7-4F30-B638-411E42CEF0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680" y="848544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2" name="Picture 51" descr="star_PNG1582.png">
            <a:extLst>
              <a:ext uri="{FF2B5EF4-FFF2-40B4-BE49-F238E27FC236}">
                <a16:creationId xmlns:a16="http://schemas.microsoft.com/office/drawing/2014/main" xmlns="" id="{31BFA1B9-9190-405E-AA78-31EEE94138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8659" y="3810000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3" name="Picture 52" descr="star_PNG1582.png">
            <a:extLst>
              <a:ext uri="{FF2B5EF4-FFF2-40B4-BE49-F238E27FC236}">
                <a16:creationId xmlns:a16="http://schemas.microsoft.com/office/drawing/2014/main" xmlns="" id="{6554DD05-D693-4AEB-B174-A92932C7B0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1390" y="3831569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4" name="Picture 53" descr="star_PNG1582.png">
            <a:extLst>
              <a:ext uri="{FF2B5EF4-FFF2-40B4-BE49-F238E27FC236}">
                <a16:creationId xmlns:a16="http://schemas.microsoft.com/office/drawing/2014/main" xmlns="" id="{0E3BCDEC-FDD5-49CB-B50F-DEC1CE3A7C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598" y="3810000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5" name="Picture 54" descr="star_PNG1582.png">
            <a:extLst>
              <a:ext uri="{FF2B5EF4-FFF2-40B4-BE49-F238E27FC236}">
                <a16:creationId xmlns:a16="http://schemas.microsoft.com/office/drawing/2014/main" xmlns="" id="{21917D4E-DE27-4099-A09B-98C17FA434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198" y="3810000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6" name="Picture 55" descr="star_PNG1582.png">
            <a:extLst>
              <a:ext uri="{FF2B5EF4-FFF2-40B4-BE49-F238E27FC236}">
                <a16:creationId xmlns:a16="http://schemas.microsoft.com/office/drawing/2014/main" xmlns="" id="{15E62F30-E7D8-48C9-B41A-B9560DAF42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739" y="3831569"/>
            <a:ext cx="6858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657815-7169-4E29-9B19-9DE62F4AAFA0}"/>
              </a:ext>
            </a:extLst>
          </p:cNvPr>
          <p:cNvSpPr txBox="1"/>
          <p:nvPr/>
        </p:nvSpPr>
        <p:spPr>
          <a:xfrm>
            <a:off x="1981200" y="2743200"/>
            <a:ext cx="1567659" cy="101566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7C06396-8677-4DD9-83C4-B0B9011F2069}"/>
              </a:ext>
            </a:extLst>
          </p:cNvPr>
          <p:cNvSpPr txBox="1"/>
          <p:nvPr/>
        </p:nvSpPr>
        <p:spPr>
          <a:xfrm>
            <a:off x="1952738" y="4769703"/>
            <a:ext cx="1704862" cy="101566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1239141-245C-4E1F-8493-7C9B246AB1B1}"/>
              </a:ext>
            </a:extLst>
          </p:cNvPr>
          <p:cNvSpPr txBox="1"/>
          <p:nvPr/>
        </p:nvSpPr>
        <p:spPr>
          <a:xfrm>
            <a:off x="1981200" y="5867400"/>
            <a:ext cx="1676400" cy="92333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330E44B-125C-4FDF-8E69-05C69FFF1C5D}"/>
              </a:ext>
            </a:extLst>
          </p:cNvPr>
          <p:cNvGrpSpPr/>
          <p:nvPr/>
        </p:nvGrpSpPr>
        <p:grpSpPr>
          <a:xfrm>
            <a:off x="6172200" y="1126958"/>
            <a:ext cx="2666999" cy="3416320"/>
            <a:chOff x="6172200" y="1126958"/>
            <a:chExt cx="2666999" cy="3416320"/>
          </a:xfrm>
        </p:grpSpPr>
        <p:sp>
          <p:nvSpPr>
            <p:cNvPr id="30" name="TextBox 29"/>
            <p:cNvSpPr txBox="1"/>
            <p:nvPr/>
          </p:nvSpPr>
          <p:spPr>
            <a:xfrm>
              <a:off x="6172200" y="1126958"/>
              <a:ext cx="2666999" cy="341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latin typeface="NikoshBAN" pitchFamily="2" charset="0"/>
                  <a:cs typeface="NikoshBAN" pitchFamily="2" charset="0"/>
                </a:rPr>
                <a:t>১২</a:t>
              </a:r>
            </a:p>
            <a:p>
              <a:pPr algn="ctr"/>
              <a:r>
                <a:rPr lang="en-US" sz="7200" dirty="0">
                  <a:latin typeface="NikoshBAN" pitchFamily="2" charset="0"/>
                  <a:cs typeface="NikoshBAN" pitchFamily="2" charset="0"/>
                </a:rPr>
                <a:t>+৬</a:t>
              </a:r>
              <a:endParaRPr lang="bn-IN" sz="7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7200" dirty="0">
                  <a:latin typeface="NikoshBAN" pitchFamily="2" charset="0"/>
                  <a:cs typeface="NikoshBAN" pitchFamily="2" charset="0"/>
                </a:rPr>
                <a:t> ১৮</a:t>
              </a:r>
              <a:r>
                <a:rPr lang="en-US" sz="7200" dirty="0">
                  <a:latin typeface="NikoshBAN" pitchFamily="2" charset="0"/>
                  <a:cs typeface="NikoshBAN" pitchFamily="2" charset="0"/>
                </a:rPr>
                <a:t>  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2CE4241-CDEC-475B-91DF-4658129974CA}"/>
                </a:ext>
              </a:extLst>
            </p:cNvPr>
            <p:cNvCxnSpPr>
              <a:cxnSpLocks/>
            </p:cNvCxnSpPr>
            <p:nvPr/>
          </p:nvCxnSpPr>
          <p:spPr>
            <a:xfrm>
              <a:off x="6553200" y="3429000"/>
              <a:ext cx="1981200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09600"/>
            <a:ext cx="2218877" cy="830997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2208"/>
            <a:ext cx="6629400" cy="35841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1524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৫+৪=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২+৪=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৪+৪=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1381542"/>
            <a:ext cx="478016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৬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৮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404" y="304800"/>
            <a:ext cx="164179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6CF6A64-FF2C-47DD-A7EE-1F449B82627D}"/>
              </a:ext>
            </a:extLst>
          </p:cNvPr>
          <p:cNvCxnSpPr/>
          <p:nvPr/>
        </p:nvCxnSpPr>
        <p:spPr>
          <a:xfrm>
            <a:off x="2819400" y="1600200"/>
            <a:ext cx="3308684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0EF56C0-43FA-41CC-B579-35F61C5F65CA}"/>
              </a:ext>
            </a:extLst>
          </p:cNvPr>
          <p:cNvCxnSpPr>
            <a:cxnSpLocks/>
          </p:cNvCxnSpPr>
          <p:nvPr/>
        </p:nvCxnSpPr>
        <p:spPr>
          <a:xfrm flipV="1">
            <a:off x="2863517" y="1679804"/>
            <a:ext cx="3232483" cy="680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8C25AF0-22A4-4C10-B323-64E47C019778}"/>
              </a:ext>
            </a:extLst>
          </p:cNvPr>
          <p:cNvCxnSpPr>
            <a:cxnSpLocks/>
          </p:cNvCxnSpPr>
          <p:nvPr/>
        </p:nvCxnSpPr>
        <p:spPr>
          <a:xfrm flipV="1">
            <a:off x="2819400" y="2443371"/>
            <a:ext cx="3276600" cy="680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EE58D39-BAE7-40C8-98F0-339A3E982042}"/>
              </a:ext>
            </a:extLst>
          </p:cNvPr>
          <p:cNvSpPr txBox="1"/>
          <p:nvPr/>
        </p:nvSpPr>
        <p:spPr>
          <a:xfrm>
            <a:off x="1676400" y="4495800"/>
            <a:ext cx="41148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 +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= ৯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 +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= ৭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  +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= 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14176F-A57D-4DA8-BC19-EC10E80372B9}"/>
              </a:ext>
            </a:extLst>
          </p:cNvPr>
          <p:cNvSpPr txBox="1"/>
          <p:nvPr/>
        </p:nvSpPr>
        <p:spPr>
          <a:xfrm>
            <a:off x="8153400" y="51595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5F57F6-F2DB-4318-8F72-A6D707E49B70}"/>
              </a:ext>
            </a:extLst>
          </p:cNvPr>
          <p:cNvSpPr txBox="1"/>
          <p:nvPr/>
        </p:nvSpPr>
        <p:spPr>
          <a:xfrm>
            <a:off x="8077200" y="4419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93B9E43-08E3-4A82-8661-1AB3BA76A864}"/>
              </a:ext>
            </a:extLst>
          </p:cNvPr>
          <p:cNvSpPr txBox="1"/>
          <p:nvPr/>
        </p:nvSpPr>
        <p:spPr>
          <a:xfrm>
            <a:off x="8153400" y="58453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5125 -0.1928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5125 0.0993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5125 0.0849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21" grpId="0" animBg="1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1"/>
            <a:ext cx="54102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D2EDC0-9E2A-4F1E-86A6-C0B9CF566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447800"/>
            <a:ext cx="6781800" cy="5024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D6C804-4A43-434C-A220-CF9D1CE8D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457344-A9BE-4128-89C9-477431538029}"/>
              </a:ext>
            </a:extLst>
          </p:cNvPr>
          <p:cNvSpPr txBox="1"/>
          <p:nvPr/>
        </p:nvSpPr>
        <p:spPr>
          <a:xfrm>
            <a:off x="304800" y="762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3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2895600" y="76200"/>
            <a:ext cx="3505200" cy="2438400"/>
          </a:xfrm>
          <a:prstGeom prst="star7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Horizontal Scroll 5"/>
          <p:cNvSpPr/>
          <p:nvPr/>
        </p:nvSpPr>
        <p:spPr>
          <a:xfrm>
            <a:off x="762000" y="2819400"/>
            <a:ext cx="7772400" cy="3124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পাকুড়িয়া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সিংড়া,নাটোর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  1.jpg">
            <a:extLst>
              <a:ext uri="{FF2B5EF4-FFF2-40B4-BE49-F238E27FC236}">
                <a16:creationId xmlns:a16="http://schemas.microsoft.com/office/drawing/2014/main" xmlns="" id="{5DABD834-2F87-4D86-B926-A6217603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389"/>
            <a:ext cx="1981200" cy="2239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60136C-BFA5-4C40-BB41-763BF8CAC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230208"/>
            <a:ext cx="1433513" cy="1189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8BEBFF-3B0B-42B4-88B7-CD987D1C5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3230208"/>
            <a:ext cx="1433513" cy="1189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08373"/>
            <a:ext cx="8610600" cy="16158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    শ্রেণিঃ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bn-IN" sz="7200" dirty="0">
              <a:latin typeface="NikoshBAN" pitchFamily="2" charset="0"/>
              <a:cs typeface="NikoshBAN" pitchFamily="2" charset="0"/>
            </a:endParaRPr>
          </a:p>
          <a:p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71271"/>
            <a:ext cx="6172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bn-IN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C78FA6-419E-47F6-B0BE-9616EBB2A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3200400"/>
            <a:ext cx="3733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647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568404"/>
            <a:ext cx="2909771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4274"/>
            <a:ext cx="8382000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সংখ্যার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সংখ্যার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1030069"/>
            <a:ext cx="833112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অনুকুল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সৃষ্টিঃ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316069"/>
            <a:ext cx="84433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 এ ২ এ 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-------)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396" y="152400"/>
            <a:ext cx="773160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83BD6B-74C8-4D80-B279-C36BD8AC7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524000"/>
            <a:ext cx="5029201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A4AEEF-5AD1-48FD-8CD5-693AB3D56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09638" y="2157412"/>
            <a:ext cx="1790700" cy="254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4526340"/>
            <a:ext cx="46955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2" name="Picture 11" descr="n.jpg">
            <a:extLst>
              <a:ext uri="{FF2B5EF4-FFF2-40B4-BE49-F238E27FC236}">
                <a16:creationId xmlns:a16="http://schemas.microsoft.com/office/drawing/2014/main" xmlns="" id="{C75CF0FF-7B9D-4356-830F-1078385D5B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2803"/>
            <a:ext cx="1564794" cy="1542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 descr="n.jpg">
            <a:extLst>
              <a:ext uri="{FF2B5EF4-FFF2-40B4-BE49-F238E27FC236}">
                <a16:creationId xmlns:a16="http://schemas.microsoft.com/office/drawing/2014/main" xmlns="" id="{310EB2C6-8B03-496A-9CE5-589C5783AD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570036"/>
            <a:ext cx="1564794" cy="1542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n.jpg">
            <a:extLst>
              <a:ext uri="{FF2B5EF4-FFF2-40B4-BE49-F238E27FC236}">
                <a16:creationId xmlns:a16="http://schemas.microsoft.com/office/drawing/2014/main" xmlns="" id="{46EA5963-EADC-46BB-9603-1F1D9FA801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6673" y="2567763"/>
            <a:ext cx="1564794" cy="1542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 descr="n.jpg">
            <a:extLst>
              <a:ext uri="{FF2B5EF4-FFF2-40B4-BE49-F238E27FC236}">
                <a16:creationId xmlns:a16="http://schemas.microsoft.com/office/drawing/2014/main" xmlns="" id="{64547B14-82AF-4D4A-BA03-90FEA6B4E7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206" y="2567763"/>
            <a:ext cx="1564794" cy="1542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Picture 15" descr="n.jpg">
            <a:extLst>
              <a:ext uri="{FF2B5EF4-FFF2-40B4-BE49-F238E27FC236}">
                <a16:creationId xmlns:a16="http://schemas.microsoft.com/office/drawing/2014/main" xmlns="" id="{55205E68-77B7-4D2E-8CA1-933B7CBC18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6725" y="2567763"/>
            <a:ext cx="1564794" cy="1542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 descr="n.jpg">
            <a:extLst>
              <a:ext uri="{FF2B5EF4-FFF2-40B4-BE49-F238E27FC236}">
                <a16:creationId xmlns:a16="http://schemas.microsoft.com/office/drawing/2014/main" xmlns="" id="{0CD7F1E6-AF88-429A-8B28-915F899F1B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6673" y="564701"/>
            <a:ext cx="1564794" cy="1542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" name="Picture 18" descr="n.jpg">
            <a:extLst>
              <a:ext uri="{FF2B5EF4-FFF2-40B4-BE49-F238E27FC236}">
                <a16:creationId xmlns:a16="http://schemas.microsoft.com/office/drawing/2014/main" xmlns="" id="{2D3F578A-89EB-409E-B94C-5E10A45643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206" y="568245"/>
            <a:ext cx="1564794" cy="1542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Picture 19" descr="n.jpg">
            <a:extLst>
              <a:ext uri="{FF2B5EF4-FFF2-40B4-BE49-F238E27FC236}">
                <a16:creationId xmlns:a16="http://schemas.microsoft.com/office/drawing/2014/main" xmlns="" id="{733ADC81-08DB-4DF1-A725-6723B96AF2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3688" y="564701"/>
            <a:ext cx="1564794" cy="1542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65074"/>
            <a:ext cx="8534400" cy="175432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লিখি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175</Words>
  <Application>Microsoft Office PowerPoint</Application>
  <PresentationFormat>On-screen Show (4:3)</PresentationFormat>
  <Paragraphs>54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Shakhawat</dc:creator>
  <cp:lastModifiedBy>Windows User</cp:lastModifiedBy>
  <cp:revision>304</cp:revision>
  <dcterms:created xsi:type="dcterms:W3CDTF">2006-08-16T00:00:00Z</dcterms:created>
  <dcterms:modified xsi:type="dcterms:W3CDTF">2019-10-25T14:42:29Z</dcterms:modified>
</cp:coreProperties>
</file>