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32" r:id="rId3"/>
    <p:sldMasterId id="2147483792" r:id="rId4"/>
  </p:sldMasterIdLst>
  <p:notesMasterIdLst>
    <p:notesMasterId r:id="rId25"/>
  </p:notesMasterIdLst>
  <p:sldIdLst>
    <p:sldId id="256" r:id="rId5"/>
    <p:sldId id="257" r:id="rId6"/>
    <p:sldId id="305" r:id="rId7"/>
    <p:sldId id="285" r:id="rId8"/>
    <p:sldId id="261" r:id="rId9"/>
    <p:sldId id="260" r:id="rId10"/>
    <p:sldId id="262" r:id="rId11"/>
    <p:sldId id="303" r:id="rId12"/>
    <p:sldId id="298" r:id="rId13"/>
    <p:sldId id="297" r:id="rId14"/>
    <p:sldId id="291" r:id="rId15"/>
    <p:sldId id="304" r:id="rId16"/>
    <p:sldId id="294" r:id="rId17"/>
    <p:sldId id="271" r:id="rId18"/>
    <p:sldId id="302" r:id="rId19"/>
    <p:sldId id="288" r:id="rId20"/>
    <p:sldId id="281" r:id="rId21"/>
    <p:sldId id="279" r:id="rId22"/>
    <p:sldId id="269" r:id="rId23"/>
    <p:sldId id="28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528" y="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39446E-CF41-4AFD-A0C7-0F7AE29E7E46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93A7A44-C425-4801-9E2C-263E0D7787A1}">
      <dgm:prSet phldrT="[Text]" custT="1"/>
      <dgm:spPr>
        <a:solidFill>
          <a:srgbClr val="00B050"/>
        </a:solidFill>
      </dgm:spPr>
      <dgm:t>
        <a:bodyPr/>
        <a:lstStyle/>
        <a:p>
          <a:r>
            <a:rPr lang="bn-BD" sz="4400" dirty="0" smtClean="0">
              <a:latin typeface="NikoshBAN" pitchFamily="2" charset="0"/>
              <a:cs typeface="NikoshBAN" pitchFamily="2" charset="0"/>
            </a:rPr>
            <a:t>ইন্টারনেটের সেবা</a:t>
          </a:r>
          <a:endParaRPr lang="en-US" sz="4400" dirty="0">
            <a:latin typeface="NikoshBAN" pitchFamily="2" charset="0"/>
            <a:cs typeface="NikoshBAN" pitchFamily="2" charset="0"/>
          </a:endParaRPr>
        </a:p>
      </dgm:t>
    </dgm:pt>
    <dgm:pt modelId="{BFB833FB-AD32-46F1-96A1-17153F4A3FB4}" type="parTrans" cxnId="{25B7922A-B328-4A9B-A695-43192BD34D82}">
      <dgm:prSet/>
      <dgm:spPr/>
      <dgm:t>
        <a:bodyPr/>
        <a:lstStyle/>
        <a:p>
          <a:endParaRPr lang="en-US"/>
        </a:p>
      </dgm:t>
    </dgm:pt>
    <dgm:pt modelId="{C506E603-E710-4165-9A68-2F374409D17F}" type="sibTrans" cxnId="{25B7922A-B328-4A9B-A695-43192BD34D82}">
      <dgm:prSet/>
      <dgm:spPr/>
      <dgm:t>
        <a:bodyPr/>
        <a:lstStyle/>
        <a:p>
          <a:endParaRPr lang="en-US"/>
        </a:p>
      </dgm:t>
    </dgm:pt>
    <dgm:pt modelId="{6B1DDD89-6633-459D-87FE-D2F51526FF3C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ব্যাংক একাউন্ট</a:t>
          </a:r>
        </a:p>
        <a:p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9B2248CB-E199-4CFF-B0CC-0C1611536E05}" type="parTrans" cxnId="{9AEFEE14-BB87-4EEA-B6B2-20D7A32DDEBE}">
      <dgm:prSet/>
      <dgm:spPr/>
      <dgm:t>
        <a:bodyPr/>
        <a:lstStyle/>
        <a:p>
          <a:endParaRPr lang="en-US"/>
        </a:p>
      </dgm:t>
    </dgm:pt>
    <dgm:pt modelId="{0D4C70F0-CE36-4ECB-81D6-735E2E8C853A}" type="sibTrans" cxnId="{9AEFEE14-BB87-4EEA-B6B2-20D7A32DDEBE}">
      <dgm:prSet/>
      <dgm:spPr/>
      <dgm:t>
        <a:bodyPr/>
        <a:lstStyle/>
        <a:p>
          <a:endParaRPr lang="en-US"/>
        </a:p>
      </dgm:t>
    </dgm:pt>
    <dgm:pt modelId="{4F8659F5-0BB2-45EB-B892-2A58B87B294B}">
      <dgm:prSet custT="1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কৃষি ক্ষেত্রে তথ্য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805A9883-956C-4738-99B1-85C5D2836393}" type="parTrans" cxnId="{8E552B19-004B-45DB-AE28-4A81D8C44D79}">
      <dgm:prSet/>
      <dgm:spPr/>
      <dgm:t>
        <a:bodyPr/>
        <a:lstStyle/>
        <a:p>
          <a:endParaRPr lang="en-US"/>
        </a:p>
      </dgm:t>
    </dgm:pt>
    <dgm:pt modelId="{17F34AA2-D323-4B3E-AA8E-74C6FD1587C3}" type="sibTrans" cxnId="{8E552B19-004B-45DB-AE28-4A81D8C44D79}">
      <dgm:prSet/>
      <dgm:spPr/>
      <dgm:t>
        <a:bodyPr/>
        <a:lstStyle/>
        <a:p>
          <a:endParaRPr lang="en-US"/>
        </a:p>
      </dgm:t>
    </dgm:pt>
    <dgm:pt modelId="{835C1CDC-A9EB-4F4C-B0CC-54B5E1594BA0}">
      <dgm:prSet custT="1"/>
      <dgm:spPr>
        <a:solidFill>
          <a:srgbClr val="FFC000"/>
        </a:solidFill>
      </dgm:spPr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দ্রবের দাম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C299A568-CF6A-4CCD-9E7D-884F3CEA3DC5}" type="parTrans" cxnId="{C6DB3AF3-FFCE-40AA-A753-1FD4CB807326}">
      <dgm:prSet/>
      <dgm:spPr/>
      <dgm:t>
        <a:bodyPr/>
        <a:lstStyle/>
        <a:p>
          <a:endParaRPr lang="en-US"/>
        </a:p>
      </dgm:t>
    </dgm:pt>
    <dgm:pt modelId="{BA061044-F34E-4148-A29F-FC0BF43F9FE6}" type="sibTrans" cxnId="{C6DB3AF3-FFCE-40AA-A753-1FD4CB807326}">
      <dgm:prSet/>
      <dgm:spPr/>
      <dgm:t>
        <a:bodyPr/>
        <a:lstStyle/>
        <a:p>
          <a:endParaRPr lang="en-US"/>
        </a:p>
      </dgm:t>
    </dgm:pt>
    <dgm:pt modelId="{968F6BC0-66EF-42F9-B120-D2735B4AE546}">
      <dgm:prSet custT="1"/>
      <dgm:spPr>
        <a:solidFill>
          <a:srgbClr val="C00000"/>
        </a:solidFill>
      </dgm:spPr>
      <dgm:t>
        <a:bodyPr/>
        <a:lstStyle/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পরীক্ষার ফলাফল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B0A64B6A-1FB5-4EA8-895D-686B15CED82C}" type="parTrans" cxnId="{187B0E6D-87F9-4D54-9392-CA37006EDA17}">
      <dgm:prSet/>
      <dgm:spPr/>
      <dgm:t>
        <a:bodyPr/>
        <a:lstStyle/>
        <a:p>
          <a:endParaRPr lang="en-US"/>
        </a:p>
      </dgm:t>
    </dgm:pt>
    <dgm:pt modelId="{DF76F750-AE9C-44C6-893E-AC28EA6908B9}" type="sibTrans" cxnId="{187B0E6D-87F9-4D54-9392-CA37006EDA17}">
      <dgm:prSet/>
      <dgm:spPr/>
      <dgm:t>
        <a:bodyPr/>
        <a:lstStyle/>
        <a:p>
          <a:endParaRPr lang="en-US"/>
        </a:p>
      </dgm:t>
    </dgm:pt>
    <dgm:pt modelId="{41DE2CAB-BB29-4607-AA26-C12FB63B5116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ভোটার আইডি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54C628F5-732E-4D96-A95F-F3AD98DDC1E4}" type="parTrans" cxnId="{E5CF81E4-A89B-432F-AE40-71C00C5B6C3A}">
      <dgm:prSet/>
      <dgm:spPr/>
      <dgm:t>
        <a:bodyPr/>
        <a:lstStyle/>
        <a:p>
          <a:endParaRPr lang="en-US"/>
        </a:p>
      </dgm:t>
    </dgm:pt>
    <dgm:pt modelId="{4664A445-7A8B-46C2-9BE7-F4C11BFE2C25}" type="sibTrans" cxnId="{E5CF81E4-A89B-432F-AE40-71C00C5B6C3A}">
      <dgm:prSet/>
      <dgm:spPr/>
      <dgm:t>
        <a:bodyPr/>
        <a:lstStyle/>
        <a:p>
          <a:endParaRPr lang="en-US"/>
        </a:p>
      </dgm:t>
    </dgm:pt>
    <dgm:pt modelId="{616EEA77-1D9F-4A18-9D5A-708626363C57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bn-BD" sz="2000" dirty="0" smtClean="0">
              <a:latin typeface="NikoshBAN" pitchFamily="2" charset="0"/>
              <a:cs typeface="NikoshBAN" pitchFamily="2" charset="0"/>
            </a:rPr>
            <a:t>অতি সহজে বিদেশে কথা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9123AA4E-B600-46A0-A625-88195BCE3173}" type="parTrans" cxnId="{08931B7D-D7DB-4B43-914A-B933F51B24A9}">
      <dgm:prSet/>
      <dgm:spPr/>
      <dgm:t>
        <a:bodyPr/>
        <a:lstStyle/>
        <a:p>
          <a:endParaRPr lang="en-US"/>
        </a:p>
      </dgm:t>
    </dgm:pt>
    <dgm:pt modelId="{43DF7A18-A9BA-4718-9C9D-5E42D1B58C59}" type="sibTrans" cxnId="{08931B7D-D7DB-4B43-914A-B933F51B24A9}">
      <dgm:prSet/>
      <dgm:spPr/>
      <dgm:t>
        <a:bodyPr/>
        <a:lstStyle/>
        <a:p>
          <a:endParaRPr lang="en-US"/>
        </a:p>
      </dgm:t>
    </dgm:pt>
    <dgm:pt modelId="{5B8DA6DE-30C1-4439-AC8A-DE80E7982A9A}">
      <dgm:prSet custT="1"/>
      <dgm:spPr>
        <a:solidFill>
          <a:srgbClr val="002060"/>
        </a:solidFill>
      </dgm:spPr>
      <dgm:t>
        <a:bodyPr/>
        <a:lstStyle/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ইউ,পি সেবা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56F11236-D0E4-4CEF-93E4-C91944A70DC0}" type="parTrans" cxnId="{19031150-02D9-40E2-92F1-2A9BB2E00FFA}">
      <dgm:prSet/>
      <dgm:spPr/>
      <dgm:t>
        <a:bodyPr/>
        <a:lstStyle/>
        <a:p>
          <a:endParaRPr lang="en-US"/>
        </a:p>
      </dgm:t>
    </dgm:pt>
    <dgm:pt modelId="{6D997627-7B08-4951-82AA-1898AFE1762F}" type="sibTrans" cxnId="{19031150-02D9-40E2-92F1-2A9BB2E00FFA}">
      <dgm:prSet/>
      <dgm:spPr/>
      <dgm:t>
        <a:bodyPr/>
        <a:lstStyle/>
        <a:p>
          <a:endParaRPr lang="en-US"/>
        </a:p>
      </dgm:t>
    </dgm:pt>
    <dgm:pt modelId="{5795B759-4C37-42A3-B328-9A8ECE9369B2}" type="pres">
      <dgm:prSet presAssocID="{4039446E-CF41-4AFD-A0C7-0F7AE29E7E4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627907F-72E1-4744-902A-5F0494B2E73D}" type="pres">
      <dgm:prSet presAssocID="{793A7A44-C425-4801-9E2C-263E0D7787A1}" presName="centerShape" presStyleLbl="node0" presStyleIdx="0" presStyleCnt="1" custScaleX="172515" custScaleY="180234" custLinFactNeighborX="-169" custLinFactNeighborY="616"/>
      <dgm:spPr/>
      <dgm:t>
        <a:bodyPr/>
        <a:lstStyle/>
        <a:p>
          <a:endParaRPr lang="en-US"/>
        </a:p>
      </dgm:t>
    </dgm:pt>
    <dgm:pt modelId="{FF27592C-B66D-4510-9DC7-48CE47FF714E}" type="pres">
      <dgm:prSet presAssocID="{9B2248CB-E199-4CFF-B0CC-0C1611536E05}" presName="parTrans" presStyleLbl="sibTrans2D1" presStyleIdx="0" presStyleCnt="7"/>
      <dgm:spPr/>
      <dgm:t>
        <a:bodyPr/>
        <a:lstStyle/>
        <a:p>
          <a:endParaRPr lang="en-US"/>
        </a:p>
      </dgm:t>
    </dgm:pt>
    <dgm:pt modelId="{5E62C0BC-478A-43E4-BD6D-EE0D05844359}" type="pres">
      <dgm:prSet presAssocID="{9B2248CB-E199-4CFF-B0CC-0C1611536E05}" presName="connectorText" presStyleLbl="sibTrans2D1" presStyleIdx="0" presStyleCnt="7"/>
      <dgm:spPr/>
      <dgm:t>
        <a:bodyPr/>
        <a:lstStyle/>
        <a:p>
          <a:endParaRPr lang="en-US"/>
        </a:p>
      </dgm:t>
    </dgm:pt>
    <dgm:pt modelId="{0E47104D-E21A-4516-AADE-C2E1E69645E6}" type="pres">
      <dgm:prSet presAssocID="{6B1DDD89-6633-459D-87FE-D2F51526FF3C}" presName="node" presStyleLbl="node1" presStyleIdx="0" presStyleCnt="7" custScaleX="99656" custScaleY="92598" custRadScaleRad="98373" custRadScaleInc="-25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5B7398-0A7F-4BA3-A95F-F641E222A631}" type="pres">
      <dgm:prSet presAssocID="{B0A64B6A-1FB5-4EA8-895D-686B15CED82C}" presName="parTrans" presStyleLbl="sibTrans2D1" presStyleIdx="1" presStyleCnt="7"/>
      <dgm:spPr/>
      <dgm:t>
        <a:bodyPr/>
        <a:lstStyle/>
        <a:p>
          <a:endParaRPr lang="en-US"/>
        </a:p>
      </dgm:t>
    </dgm:pt>
    <dgm:pt modelId="{7655482A-007D-453F-AA4C-CF4F75FF72AC}" type="pres">
      <dgm:prSet presAssocID="{B0A64B6A-1FB5-4EA8-895D-686B15CED82C}" presName="connectorText" presStyleLbl="sibTrans2D1" presStyleIdx="1" presStyleCnt="7"/>
      <dgm:spPr/>
      <dgm:t>
        <a:bodyPr/>
        <a:lstStyle/>
        <a:p>
          <a:endParaRPr lang="en-US"/>
        </a:p>
      </dgm:t>
    </dgm:pt>
    <dgm:pt modelId="{05C0E188-77F0-4589-8A81-250D13FC3C64}" type="pres">
      <dgm:prSet presAssocID="{968F6BC0-66EF-42F9-B120-D2735B4AE546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975832-8C43-48D6-A024-D8DCF6F39638}" type="pres">
      <dgm:prSet presAssocID="{56F11236-D0E4-4CEF-93E4-C91944A70DC0}" presName="parTrans" presStyleLbl="sibTrans2D1" presStyleIdx="2" presStyleCnt="7"/>
      <dgm:spPr/>
      <dgm:t>
        <a:bodyPr/>
        <a:lstStyle/>
        <a:p>
          <a:endParaRPr lang="en-US"/>
        </a:p>
      </dgm:t>
    </dgm:pt>
    <dgm:pt modelId="{9A4E0704-B0F8-4C6C-9C9B-6EDABA55296F}" type="pres">
      <dgm:prSet presAssocID="{56F11236-D0E4-4CEF-93E4-C91944A70DC0}" presName="connectorText" presStyleLbl="sibTrans2D1" presStyleIdx="2" presStyleCnt="7"/>
      <dgm:spPr/>
      <dgm:t>
        <a:bodyPr/>
        <a:lstStyle/>
        <a:p>
          <a:endParaRPr lang="en-US"/>
        </a:p>
      </dgm:t>
    </dgm:pt>
    <dgm:pt modelId="{82B958A3-83CA-401A-8BB9-8D33DC135CCD}" type="pres">
      <dgm:prSet presAssocID="{5B8DA6DE-30C1-4439-AC8A-DE80E7982A9A}" presName="node" presStyleLbl="node1" presStyleIdx="2" presStyleCnt="7" custRadScaleRad="103337" custRadScaleInc="14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55F9FE-8458-4BC7-BC52-8DA1C5301830}" type="pres">
      <dgm:prSet presAssocID="{C299A568-CF6A-4CCD-9E7D-884F3CEA3DC5}" presName="parTrans" presStyleLbl="sibTrans2D1" presStyleIdx="3" presStyleCnt="7"/>
      <dgm:spPr/>
      <dgm:t>
        <a:bodyPr/>
        <a:lstStyle/>
        <a:p>
          <a:endParaRPr lang="en-US"/>
        </a:p>
      </dgm:t>
    </dgm:pt>
    <dgm:pt modelId="{F4BFF2A0-24A2-4A46-8A9C-8C16AFDDAB02}" type="pres">
      <dgm:prSet presAssocID="{C299A568-CF6A-4CCD-9E7D-884F3CEA3DC5}" presName="connectorText" presStyleLbl="sibTrans2D1" presStyleIdx="3" presStyleCnt="7"/>
      <dgm:spPr/>
      <dgm:t>
        <a:bodyPr/>
        <a:lstStyle/>
        <a:p>
          <a:endParaRPr lang="en-US"/>
        </a:p>
      </dgm:t>
    </dgm:pt>
    <dgm:pt modelId="{7363D3C4-8338-41C0-B001-0CA976B58411}" type="pres">
      <dgm:prSet presAssocID="{835C1CDC-A9EB-4F4C-B0CC-54B5E1594BA0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2C3031-9378-42F7-9960-8DB39C45A1FB}" type="pres">
      <dgm:prSet presAssocID="{805A9883-956C-4738-99B1-85C5D2836393}" presName="parTrans" presStyleLbl="sibTrans2D1" presStyleIdx="4" presStyleCnt="7"/>
      <dgm:spPr/>
      <dgm:t>
        <a:bodyPr/>
        <a:lstStyle/>
        <a:p>
          <a:endParaRPr lang="en-US"/>
        </a:p>
      </dgm:t>
    </dgm:pt>
    <dgm:pt modelId="{0D20ABDC-C58D-4960-B653-450AD8370E6A}" type="pres">
      <dgm:prSet presAssocID="{805A9883-956C-4738-99B1-85C5D2836393}" presName="connectorText" presStyleLbl="sibTrans2D1" presStyleIdx="4" presStyleCnt="7"/>
      <dgm:spPr/>
      <dgm:t>
        <a:bodyPr/>
        <a:lstStyle/>
        <a:p>
          <a:endParaRPr lang="en-US"/>
        </a:p>
      </dgm:t>
    </dgm:pt>
    <dgm:pt modelId="{93E05596-6322-4D27-9ED4-98553E6031AF}" type="pres">
      <dgm:prSet presAssocID="{4F8659F5-0BB2-45EB-B892-2A58B87B294B}" presName="node" presStyleLbl="node1" presStyleIdx="4" presStyleCnt="7" custScaleX="928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31A9B6-615F-4518-B420-B74E37B54B8A}" type="pres">
      <dgm:prSet presAssocID="{9123AA4E-B600-46A0-A625-88195BCE3173}" presName="parTrans" presStyleLbl="sibTrans2D1" presStyleIdx="5" presStyleCnt="7"/>
      <dgm:spPr/>
      <dgm:t>
        <a:bodyPr/>
        <a:lstStyle/>
        <a:p>
          <a:endParaRPr lang="en-US"/>
        </a:p>
      </dgm:t>
    </dgm:pt>
    <dgm:pt modelId="{C1DC8F8F-4E1F-4B0F-9F88-454A0F65CB10}" type="pres">
      <dgm:prSet presAssocID="{9123AA4E-B600-46A0-A625-88195BCE3173}" presName="connectorText" presStyleLbl="sibTrans2D1" presStyleIdx="5" presStyleCnt="7"/>
      <dgm:spPr/>
      <dgm:t>
        <a:bodyPr/>
        <a:lstStyle/>
        <a:p>
          <a:endParaRPr lang="en-US"/>
        </a:p>
      </dgm:t>
    </dgm:pt>
    <dgm:pt modelId="{ADF6FFD4-12E2-4138-BFD6-CCF81A6E6B53}" type="pres">
      <dgm:prSet presAssocID="{616EEA77-1D9F-4A18-9D5A-708626363C57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3D95FD-1448-4A7C-B188-7C1B649887B8}" type="pres">
      <dgm:prSet presAssocID="{54C628F5-732E-4D96-A95F-F3AD98DDC1E4}" presName="parTrans" presStyleLbl="sibTrans2D1" presStyleIdx="6" presStyleCnt="7"/>
      <dgm:spPr/>
      <dgm:t>
        <a:bodyPr/>
        <a:lstStyle/>
        <a:p>
          <a:endParaRPr lang="en-US"/>
        </a:p>
      </dgm:t>
    </dgm:pt>
    <dgm:pt modelId="{4F9CC0C8-9060-4866-99FC-239D3666C0DF}" type="pres">
      <dgm:prSet presAssocID="{54C628F5-732E-4D96-A95F-F3AD98DDC1E4}" presName="connectorText" presStyleLbl="sibTrans2D1" presStyleIdx="6" presStyleCnt="7"/>
      <dgm:spPr/>
      <dgm:t>
        <a:bodyPr/>
        <a:lstStyle/>
        <a:p>
          <a:endParaRPr lang="en-US"/>
        </a:p>
      </dgm:t>
    </dgm:pt>
    <dgm:pt modelId="{674A1566-C5EE-4707-BCA3-9B73EEF97D1F}" type="pres">
      <dgm:prSet presAssocID="{41DE2CAB-BB29-4607-AA26-C12FB63B5116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BA28BF5-2FAF-46B1-AAFA-FF9ECCE188D3}" type="presOf" srcId="{616EEA77-1D9F-4A18-9D5A-708626363C57}" destId="{ADF6FFD4-12E2-4138-BFD6-CCF81A6E6B53}" srcOrd="0" destOrd="0" presId="urn:microsoft.com/office/officeart/2005/8/layout/radial5"/>
    <dgm:cxn modelId="{29CA1D18-AB87-4263-BBA6-8DAE2CBC096B}" type="presOf" srcId="{56F11236-D0E4-4CEF-93E4-C91944A70DC0}" destId="{81975832-8C43-48D6-A024-D8DCF6F39638}" srcOrd="0" destOrd="0" presId="urn:microsoft.com/office/officeart/2005/8/layout/radial5"/>
    <dgm:cxn modelId="{8840AE1E-5883-40D8-80A3-AA5476AC5CA1}" type="presOf" srcId="{835C1CDC-A9EB-4F4C-B0CC-54B5E1594BA0}" destId="{7363D3C4-8338-41C0-B001-0CA976B58411}" srcOrd="0" destOrd="0" presId="urn:microsoft.com/office/officeart/2005/8/layout/radial5"/>
    <dgm:cxn modelId="{B6210A76-B189-4ED4-B359-97159BC72861}" type="presOf" srcId="{805A9883-956C-4738-99B1-85C5D2836393}" destId="{0D20ABDC-C58D-4960-B653-450AD8370E6A}" srcOrd="1" destOrd="0" presId="urn:microsoft.com/office/officeart/2005/8/layout/radial5"/>
    <dgm:cxn modelId="{E8C52B12-E81D-458B-9B6F-60DFDCCF0DD1}" type="presOf" srcId="{54C628F5-732E-4D96-A95F-F3AD98DDC1E4}" destId="{4F9CC0C8-9060-4866-99FC-239D3666C0DF}" srcOrd="1" destOrd="0" presId="urn:microsoft.com/office/officeart/2005/8/layout/radial5"/>
    <dgm:cxn modelId="{5E2FDD6C-D2DF-4266-AE04-A2B7752FA962}" type="presOf" srcId="{968F6BC0-66EF-42F9-B120-D2735B4AE546}" destId="{05C0E188-77F0-4589-8A81-250D13FC3C64}" srcOrd="0" destOrd="0" presId="urn:microsoft.com/office/officeart/2005/8/layout/radial5"/>
    <dgm:cxn modelId="{19031150-02D9-40E2-92F1-2A9BB2E00FFA}" srcId="{793A7A44-C425-4801-9E2C-263E0D7787A1}" destId="{5B8DA6DE-30C1-4439-AC8A-DE80E7982A9A}" srcOrd="2" destOrd="0" parTransId="{56F11236-D0E4-4CEF-93E4-C91944A70DC0}" sibTransId="{6D997627-7B08-4951-82AA-1898AFE1762F}"/>
    <dgm:cxn modelId="{19E2DF64-3B29-4E79-91BA-FF3FC0DE24FB}" type="presOf" srcId="{4039446E-CF41-4AFD-A0C7-0F7AE29E7E46}" destId="{5795B759-4C37-42A3-B328-9A8ECE9369B2}" srcOrd="0" destOrd="0" presId="urn:microsoft.com/office/officeart/2005/8/layout/radial5"/>
    <dgm:cxn modelId="{7624F45C-557B-4C7C-BB85-9B3D84C11CDF}" type="presOf" srcId="{5B8DA6DE-30C1-4439-AC8A-DE80E7982A9A}" destId="{82B958A3-83CA-401A-8BB9-8D33DC135CCD}" srcOrd="0" destOrd="0" presId="urn:microsoft.com/office/officeart/2005/8/layout/radial5"/>
    <dgm:cxn modelId="{F3155C26-79FA-47DD-83E7-EB1CD4F12822}" type="presOf" srcId="{9B2248CB-E199-4CFF-B0CC-0C1611536E05}" destId="{FF27592C-B66D-4510-9DC7-48CE47FF714E}" srcOrd="0" destOrd="0" presId="urn:microsoft.com/office/officeart/2005/8/layout/radial5"/>
    <dgm:cxn modelId="{B9D5F6BE-C897-41DA-ACE8-5D320D87AC89}" type="presOf" srcId="{B0A64B6A-1FB5-4EA8-895D-686B15CED82C}" destId="{F55B7398-0A7F-4BA3-A95F-F641E222A631}" srcOrd="0" destOrd="0" presId="urn:microsoft.com/office/officeart/2005/8/layout/radial5"/>
    <dgm:cxn modelId="{08E3625B-C2E4-4EE6-A9BA-8BD1255DF1D5}" type="presOf" srcId="{9B2248CB-E199-4CFF-B0CC-0C1611536E05}" destId="{5E62C0BC-478A-43E4-BD6D-EE0D05844359}" srcOrd="1" destOrd="0" presId="urn:microsoft.com/office/officeart/2005/8/layout/radial5"/>
    <dgm:cxn modelId="{C4F93C2D-F72A-4F39-BDD5-1940E8B68B15}" type="presOf" srcId="{56F11236-D0E4-4CEF-93E4-C91944A70DC0}" destId="{9A4E0704-B0F8-4C6C-9C9B-6EDABA55296F}" srcOrd="1" destOrd="0" presId="urn:microsoft.com/office/officeart/2005/8/layout/radial5"/>
    <dgm:cxn modelId="{8E552B19-004B-45DB-AE28-4A81D8C44D79}" srcId="{793A7A44-C425-4801-9E2C-263E0D7787A1}" destId="{4F8659F5-0BB2-45EB-B892-2A58B87B294B}" srcOrd="4" destOrd="0" parTransId="{805A9883-956C-4738-99B1-85C5D2836393}" sibTransId="{17F34AA2-D323-4B3E-AA8E-74C6FD1587C3}"/>
    <dgm:cxn modelId="{43ED9732-32BA-49D8-93EE-7A092094A93B}" type="presOf" srcId="{9123AA4E-B600-46A0-A625-88195BCE3173}" destId="{6531A9B6-615F-4518-B420-B74E37B54B8A}" srcOrd="0" destOrd="0" presId="urn:microsoft.com/office/officeart/2005/8/layout/radial5"/>
    <dgm:cxn modelId="{1CD87FCE-A416-406D-93D7-A7B0557CB2F3}" type="presOf" srcId="{4F8659F5-0BB2-45EB-B892-2A58B87B294B}" destId="{93E05596-6322-4D27-9ED4-98553E6031AF}" srcOrd="0" destOrd="0" presId="urn:microsoft.com/office/officeart/2005/8/layout/radial5"/>
    <dgm:cxn modelId="{637A47D9-3F27-4B5B-8BB6-C8A48B4C2F2B}" type="presOf" srcId="{805A9883-956C-4738-99B1-85C5D2836393}" destId="{542C3031-9378-42F7-9960-8DB39C45A1FB}" srcOrd="0" destOrd="0" presId="urn:microsoft.com/office/officeart/2005/8/layout/radial5"/>
    <dgm:cxn modelId="{08931B7D-D7DB-4B43-914A-B933F51B24A9}" srcId="{793A7A44-C425-4801-9E2C-263E0D7787A1}" destId="{616EEA77-1D9F-4A18-9D5A-708626363C57}" srcOrd="5" destOrd="0" parTransId="{9123AA4E-B600-46A0-A625-88195BCE3173}" sibTransId="{43DF7A18-A9BA-4718-9C9D-5E42D1B58C59}"/>
    <dgm:cxn modelId="{F868B57A-65BE-49D9-856D-9A0DA8D10F85}" type="presOf" srcId="{9123AA4E-B600-46A0-A625-88195BCE3173}" destId="{C1DC8F8F-4E1F-4B0F-9F88-454A0F65CB10}" srcOrd="1" destOrd="0" presId="urn:microsoft.com/office/officeart/2005/8/layout/radial5"/>
    <dgm:cxn modelId="{BF842D0D-FFC3-466C-9579-4DCB78AAAD1F}" type="presOf" srcId="{54C628F5-732E-4D96-A95F-F3AD98DDC1E4}" destId="{A73D95FD-1448-4A7C-B188-7C1B649887B8}" srcOrd="0" destOrd="0" presId="urn:microsoft.com/office/officeart/2005/8/layout/radial5"/>
    <dgm:cxn modelId="{9AEFEE14-BB87-4EEA-B6B2-20D7A32DDEBE}" srcId="{793A7A44-C425-4801-9E2C-263E0D7787A1}" destId="{6B1DDD89-6633-459D-87FE-D2F51526FF3C}" srcOrd="0" destOrd="0" parTransId="{9B2248CB-E199-4CFF-B0CC-0C1611536E05}" sibTransId="{0D4C70F0-CE36-4ECB-81D6-735E2E8C853A}"/>
    <dgm:cxn modelId="{187B0E6D-87F9-4D54-9392-CA37006EDA17}" srcId="{793A7A44-C425-4801-9E2C-263E0D7787A1}" destId="{968F6BC0-66EF-42F9-B120-D2735B4AE546}" srcOrd="1" destOrd="0" parTransId="{B0A64B6A-1FB5-4EA8-895D-686B15CED82C}" sibTransId="{DF76F750-AE9C-44C6-893E-AC28EA6908B9}"/>
    <dgm:cxn modelId="{48B34D8D-76DF-48E0-8298-00DC244F6AA7}" type="presOf" srcId="{793A7A44-C425-4801-9E2C-263E0D7787A1}" destId="{D627907F-72E1-4744-902A-5F0494B2E73D}" srcOrd="0" destOrd="0" presId="urn:microsoft.com/office/officeart/2005/8/layout/radial5"/>
    <dgm:cxn modelId="{1D2FC50B-5F0D-4F7C-AE6D-74A77CC6812B}" type="presOf" srcId="{41DE2CAB-BB29-4607-AA26-C12FB63B5116}" destId="{674A1566-C5EE-4707-BCA3-9B73EEF97D1F}" srcOrd="0" destOrd="0" presId="urn:microsoft.com/office/officeart/2005/8/layout/radial5"/>
    <dgm:cxn modelId="{E5CF81E4-A89B-432F-AE40-71C00C5B6C3A}" srcId="{793A7A44-C425-4801-9E2C-263E0D7787A1}" destId="{41DE2CAB-BB29-4607-AA26-C12FB63B5116}" srcOrd="6" destOrd="0" parTransId="{54C628F5-732E-4D96-A95F-F3AD98DDC1E4}" sibTransId="{4664A445-7A8B-46C2-9BE7-F4C11BFE2C25}"/>
    <dgm:cxn modelId="{6F3764F8-FE28-4EF7-B52C-81FCE38E2B4E}" type="presOf" srcId="{6B1DDD89-6633-459D-87FE-D2F51526FF3C}" destId="{0E47104D-E21A-4516-AADE-C2E1E69645E6}" srcOrd="0" destOrd="0" presId="urn:microsoft.com/office/officeart/2005/8/layout/radial5"/>
    <dgm:cxn modelId="{25B7922A-B328-4A9B-A695-43192BD34D82}" srcId="{4039446E-CF41-4AFD-A0C7-0F7AE29E7E46}" destId="{793A7A44-C425-4801-9E2C-263E0D7787A1}" srcOrd="0" destOrd="0" parTransId="{BFB833FB-AD32-46F1-96A1-17153F4A3FB4}" sibTransId="{C506E603-E710-4165-9A68-2F374409D17F}"/>
    <dgm:cxn modelId="{D95E1DEC-8664-4F03-B186-1F256BB4DB8C}" type="presOf" srcId="{C299A568-CF6A-4CCD-9E7D-884F3CEA3DC5}" destId="{2555F9FE-8458-4BC7-BC52-8DA1C5301830}" srcOrd="0" destOrd="0" presId="urn:microsoft.com/office/officeart/2005/8/layout/radial5"/>
    <dgm:cxn modelId="{15164A47-1E3D-4913-9580-43EEE173B93D}" type="presOf" srcId="{B0A64B6A-1FB5-4EA8-895D-686B15CED82C}" destId="{7655482A-007D-453F-AA4C-CF4F75FF72AC}" srcOrd="1" destOrd="0" presId="urn:microsoft.com/office/officeart/2005/8/layout/radial5"/>
    <dgm:cxn modelId="{B16F6809-06BB-41EF-9F24-9BAC6A60E988}" type="presOf" srcId="{C299A568-CF6A-4CCD-9E7D-884F3CEA3DC5}" destId="{F4BFF2A0-24A2-4A46-8A9C-8C16AFDDAB02}" srcOrd="1" destOrd="0" presId="urn:microsoft.com/office/officeart/2005/8/layout/radial5"/>
    <dgm:cxn modelId="{C6DB3AF3-FFCE-40AA-A753-1FD4CB807326}" srcId="{793A7A44-C425-4801-9E2C-263E0D7787A1}" destId="{835C1CDC-A9EB-4F4C-B0CC-54B5E1594BA0}" srcOrd="3" destOrd="0" parTransId="{C299A568-CF6A-4CCD-9E7D-884F3CEA3DC5}" sibTransId="{BA061044-F34E-4148-A29F-FC0BF43F9FE6}"/>
    <dgm:cxn modelId="{E50132F9-FBFC-47AA-B835-3F077F8A5458}" type="presParOf" srcId="{5795B759-4C37-42A3-B328-9A8ECE9369B2}" destId="{D627907F-72E1-4744-902A-5F0494B2E73D}" srcOrd="0" destOrd="0" presId="urn:microsoft.com/office/officeart/2005/8/layout/radial5"/>
    <dgm:cxn modelId="{6B927BB1-8983-49B0-B78B-D46DBD23CBE0}" type="presParOf" srcId="{5795B759-4C37-42A3-B328-9A8ECE9369B2}" destId="{FF27592C-B66D-4510-9DC7-48CE47FF714E}" srcOrd="1" destOrd="0" presId="urn:microsoft.com/office/officeart/2005/8/layout/radial5"/>
    <dgm:cxn modelId="{E0DDFD8E-F421-489A-8FE0-9D796978B8DB}" type="presParOf" srcId="{FF27592C-B66D-4510-9DC7-48CE47FF714E}" destId="{5E62C0BC-478A-43E4-BD6D-EE0D05844359}" srcOrd="0" destOrd="0" presId="urn:microsoft.com/office/officeart/2005/8/layout/radial5"/>
    <dgm:cxn modelId="{2C73DAD2-764F-4D2C-9B24-BBD06E38DCA6}" type="presParOf" srcId="{5795B759-4C37-42A3-B328-9A8ECE9369B2}" destId="{0E47104D-E21A-4516-AADE-C2E1E69645E6}" srcOrd="2" destOrd="0" presId="urn:microsoft.com/office/officeart/2005/8/layout/radial5"/>
    <dgm:cxn modelId="{59798302-8AC9-493A-8DCA-2B3FE091C7E0}" type="presParOf" srcId="{5795B759-4C37-42A3-B328-9A8ECE9369B2}" destId="{F55B7398-0A7F-4BA3-A95F-F641E222A631}" srcOrd="3" destOrd="0" presId="urn:microsoft.com/office/officeart/2005/8/layout/radial5"/>
    <dgm:cxn modelId="{2966931A-C708-40FC-961F-2DAB5F4F83A0}" type="presParOf" srcId="{F55B7398-0A7F-4BA3-A95F-F641E222A631}" destId="{7655482A-007D-453F-AA4C-CF4F75FF72AC}" srcOrd="0" destOrd="0" presId="urn:microsoft.com/office/officeart/2005/8/layout/radial5"/>
    <dgm:cxn modelId="{E9DAC6C0-C02D-499F-BCF1-1C7773C79789}" type="presParOf" srcId="{5795B759-4C37-42A3-B328-9A8ECE9369B2}" destId="{05C0E188-77F0-4589-8A81-250D13FC3C64}" srcOrd="4" destOrd="0" presId="urn:microsoft.com/office/officeart/2005/8/layout/radial5"/>
    <dgm:cxn modelId="{3FF9B603-40F4-4E23-8F53-44D163BF3CE6}" type="presParOf" srcId="{5795B759-4C37-42A3-B328-9A8ECE9369B2}" destId="{81975832-8C43-48D6-A024-D8DCF6F39638}" srcOrd="5" destOrd="0" presId="urn:microsoft.com/office/officeart/2005/8/layout/radial5"/>
    <dgm:cxn modelId="{DB1E2DE1-8487-44FB-AAC9-C5DD09CE1F8A}" type="presParOf" srcId="{81975832-8C43-48D6-A024-D8DCF6F39638}" destId="{9A4E0704-B0F8-4C6C-9C9B-6EDABA55296F}" srcOrd="0" destOrd="0" presId="urn:microsoft.com/office/officeart/2005/8/layout/radial5"/>
    <dgm:cxn modelId="{332CC9A8-FCD9-4AE1-8D52-B00E55DDBCE0}" type="presParOf" srcId="{5795B759-4C37-42A3-B328-9A8ECE9369B2}" destId="{82B958A3-83CA-401A-8BB9-8D33DC135CCD}" srcOrd="6" destOrd="0" presId="urn:microsoft.com/office/officeart/2005/8/layout/radial5"/>
    <dgm:cxn modelId="{474DC50F-160F-4231-A3DD-60C82B06CD9A}" type="presParOf" srcId="{5795B759-4C37-42A3-B328-9A8ECE9369B2}" destId="{2555F9FE-8458-4BC7-BC52-8DA1C5301830}" srcOrd="7" destOrd="0" presId="urn:microsoft.com/office/officeart/2005/8/layout/radial5"/>
    <dgm:cxn modelId="{A490161D-2B3D-4CF6-A53B-E11A20BD01F6}" type="presParOf" srcId="{2555F9FE-8458-4BC7-BC52-8DA1C5301830}" destId="{F4BFF2A0-24A2-4A46-8A9C-8C16AFDDAB02}" srcOrd="0" destOrd="0" presId="urn:microsoft.com/office/officeart/2005/8/layout/radial5"/>
    <dgm:cxn modelId="{9EEA838A-E56D-4864-9622-B4DFA0DCDB16}" type="presParOf" srcId="{5795B759-4C37-42A3-B328-9A8ECE9369B2}" destId="{7363D3C4-8338-41C0-B001-0CA976B58411}" srcOrd="8" destOrd="0" presId="urn:microsoft.com/office/officeart/2005/8/layout/radial5"/>
    <dgm:cxn modelId="{673270A5-D015-448B-B966-416B1104882F}" type="presParOf" srcId="{5795B759-4C37-42A3-B328-9A8ECE9369B2}" destId="{542C3031-9378-42F7-9960-8DB39C45A1FB}" srcOrd="9" destOrd="0" presId="urn:microsoft.com/office/officeart/2005/8/layout/radial5"/>
    <dgm:cxn modelId="{BC158210-6207-4066-AC82-26A8FB2FE05E}" type="presParOf" srcId="{542C3031-9378-42F7-9960-8DB39C45A1FB}" destId="{0D20ABDC-C58D-4960-B653-450AD8370E6A}" srcOrd="0" destOrd="0" presId="urn:microsoft.com/office/officeart/2005/8/layout/radial5"/>
    <dgm:cxn modelId="{E4C04BEC-99DE-4206-ADD7-55286483B6F8}" type="presParOf" srcId="{5795B759-4C37-42A3-B328-9A8ECE9369B2}" destId="{93E05596-6322-4D27-9ED4-98553E6031AF}" srcOrd="10" destOrd="0" presId="urn:microsoft.com/office/officeart/2005/8/layout/radial5"/>
    <dgm:cxn modelId="{9C464251-4D5A-44FD-9C50-187F06726276}" type="presParOf" srcId="{5795B759-4C37-42A3-B328-9A8ECE9369B2}" destId="{6531A9B6-615F-4518-B420-B74E37B54B8A}" srcOrd="11" destOrd="0" presId="urn:microsoft.com/office/officeart/2005/8/layout/radial5"/>
    <dgm:cxn modelId="{4239D210-D514-4706-86F5-3C242ED208F6}" type="presParOf" srcId="{6531A9B6-615F-4518-B420-B74E37B54B8A}" destId="{C1DC8F8F-4E1F-4B0F-9F88-454A0F65CB10}" srcOrd="0" destOrd="0" presId="urn:microsoft.com/office/officeart/2005/8/layout/radial5"/>
    <dgm:cxn modelId="{AB29362A-5724-4327-B068-2EDCFD73C576}" type="presParOf" srcId="{5795B759-4C37-42A3-B328-9A8ECE9369B2}" destId="{ADF6FFD4-12E2-4138-BFD6-CCF81A6E6B53}" srcOrd="12" destOrd="0" presId="urn:microsoft.com/office/officeart/2005/8/layout/radial5"/>
    <dgm:cxn modelId="{081641B9-D2D1-4EC1-8212-3946CBCD6B43}" type="presParOf" srcId="{5795B759-4C37-42A3-B328-9A8ECE9369B2}" destId="{A73D95FD-1448-4A7C-B188-7C1B649887B8}" srcOrd="13" destOrd="0" presId="urn:microsoft.com/office/officeart/2005/8/layout/radial5"/>
    <dgm:cxn modelId="{BFDC806A-38E8-42CB-AE0E-2AA2406CC032}" type="presParOf" srcId="{A73D95FD-1448-4A7C-B188-7C1B649887B8}" destId="{4F9CC0C8-9060-4866-99FC-239D3666C0DF}" srcOrd="0" destOrd="0" presId="urn:microsoft.com/office/officeart/2005/8/layout/radial5"/>
    <dgm:cxn modelId="{631884B7-C901-427B-9761-6A20736E5C80}" type="presParOf" srcId="{5795B759-4C37-42A3-B328-9A8ECE9369B2}" destId="{674A1566-C5EE-4707-BCA3-9B73EEF97D1F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56E72A-3DCF-4006-BAC4-25A22F3A2689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03832F-E78E-49BB-98A2-3CEEC7E54D5E}">
      <dgm:prSet phldrT="[Text]" custT="1"/>
      <dgm:spPr/>
      <dgm:t>
        <a:bodyPr/>
        <a:lstStyle/>
        <a:p>
          <a:r>
            <a:rPr lang="bn-BD" sz="4000" dirty="0" smtClean="0">
              <a:latin typeface="NikoshBAN" pitchFamily="2" charset="0"/>
              <a:cs typeface="NikoshBAN" pitchFamily="2" charset="0"/>
            </a:rPr>
            <a:t>শিক্ষায়</a:t>
          </a:r>
        </a:p>
        <a:p>
          <a:r>
            <a:rPr lang="bn-BD" sz="4000" dirty="0" smtClean="0">
              <a:latin typeface="NikoshBAN" pitchFamily="2" charset="0"/>
              <a:cs typeface="NikoshBAN" pitchFamily="2" charset="0"/>
            </a:rPr>
            <a:t>ইন্টারনেটের গুরুত্ব</a:t>
          </a:r>
          <a:endParaRPr lang="en-US" sz="4000" dirty="0">
            <a:latin typeface="NikoshBAN" pitchFamily="2" charset="0"/>
            <a:cs typeface="NikoshBAN" pitchFamily="2" charset="0"/>
          </a:endParaRPr>
        </a:p>
      </dgm:t>
    </dgm:pt>
    <dgm:pt modelId="{29579A6C-F60E-4531-881B-DB28EFC07D14}" type="parTrans" cxnId="{CF358595-EEE1-4C4B-B1F1-B13F2BF36935}">
      <dgm:prSet/>
      <dgm:spPr/>
      <dgm:t>
        <a:bodyPr/>
        <a:lstStyle/>
        <a:p>
          <a:endParaRPr lang="en-US" sz="2400">
            <a:latin typeface="NikoshBAN" pitchFamily="2" charset="0"/>
            <a:cs typeface="NikoshBAN" pitchFamily="2" charset="0"/>
          </a:endParaRPr>
        </a:p>
      </dgm:t>
    </dgm:pt>
    <dgm:pt modelId="{45066CFE-5F5B-4779-A328-91D019ACA5F3}" type="sibTrans" cxnId="{CF358595-EEE1-4C4B-B1F1-B13F2BF36935}">
      <dgm:prSet/>
      <dgm:spPr/>
      <dgm:t>
        <a:bodyPr/>
        <a:lstStyle/>
        <a:p>
          <a:endParaRPr lang="en-US" sz="2400">
            <a:latin typeface="NikoshBAN" pitchFamily="2" charset="0"/>
            <a:cs typeface="NikoshBAN" pitchFamily="2" charset="0"/>
          </a:endParaRPr>
        </a:p>
      </dgm:t>
    </dgm:pt>
    <dgm:pt modelId="{B64A1E52-7685-4907-A70F-8BC9E3FD9861}">
      <dgm:prSet phldrT="[Text]" custT="1"/>
      <dgm:spPr/>
      <dgm:t>
        <a:bodyPr/>
        <a:lstStyle/>
        <a:p>
          <a:r>
            <a:rPr lang="bn-BD" sz="3600" dirty="0" smtClean="0">
              <a:latin typeface="NikoshBAN" pitchFamily="2" charset="0"/>
              <a:cs typeface="NikoshBAN" pitchFamily="2" charset="0"/>
            </a:rPr>
            <a:t>ছবি সংগ্রহ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8824DD52-5A9D-439D-8349-7B33638E3717}" type="parTrans" cxnId="{71D4BBA1-1F06-4491-94B4-4091240B91B3}">
      <dgm:prSet custT="1"/>
      <dgm:spPr/>
      <dgm:t>
        <a:bodyPr/>
        <a:lstStyle/>
        <a:p>
          <a:endParaRPr lang="en-US" sz="2400">
            <a:latin typeface="NikoshBAN" pitchFamily="2" charset="0"/>
            <a:cs typeface="NikoshBAN" pitchFamily="2" charset="0"/>
          </a:endParaRPr>
        </a:p>
      </dgm:t>
    </dgm:pt>
    <dgm:pt modelId="{FB0D61B6-A349-43AB-9A3C-7761759B5B17}" type="sibTrans" cxnId="{71D4BBA1-1F06-4491-94B4-4091240B91B3}">
      <dgm:prSet/>
      <dgm:spPr/>
      <dgm:t>
        <a:bodyPr/>
        <a:lstStyle/>
        <a:p>
          <a:endParaRPr lang="en-US" sz="2400">
            <a:latin typeface="NikoshBAN" pitchFamily="2" charset="0"/>
            <a:cs typeface="NikoshBAN" pitchFamily="2" charset="0"/>
          </a:endParaRPr>
        </a:p>
      </dgm:t>
    </dgm:pt>
    <dgm:pt modelId="{A6B4542E-FD73-4A53-9E79-7F42E66CE79B}">
      <dgm:prSet phldrT="[Text]" custT="1"/>
      <dgm:spPr/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ভিডিও সংগ্রহ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0A0864E6-222F-413D-AEC6-B289792180CF}" type="parTrans" cxnId="{76902B53-8E9E-465D-A7BC-B56FE4475DEA}">
      <dgm:prSet custT="1"/>
      <dgm:spPr/>
      <dgm:t>
        <a:bodyPr/>
        <a:lstStyle/>
        <a:p>
          <a:endParaRPr lang="en-US" sz="2400">
            <a:latin typeface="NikoshBAN" pitchFamily="2" charset="0"/>
            <a:cs typeface="NikoshBAN" pitchFamily="2" charset="0"/>
          </a:endParaRPr>
        </a:p>
      </dgm:t>
    </dgm:pt>
    <dgm:pt modelId="{C060A17B-376A-4B35-B996-F980ED474DF8}" type="sibTrans" cxnId="{76902B53-8E9E-465D-A7BC-B56FE4475DEA}">
      <dgm:prSet/>
      <dgm:spPr/>
      <dgm:t>
        <a:bodyPr/>
        <a:lstStyle/>
        <a:p>
          <a:endParaRPr lang="en-US" sz="2400">
            <a:latin typeface="NikoshBAN" pitchFamily="2" charset="0"/>
            <a:cs typeface="NikoshBAN" pitchFamily="2" charset="0"/>
          </a:endParaRPr>
        </a:p>
      </dgm:t>
    </dgm:pt>
    <dgm:pt modelId="{026D0D3C-1A74-4082-920D-12D40442F687}">
      <dgm:prSet phldrT="[Text]" custT="1"/>
      <dgm:spPr/>
      <dgm:t>
        <a:bodyPr/>
        <a:lstStyle/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ইন্টারনেট সংযোগ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E15003AB-D88E-4A38-89BB-1E511CD1E540}" type="sibTrans" cxnId="{6E9CFB52-4E2A-4A63-BBBD-A643E2551C3D}">
      <dgm:prSet/>
      <dgm:spPr/>
      <dgm:t>
        <a:bodyPr/>
        <a:lstStyle/>
        <a:p>
          <a:endParaRPr lang="en-US" sz="2400">
            <a:latin typeface="NikoshBAN" pitchFamily="2" charset="0"/>
            <a:cs typeface="NikoshBAN" pitchFamily="2" charset="0"/>
          </a:endParaRPr>
        </a:p>
      </dgm:t>
    </dgm:pt>
    <dgm:pt modelId="{36D8522D-8061-4E70-8381-1E5AB8023408}" type="parTrans" cxnId="{6E9CFB52-4E2A-4A63-BBBD-A643E2551C3D}">
      <dgm:prSet custT="1"/>
      <dgm:spPr/>
      <dgm:t>
        <a:bodyPr/>
        <a:lstStyle/>
        <a:p>
          <a:endParaRPr lang="en-US" sz="2400">
            <a:latin typeface="NikoshBAN" pitchFamily="2" charset="0"/>
            <a:cs typeface="NikoshBAN" pitchFamily="2" charset="0"/>
          </a:endParaRPr>
        </a:p>
      </dgm:t>
    </dgm:pt>
    <dgm:pt modelId="{0BCE89D5-989B-4B3F-8231-47C7F36855C8}">
      <dgm:prSet phldrT="[Text]" custT="1"/>
      <dgm:spPr/>
      <dgm:t>
        <a:bodyPr/>
        <a:lstStyle/>
        <a:p>
          <a:r>
            <a:rPr lang="bn-BD" sz="3600" dirty="0" smtClean="0">
              <a:latin typeface="NikoshBAN" pitchFamily="2" charset="0"/>
              <a:cs typeface="NikoshBAN" pitchFamily="2" charset="0"/>
            </a:rPr>
            <a:t>ই-বুক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7FB54970-94D5-4368-8F34-38CF1FAD3801}" type="sibTrans" cxnId="{11F4750C-94A1-4795-93D7-66F61EE2EB19}">
      <dgm:prSet/>
      <dgm:spPr/>
      <dgm:t>
        <a:bodyPr/>
        <a:lstStyle/>
        <a:p>
          <a:endParaRPr lang="en-US" sz="2400">
            <a:latin typeface="NikoshBAN" pitchFamily="2" charset="0"/>
            <a:cs typeface="NikoshBAN" pitchFamily="2" charset="0"/>
          </a:endParaRPr>
        </a:p>
      </dgm:t>
    </dgm:pt>
    <dgm:pt modelId="{3A99C382-1E35-4158-858C-D8A0E52962C0}" type="parTrans" cxnId="{11F4750C-94A1-4795-93D7-66F61EE2EB19}">
      <dgm:prSet custT="1"/>
      <dgm:spPr/>
      <dgm:t>
        <a:bodyPr/>
        <a:lstStyle/>
        <a:p>
          <a:endParaRPr lang="en-US" sz="2400">
            <a:latin typeface="NikoshBAN" pitchFamily="2" charset="0"/>
            <a:cs typeface="NikoshBAN" pitchFamily="2" charset="0"/>
          </a:endParaRPr>
        </a:p>
      </dgm:t>
    </dgm:pt>
    <dgm:pt modelId="{E6ACD8B9-4D9D-4B5B-9F62-A5E4CD316A1D}">
      <dgm:prSet custT="1"/>
      <dgm:spPr/>
      <dgm:t>
        <a:bodyPr/>
        <a:lstStyle/>
        <a:p>
          <a:r>
            <a:rPr lang="bn-BD" sz="4000" dirty="0" smtClean="0">
              <a:latin typeface="NikoshBAN" pitchFamily="2" charset="0"/>
              <a:cs typeface="NikoshBAN" pitchFamily="2" charset="0"/>
            </a:rPr>
            <a:t>ই-লার্নিং</a:t>
          </a:r>
          <a:endParaRPr lang="en-US" sz="4000" dirty="0">
            <a:latin typeface="NikoshBAN" pitchFamily="2" charset="0"/>
            <a:cs typeface="NikoshBAN" pitchFamily="2" charset="0"/>
          </a:endParaRPr>
        </a:p>
      </dgm:t>
    </dgm:pt>
    <dgm:pt modelId="{A98F0933-C30F-4CB8-B9ED-D4FB87A5F171}" type="parTrans" cxnId="{32B4B611-6FAE-4814-8436-D0CAC0079DD8}">
      <dgm:prSet/>
      <dgm:spPr/>
      <dgm:t>
        <a:bodyPr/>
        <a:lstStyle/>
        <a:p>
          <a:endParaRPr lang="en-US"/>
        </a:p>
      </dgm:t>
    </dgm:pt>
    <dgm:pt modelId="{BC4565F2-44A5-46C6-82BC-F4E13248C14B}" type="sibTrans" cxnId="{32B4B611-6FAE-4814-8436-D0CAC0079DD8}">
      <dgm:prSet/>
      <dgm:spPr/>
      <dgm:t>
        <a:bodyPr/>
        <a:lstStyle/>
        <a:p>
          <a:endParaRPr lang="en-US"/>
        </a:p>
      </dgm:t>
    </dgm:pt>
    <dgm:pt modelId="{69E1D917-6EA4-489D-8E2D-0CA2A73FA6D1}">
      <dgm:prSet custT="1"/>
      <dgm:spPr/>
      <dgm:t>
        <a:bodyPr/>
        <a:lstStyle/>
        <a:p>
          <a:endParaRPr lang="en-US"/>
        </a:p>
      </dgm:t>
    </dgm:pt>
    <dgm:pt modelId="{E188DBFF-EACC-42A1-ADEC-A66E046CE7A8}" type="parTrans" cxnId="{7FB43245-C123-4680-A6D4-D7D4F0B7C6F9}">
      <dgm:prSet/>
      <dgm:spPr/>
      <dgm:t>
        <a:bodyPr/>
        <a:lstStyle/>
        <a:p>
          <a:endParaRPr lang="en-US"/>
        </a:p>
      </dgm:t>
    </dgm:pt>
    <dgm:pt modelId="{EA04B969-783A-4180-A789-1AC0C52A2167}" type="sibTrans" cxnId="{7FB43245-C123-4680-A6D4-D7D4F0B7C6F9}">
      <dgm:prSet/>
      <dgm:spPr/>
      <dgm:t>
        <a:bodyPr/>
        <a:lstStyle/>
        <a:p>
          <a:endParaRPr lang="en-US"/>
        </a:p>
      </dgm:t>
    </dgm:pt>
    <dgm:pt modelId="{788463DE-4200-4D8F-A5DF-055EF2E46BC7}" type="pres">
      <dgm:prSet presAssocID="{2956E72A-3DCF-4006-BAC4-25A22F3A268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D1DB422-7C51-48BA-AFE9-394E98274839}" type="pres">
      <dgm:prSet presAssocID="{E403832F-E78E-49BB-98A2-3CEEC7E54D5E}" presName="centerShape" presStyleLbl="node0" presStyleIdx="0" presStyleCnt="1" custScaleX="183641" custScaleY="178113" custLinFactNeighborX="-2577" custLinFactNeighborY="-1243"/>
      <dgm:spPr/>
      <dgm:t>
        <a:bodyPr/>
        <a:lstStyle/>
        <a:p>
          <a:endParaRPr lang="en-US"/>
        </a:p>
      </dgm:t>
    </dgm:pt>
    <dgm:pt modelId="{04207147-3759-44B8-8FBF-8D7CD43FA6EF}" type="pres">
      <dgm:prSet presAssocID="{8824DD52-5A9D-439D-8349-7B33638E3717}" presName="parTrans" presStyleLbl="sibTrans2D1" presStyleIdx="0" presStyleCnt="5"/>
      <dgm:spPr/>
      <dgm:t>
        <a:bodyPr/>
        <a:lstStyle/>
        <a:p>
          <a:endParaRPr lang="en-US"/>
        </a:p>
      </dgm:t>
    </dgm:pt>
    <dgm:pt modelId="{F29C83B7-200B-4BA9-9016-E29F508AACF8}" type="pres">
      <dgm:prSet presAssocID="{8824DD52-5A9D-439D-8349-7B33638E3717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E7D2E7A4-1C99-4F15-A400-B8C2C1C3E5A1}" type="pres">
      <dgm:prSet presAssocID="{B64A1E52-7685-4907-A70F-8BC9E3FD9861}" presName="node" presStyleLbl="node1" presStyleIdx="0" presStyleCnt="5" custScaleX="1189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D8638F-A35F-4E39-BF74-4B320D0FD155}" type="pres">
      <dgm:prSet presAssocID="{3A99C382-1E35-4158-858C-D8A0E52962C0}" presName="parTrans" presStyleLbl="sibTrans2D1" presStyleIdx="1" presStyleCnt="5"/>
      <dgm:spPr/>
      <dgm:t>
        <a:bodyPr/>
        <a:lstStyle/>
        <a:p>
          <a:endParaRPr lang="en-US"/>
        </a:p>
      </dgm:t>
    </dgm:pt>
    <dgm:pt modelId="{7DDD90B5-49CB-4807-A2F3-DDA03A01DBEC}" type="pres">
      <dgm:prSet presAssocID="{3A99C382-1E35-4158-858C-D8A0E52962C0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E50180D8-4526-4259-9464-BB864AC26CD0}" type="pres">
      <dgm:prSet presAssocID="{0BCE89D5-989B-4B3F-8231-47C7F36855C8}" presName="node" presStyleLbl="node1" presStyleIdx="1" presStyleCnt="5" custScaleX="120041" custScaleY="118264" custRadScaleRad="105805" custRadScaleInc="57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26645E-8F36-48A2-9E3E-B98A3303ABAB}" type="pres">
      <dgm:prSet presAssocID="{36D8522D-8061-4E70-8381-1E5AB8023408}" presName="parTrans" presStyleLbl="sibTrans2D1" presStyleIdx="2" presStyleCnt="5"/>
      <dgm:spPr/>
      <dgm:t>
        <a:bodyPr/>
        <a:lstStyle/>
        <a:p>
          <a:endParaRPr lang="en-US"/>
        </a:p>
      </dgm:t>
    </dgm:pt>
    <dgm:pt modelId="{D69D8465-B07A-4506-8D95-521E2049FFD7}" type="pres">
      <dgm:prSet presAssocID="{36D8522D-8061-4E70-8381-1E5AB8023408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DB04D5A3-6FE9-403E-8F0C-D3307E6216B4}" type="pres">
      <dgm:prSet presAssocID="{026D0D3C-1A74-4082-920D-12D40442F687}" presName="node" presStyleLbl="node1" presStyleIdx="2" presStyleCnt="5" custScaleX="117354" custScaleY="1080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1AAA5E-BFEC-4EC2-84FF-97E11D9204BD}" type="pres">
      <dgm:prSet presAssocID="{0A0864E6-222F-413D-AEC6-B289792180CF}" presName="parTrans" presStyleLbl="sibTrans2D1" presStyleIdx="3" presStyleCnt="5"/>
      <dgm:spPr/>
      <dgm:t>
        <a:bodyPr/>
        <a:lstStyle/>
        <a:p>
          <a:endParaRPr lang="en-US"/>
        </a:p>
      </dgm:t>
    </dgm:pt>
    <dgm:pt modelId="{D3D1DE1B-3D44-44D1-A116-21F18657AC83}" type="pres">
      <dgm:prSet presAssocID="{0A0864E6-222F-413D-AEC6-B289792180CF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0ADF3591-A4E3-4D82-95E9-1A1BFD3BD867}" type="pres">
      <dgm:prSet presAssocID="{A6B4542E-FD73-4A53-9E79-7F42E66CE79B}" presName="node" presStyleLbl="node1" presStyleIdx="3" presStyleCnt="5" custScaleX="127032" custScaleY="112716" custRadScaleRad="111113" custRadScaleInc="11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F3AA6B-D93C-43EC-807D-7F60C8A88C61}" type="pres">
      <dgm:prSet presAssocID="{A98F0933-C30F-4CB8-B9ED-D4FB87A5F171}" presName="parTrans" presStyleLbl="sibTrans2D1" presStyleIdx="4" presStyleCnt="5"/>
      <dgm:spPr/>
      <dgm:t>
        <a:bodyPr/>
        <a:lstStyle/>
        <a:p>
          <a:endParaRPr lang="en-US"/>
        </a:p>
      </dgm:t>
    </dgm:pt>
    <dgm:pt modelId="{F06C56E3-2A10-4EA8-BC54-B9DED14EC582}" type="pres">
      <dgm:prSet presAssocID="{A98F0933-C30F-4CB8-B9ED-D4FB87A5F171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E9E19736-58C1-4E02-BEF5-966CB221EFFD}" type="pres">
      <dgm:prSet presAssocID="{E6ACD8B9-4D9D-4B5B-9F62-A5E4CD316A1D}" presName="node" presStyleLbl="node1" presStyleIdx="4" presStyleCnt="5" custScaleX="131824" custScaleY="124664" custRadScaleRad="129740" custRadScaleInc="-52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542AB29-138E-49DF-8E4D-11672398F795}" type="presOf" srcId="{026D0D3C-1A74-4082-920D-12D40442F687}" destId="{DB04D5A3-6FE9-403E-8F0C-D3307E6216B4}" srcOrd="0" destOrd="0" presId="urn:microsoft.com/office/officeart/2005/8/layout/radial5"/>
    <dgm:cxn modelId="{5A845925-D0AC-455D-8150-8F1505DC9584}" type="presOf" srcId="{36D8522D-8061-4E70-8381-1E5AB8023408}" destId="{8E26645E-8F36-48A2-9E3E-B98A3303ABAB}" srcOrd="0" destOrd="0" presId="urn:microsoft.com/office/officeart/2005/8/layout/radial5"/>
    <dgm:cxn modelId="{5ABA4889-039B-4739-BF09-451829A474E2}" type="presOf" srcId="{0A0864E6-222F-413D-AEC6-B289792180CF}" destId="{F61AAA5E-BFEC-4EC2-84FF-97E11D9204BD}" srcOrd="0" destOrd="0" presId="urn:microsoft.com/office/officeart/2005/8/layout/radial5"/>
    <dgm:cxn modelId="{11F4750C-94A1-4795-93D7-66F61EE2EB19}" srcId="{E403832F-E78E-49BB-98A2-3CEEC7E54D5E}" destId="{0BCE89D5-989B-4B3F-8231-47C7F36855C8}" srcOrd="1" destOrd="0" parTransId="{3A99C382-1E35-4158-858C-D8A0E52962C0}" sibTransId="{7FB54970-94D5-4368-8F34-38CF1FAD3801}"/>
    <dgm:cxn modelId="{76902B53-8E9E-465D-A7BC-B56FE4475DEA}" srcId="{E403832F-E78E-49BB-98A2-3CEEC7E54D5E}" destId="{A6B4542E-FD73-4A53-9E79-7F42E66CE79B}" srcOrd="3" destOrd="0" parTransId="{0A0864E6-222F-413D-AEC6-B289792180CF}" sibTransId="{C060A17B-376A-4B35-B996-F980ED474DF8}"/>
    <dgm:cxn modelId="{F7F9B2FF-88FC-4807-9F87-CD4A0D8CCAE4}" type="presOf" srcId="{E6ACD8B9-4D9D-4B5B-9F62-A5E4CD316A1D}" destId="{E9E19736-58C1-4E02-BEF5-966CB221EFFD}" srcOrd="0" destOrd="0" presId="urn:microsoft.com/office/officeart/2005/8/layout/radial5"/>
    <dgm:cxn modelId="{6E9CFB52-4E2A-4A63-BBBD-A643E2551C3D}" srcId="{E403832F-E78E-49BB-98A2-3CEEC7E54D5E}" destId="{026D0D3C-1A74-4082-920D-12D40442F687}" srcOrd="2" destOrd="0" parTransId="{36D8522D-8061-4E70-8381-1E5AB8023408}" sibTransId="{E15003AB-D88E-4A38-89BB-1E511CD1E540}"/>
    <dgm:cxn modelId="{C8E3D90A-CEED-434D-B2C9-98647FC17F10}" type="presOf" srcId="{A6B4542E-FD73-4A53-9E79-7F42E66CE79B}" destId="{0ADF3591-A4E3-4D82-95E9-1A1BFD3BD867}" srcOrd="0" destOrd="0" presId="urn:microsoft.com/office/officeart/2005/8/layout/radial5"/>
    <dgm:cxn modelId="{D2AD8F57-301B-4D3E-ABC1-A3313248A842}" type="presOf" srcId="{A98F0933-C30F-4CB8-B9ED-D4FB87A5F171}" destId="{F06C56E3-2A10-4EA8-BC54-B9DED14EC582}" srcOrd="1" destOrd="0" presId="urn:microsoft.com/office/officeart/2005/8/layout/radial5"/>
    <dgm:cxn modelId="{E2E8EBE1-AF15-44D2-8650-37CF14E76EE8}" type="presOf" srcId="{3A99C382-1E35-4158-858C-D8A0E52962C0}" destId="{18D8638F-A35F-4E39-BF74-4B320D0FD155}" srcOrd="0" destOrd="0" presId="urn:microsoft.com/office/officeart/2005/8/layout/radial5"/>
    <dgm:cxn modelId="{71D4BBA1-1F06-4491-94B4-4091240B91B3}" srcId="{E403832F-E78E-49BB-98A2-3CEEC7E54D5E}" destId="{B64A1E52-7685-4907-A70F-8BC9E3FD9861}" srcOrd="0" destOrd="0" parTransId="{8824DD52-5A9D-439D-8349-7B33638E3717}" sibTransId="{FB0D61B6-A349-43AB-9A3C-7761759B5B17}"/>
    <dgm:cxn modelId="{974B6B43-8A70-4302-B20F-7635BA7A80DC}" type="presOf" srcId="{2956E72A-3DCF-4006-BAC4-25A22F3A2689}" destId="{788463DE-4200-4D8F-A5DF-055EF2E46BC7}" srcOrd="0" destOrd="0" presId="urn:microsoft.com/office/officeart/2005/8/layout/radial5"/>
    <dgm:cxn modelId="{988FC1C9-3171-47C8-98DA-F21F12C44BCE}" type="presOf" srcId="{3A99C382-1E35-4158-858C-D8A0E52962C0}" destId="{7DDD90B5-49CB-4807-A2F3-DDA03A01DBEC}" srcOrd="1" destOrd="0" presId="urn:microsoft.com/office/officeart/2005/8/layout/radial5"/>
    <dgm:cxn modelId="{6DA80499-AAE2-4773-9DC3-2420BA67967A}" type="presOf" srcId="{B64A1E52-7685-4907-A70F-8BC9E3FD9861}" destId="{E7D2E7A4-1C99-4F15-A400-B8C2C1C3E5A1}" srcOrd="0" destOrd="0" presId="urn:microsoft.com/office/officeart/2005/8/layout/radial5"/>
    <dgm:cxn modelId="{48E53851-0ABD-4B64-9B9F-C84F7C103147}" type="presOf" srcId="{0BCE89D5-989B-4B3F-8231-47C7F36855C8}" destId="{E50180D8-4526-4259-9464-BB864AC26CD0}" srcOrd="0" destOrd="0" presId="urn:microsoft.com/office/officeart/2005/8/layout/radial5"/>
    <dgm:cxn modelId="{CA9D7269-CCAB-4098-B2D1-4E1E474A9AAE}" type="presOf" srcId="{8824DD52-5A9D-439D-8349-7B33638E3717}" destId="{04207147-3759-44B8-8FBF-8D7CD43FA6EF}" srcOrd="0" destOrd="0" presId="urn:microsoft.com/office/officeart/2005/8/layout/radial5"/>
    <dgm:cxn modelId="{9E09B64A-DFEF-4236-A6BA-1DC2FFE71F77}" type="presOf" srcId="{E403832F-E78E-49BB-98A2-3CEEC7E54D5E}" destId="{8D1DB422-7C51-48BA-AFE9-394E98274839}" srcOrd="0" destOrd="0" presId="urn:microsoft.com/office/officeart/2005/8/layout/radial5"/>
    <dgm:cxn modelId="{CF358595-EEE1-4C4B-B1F1-B13F2BF36935}" srcId="{2956E72A-3DCF-4006-BAC4-25A22F3A2689}" destId="{E403832F-E78E-49BB-98A2-3CEEC7E54D5E}" srcOrd="0" destOrd="0" parTransId="{29579A6C-F60E-4531-881B-DB28EFC07D14}" sibTransId="{45066CFE-5F5B-4779-A328-91D019ACA5F3}"/>
    <dgm:cxn modelId="{C4455B32-05B6-4EB1-B453-F7E640DE56DD}" type="presOf" srcId="{0A0864E6-222F-413D-AEC6-B289792180CF}" destId="{D3D1DE1B-3D44-44D1-A116-21F18657AC83}" srcOrd="1" destOrd="0" presId="urn:microsoft.com/office/officeart/2005/8/layout/radial5"/>
    <dgm:cxn modelId="{531731B1-85BD-4ABA-A972-CAD75EE2BD3D}" type="presOf" srcId="{A98F0933-C30F-4CB8-B9ED-D4FB87A5F171}" destId="{F8F3AA6B-D93C-43EC-807D-7F60C8A88C61}" srcOrd="0" destOrd="0" presId="urn:microsoft.com/office/officeart/2005/8/layout/radial5"/>
    <dgm:cxn modelId="{7FB43245-C123-4680-A6D4-D7D4F0B7C6F9}" srcId="{2956E72A-3DCF-4006-BAC4-25A22F3A2689}" destId="{69E1D917-6EA4-489D-8E2D-0CA2A73FA6D1}" srcOrd="1" destOrd="0" parTransId="{E188DBFF-EACC-42A1-ADEC-A66E046CE7A8}" sibTransId="{EA04B969-783A-4180-A789-1AC0C52A2167}"/>
    <dgm:cxn modelId="{2DE61779-5C78-4D63-8A92-0194E54A39A9}" type="presOf" srcId="{36D8522D-8061-4E70-8381-1E5AB8023408}" destId="{D69D8465-B07A-4506-8D95-521E2049FFD7}" srcOrd="1" destOrd="0" presId="urn:microsoft.com/office/officeart/2005/8/layout/radial5"/>
    <dgm:cxn modelId="{1493AA2F-E5EC-4AE3-908F-13229C39227C}" type="presOf" srcId="{8824DD52-5A9D-439D-8349-7B33638E3717}" destId="{F29C83B7-200B-4BA9-9016-E29F508AACF8}" srcOrd="1" destOrd="0" presId="urn:microsoft.com/office/officeart/2005/8/layout/radial5"/>
    <dgm:cxn modelId="{32B4B611-6FAE-4814-8436-D0CAC0079DD8}" srcId="{E403832F-E78E-49BB-98A2-3CEEC7E54D5E}" destId="{E6ACD8B9-4D9D-4B5B-9F62-A5E4CD316A1D}" srcOrd="4" destOrd="0" parTransId="{A98F0933-C30F-4CB8-B9ED-D4FB87A5F171}" sibTransId="{BC4565F2-44A5-46C6-82BC-F4E13248C14B}"/>
    <dgm:cxn modelId="{E4DD2889-31F8-473A-97DA-B7DDEF265EB2}" type="presParOf" srcId="{788463DE-4200-4D8F-A5DF-055EF2E46BC7}" destId="{8D1DB422-7C51-48BA-AFE9-394E98274839}" srcOrd="0" destOrd="0" presId="urn:microsoft.com/office/officeart/2005/8/layout/radial5"/>
    <dgm:cxn modelId="{83C54A60-3406-4540-A43C-8F29ED3994F3}" type="presParOf" srcId="{788463DE-4200-4D8F-A5DF-055EF2E46BC7}" destId="{04207147-3759-44B8-8FBF-8D7CD43FA6EF}" srcOrd="1" destOrd="0" presId="urn:microsoft.com/office/officeart/2005/8/layout/radial5"/>
    <dgm:cxn modelId="{7887BBF4-05DF-420A-AB94-AA38654A9D1C}" type="presParOf" srcId="{04207147-3759-44B8-8FBF-8D7CD43FA6EF}" destId="{F29C83B7-200B-4BA9-9016-E29F508AACF8}" srcOrd="0" destOrd="0" presId="urn:microsoft.com/office/officeart/2005/8/layout/radial5"/>
    <dgm:cxn modelId="{E9D345F1-8CA1-4EF1-BB25-B491922F4EDF}" type="presParOf" srcId="{788463DE-4200-4D8F-A5DF-055EF2E46BC7}" destId="{E7D2E7A4-1C99-4F15-A400-B8C2C1C3E5A1}" srcOrd="2" destOrd="0" presId="urn:microsoft.com/office/officeart/2005/8/layout/radial5"/>
    <dgm:cxn modelId="{7F9F75C3-4C49-4BA7-9949-8C739A42DFA8}" type="presParOf" srcId="{788463DE-4200-4D8F-A5DF-055EF2E46BC7}" destId="{18D8638F-A35F-4E39-BF74-4B320D0FD155}" srcOrd="3" destOrd="0" presId="urn:microsoft.com/office/officeart/2005/8/layout/radial5"/>
    <dgm:cxn modelId="{2AEE0C1F-95C9-43E5-AC01-1C1B5593B2EC}" type="presParOf" srcId="{18D8638F-A35F-4E39-BF74-4B320D0FD155}" destId="{7DDD90B5-49CB-4807-A2F3-DDA03A01DBEC}" srcOrd="0" destOrd="0" presId="urn:microsoft.com/office/officeart/2005/8/layout/radial5"/>
    <dgm:cxn modelId="{A76CDB80-D36A-48A8-89E0-FE3F865B5027}" type="presParOf" srcId="{788463DE-4200-4D8F-A5DF-055EF2E46BC7}" destId="{E50180D8-4526-4259-9464-BB864AC26CD0}" srcOrd="4" destOrd="0" presId="urn:microsoft.com/office/officeart/2005/8/layout/radial5"/>
    <dgm:cxn modelId="{6FCF569B-1982-4EF6-8ACB-6C49784DF11E}" type="presParOf" srcId="{788463DE-4200-4D8F-A5DF-055EF2E46BC7}" destId="{8E26645E-8F36-48A2-9E3E-B98A3303ABAB}" srcOrd="5" destOrd="0" presId="urn:microsoft.com/office/officeart/2005/8/layout/radial5"/>
    <dgm:cxn modelId="{E897EF41-590B-4320-87FD-EC96EEDC354A}" type="presParOf" srcId="{8E26645E-8F36-48A2-9E3E-B98A3303ABAB}" destId="{D69D8465-B07A-4506-8D95-521E2049FFD7}" srcOrd="0" destOrd="0" presId="urn:microsoft.com/office/officeart/2005/8/layout/radial5"/>
    <dgm:cxn modelId="{5BE68B92-A41F-47F1-AD36-D3958FAB062A}" type="presParOf" srcId="{788463DE-4200-4D8F-A5DF-055EF2E46BC7}" destId="{DB04D5A3-6FE9-403E-8F0C-D3307E6216B4}" srcOrd="6" destOrd="0" presId="urn:microsoft.com/office/officeart/2005/8/layout/radial5"/>
    <dgm:cxn modelId="{CCB23377-26A1-43CE-9001-5DD1FDA3F7EC}" type="presParOf" srcId="{788463DE-4200-4D8F-A5DF-055EF2E46BC7}" destId="{F61AAA5E-BFEC-4EC2-84FF-97E11D9204BD}" srcOrd="7" destOrd="0" presId="urn:microsoft.com/office/officeart/2005/8/layout/radial5"/>
    <dgm:cxn modelId="{157ED095-2EFD-4A71-AAE8-8CC79083F0C0}" type="presParOf" srcId="{F61AAA5E-BFEC-4EC2-84FF-97E11D9204BD}" destId="{D3D1DE1B-3D44-44D1-A116-21F18657AC83}" srcOrd="0" destOrd="0" presId="urn:microsoft.com/office/officeart/2005/8/layout/radial5"/>
    <dgm:cxn modelId="{9410F11A-24B0-424A-A715-BC7B467A0B3E}" type="presParOf" srcId="{788463DE-4200-4D8F-A5DF-055EF2E46BC7}" destId="{0ADF3591-A4E3-4D82-95E9-1A1BFD3BD867}" srcOrd="8" destOrd="0" presId="urn:microsoft.com/office/officeart/2005/8/layout/radial5"/>
    <dgm:cxn modelId="{66D04070-878D-40D7-B7D6-C262C612E411}" type="presParOf" srcId="{788463DE-4200-4D8F-A5DF-055EF2E46BC7}" destId="{F8F3AA6B-D93C-43EC-807D-7F60C8A88C61}" srcOrd="9" destOrd="0" presId="urn:microsoft.com/office/officeart/2005/8/layout/radial5"/>
    <dgm:cxn modelId="{D1B48DC6-C4AF-4530-AB6B-1E8F5D3B5095}" type="presParOf" srcId="{F8F3AA6B-D93C-43EC-807D-7F60C8A88C61}" destId="{F06C56E3-2A10-4EA8-BC54-B9DED14EC582}" srcOrd="0" destOrd="0" presId="urn:microsoft.com/office/officeart/2005/8/layout/radial5"/>
    <dgm:cxn modelId="{424FDA60-72EC-46B0-9867-49BD3FDE9EB4}" type="presParOf" srcId="{788463DE-4200-4D8F-A5DF-055EF2E46BC7}" destId="{E9E19736-58C1-4E02-BEF5-966CB221EFFD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27907F-72E1-4744-902A-5F0494B2E73D}">
      <dsp:nvSpPr>
        <dsp:cNvPr id="0" name=""/>
        <dsp:cNvSpPr/>
      </dsp:nvSpPr>
      <dsp:spPr>
        <a:xfrm>
          <a:off x="2285988" y="1600209"/>
          <a:ext cx="3259387" cy="3605155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400" kern="1200" dirty="0" smtClean="0">
              <a:latin typeface="NikoshBAN" pitchFamily="2" charset="0"/>
              <a:cs typeface="NikoshBAN" pitchFamily="2" charset="0"/>
            </a:rPr>
            <a:t>ইন্টারনেটের সেবা</a:t>
          </a:r>
          <a:endParaRPr lang="en-US" sz="4400" kern="1200" dirty="0">
            <a:latin typeface="NikoshBAN" pitchFamily="2" charset="0"/>
            <a:cs typeface="NikoshBAN" pitchFamily="2" charset="0"/>
          </a:endParaRPr>
        </a:p>
      </dsp:txBody>
      <dsp:txXfrm>
        <a:off x="2763314" y="2128172"/>
        <a:ext cx="2304735" cy="2549229"/>
      </dsp:txXfrm>
    </dsp:sp>
    <dsp:sp modelId="{FF27592C-B66D-4510-9DC7-48CE47FF714E}">
      <dsp:nvSpPr>
        <dsp:cNvPr id="0" name=""/>
        <dsp:cNvSpPr/>
      </dsp:nvSpPr>
      <dsp:spPr>
        <a:xfrm rot="5372382">
          <a:off x="3888032" y="1303555"/>
          <a:ext cx="26731" cy="6423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3892009" y="1428021"/>
        <a:ext cx="18712" cy="385424"/>
      </dsp:txXfrm>
    </dsp:sp>
    <dsp:sp modelId="{0E47104D-E21A-4516-AADE-C2E1E69645E6}">
      <dsp:nvSpPr>
        <dsp:cNvPr id="0" name=""/>
        <dsp:cNvSpPr/>
      </dsp:nvSpPr>
      <dsp:spPr>
        <a:xfrm>
          <a:off x="3048005" y="76199"/>
          <a:ext cx="1694552" cy="1574538"/>
        </a:xfrm>
        <a:prstGeom prst="ellipse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itchFamily="2" charset="0"/>
              <a:cs typeface="NikoshBAN" pitchFamily="2" charset="0"/>
            </a:rPr>
            <a:t>ব্যাংক একাউন্ট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3296166" y="306785"/>
        <a:ext cx="1198230" cy="1113366"/>
      </dsp:txXfrm>
    </dsp:sp>
    <dsp:sp modelId="{F55B7398-0A7F-4BA3-A95F-F641E222A631}">
      <dsp:nvSpPr>
        <dsp:cNvPr id="0" name=""/>
        <dsp:cNvSpPr/>
      </dsp:nvSpPr>
      <dsp:spPr>
        <a:xfrm rot="19260111">
          <a:off x="5234442" y="2006523"/>
          <a:ext cx="17873" cy="6423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5235039" y="2136685"/>
        <a:ext cx="12511" cy="385424"/>
      </dsp:txXfrm>
    </dsp:sp>
    <dsp:sp modelId="{05C0E188-77F0-4589-8A81-250D13FC3C64}">
      <dsp:nvSpPr>
        <dsp:cNvPr id="0" name=""/>
        <dsp:cNvSpPr/>
      </dsp:nvSpPr>
      <dsp:spPr>
        <a:xfrm>
          <a:off x="5067422" y="931552"/>
          <a:ext cx="1700402" cy="1700402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itchFamily="2" charset="0"/>
              <a:cs typeface="NikoshBAN" pitchFamily="2" charset="0"/>
            </a:rPr>
            <a:t>পরীক্ষার ফলাফল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5316440" y="1180570"/>
        <a:ext cx="1202366" cy="1202366"/>
      </dsp:txXfrm>
    </dsp:sp>
    <dsp:sp modelId="{81975832-8C43-48D6-A024-D8DCF6F39638}">
      <dsp:nvSpPr>
        <dsp:cNvPr id="0" name=""/>
        <dsp:cNvSpPr/>
      </dsp:nvSpPr>
      <dsp:spPr>
        <a:xfrm rot="751428">
          <a:off x="5544555" y="3452199"/>
          <a:ext cx="79022" cy="6423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5544837" y="3578104"/>
        <a:ext cx="55315" cy="385424"/>
      </dsp:txXfrm>
    </dsp:sp>
    <dsp:sp modelId="{82B958A3-83CA-401A-8BB9-8D33DC135CCD}">
      <dsp:nvSpPr>
        <dsp:cNvPr id="0" name=""/>
        <dsp:cNvSpPr/>
      </dsp:nvSpPr>
      <dsp:spPr>
        <a:xfrm>
          <a:off x="5638795" y="3124197"/>
          <a:ext cx="1700402" cy="1700402"/>
        </a:xfrm>
        <a:prstGeom prst="ellipse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itchFamily="2" charset="0"/>
              <a:cs typeface="NikoshBAN" pitchFamily="2" charset="0"/>
            </a:rPr>
            <a:t>ইউ,পি সেবা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5887813" y="3373215"/>
        <a:ext cx="1202366" cy="1202366"/>
      </dsp:txXfrm>
    </dsp:sp>
    <dsp:sp modelId="{2555F9FE-8458-4BC7-BC52-8DA1C5301830}">
      <dsp:nvSpPr>
        <dsp:cNvPr id="0" name=""/>
        <dsp:cNvSpPr/>
      </dsp:nvSpPr>
      <dsp:spPr>
        <a:xfrm rot="14628018">
          <a:off x="4651772" y="4625848"/>
          <a:ext cx="47529" cy="6423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 rot="10800000">
        <a:off x="4662049" y="4760720"/>
        <a:ext cx="33270" cy="385424"/>
      </dsp:txXfrm>
    </dsp:sp>
    <dsp:sp modelId="{7363D3C4-8338-41C0-B001-0CA976B58411}">
      <dsp:nvSpPr>
        <dsp:cNvPr id="0" name=""/>
        <dsp:cNvSpPr/>
      </dsp:nvSpPr>
      <dsp:spPr>
        <a:xfrm>
          <a:off x="4180310" y="4818247"/>
          <a:ext cx="1700402" cy="1700402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দ্রবের দাম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4429328" y="5067265"/>
        <a:ext cx="1202366" cy="1202366"/>
      </dsp:txXfrm>
    </dsp:sp>
    <dsp:sp modelId="{542C3031-9378-42F7-9960-8DB39C45A1FB}">
      <dsp:nvSpPr>
        <dsp:cNvPr id="0" name=""/>
        <dsp:cNvSpPr/>
      </dsp:nvSpPr>
      <dsp:spPr>
        <a:xfrm rot="17750865">
          <a:off x="3141382" y="4633089"/>
          <a:ext cx="45369" cy="6423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3145220" y="4767689"/>
        <a:ext cx="31758" cy="385424"/>
      </dsp:txXfrm>
    </dsp:sp>
    <dsp:sp modelId="{93E05596-6322-4D27-9ED4-98553E6031AF}">
      <dsp:nvSpPr>
        <dsp:cNvPr id="0" name=""/>
        <dsp:cNvSpPr/>
      </dsp:nvSpPr>
      <dsp:spPr>
        <a:xfrm>
          <a:off x="2028311" y="4818247"/>
          <a:ext cx="1579554" cy="1700402"/>
        </a:xfrm>
        <a:prstGeom prst="ellipse">
          <a:avLst/>
        </a:prstGeom>
        <a:solidFill>
          <a:schemeClr val="bg2">
            <a:lumMod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itchFamily="2" charset="0"/>
              <a:cs typeface="NikoshBAN" pitchFamily="2" charset="0"/>
            </a:rPr>
            <a:t>কৃষি ক্ষেত্রে তথ্য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2259631" y="5067265"/>
        <a:ext cx="1116914" cy="1202366"/>
      </dsp:txXfrm>
    </dsp:sp>
    <dsp:sp modelId="{6531A9B6-615F-4518-B420-B74E37B54B8A}">
      <dsp:nvSpPr>
        <dsp:cNvPr id="0" name=""/>
        <dsp:cNvSpPr/>
      </dsp:nvSpPr>
      <dsp:spPr>
        <a:xfrm rot="10067510">
          <a:off x="2281018" y="3432533"/>
          <a:ext cx="25301" cy="6423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 rot="10800000">
        <a:off x="2288522" y="3560205"/>
        <a:ext cx="17711" cy="385424"/>
      </dsp:txXfrm>
    </dsp:sp>
    <dsp:sp modelId="{ADF6FFD4-12E2-4138-BFD6-CCF81A6E6B53}">
      <dsp:nvSpPr>
        <dsp:cNvPr id="0" name=""/>
        <dsp:cNvSpPr/>
      </dsp:nvSpPr>
      <dsp:spPr>
        <a:xfrm>
          <a:off x="588464" y="3088505"/>
          <a:ext cx="1700402" cy="1700402"/>
        </a:xfrm>
        <a:prstGeom prst="ellipse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latin typeface="NikoshBAN" pitchFamily="2" charset="0"/>
              <a:cs typeface="NikoshBAN" pitchFamily="2" charset="0"/>
            </a:rPr>
            <a:t>অতি সহজে বিদেশে কথা</a:t>
          </a:r>
          <a:endParaRPr lang="en-US" sz="2000" kern="1200" dirty="0">
            <a:latin typeface="NikoshBAN" pitchFamily="2" charset="0"/>
            <a:cs typeface="NikoshBAN" pitchFamily="2" charset="0"/>
          </a:endParaRPr>
        </a:p>
      </dsp:txBody>
      <dsp:txXfrm>
        <a:off x="837482" y="3337523"/>
        <a:ext cx="1202366" cy="1202366"/>
      </dsp:txXfrm>
    </dsp:sp>
    <dsp:sp modelId="{A73D95FD-1448-4A7C-B188-7C1B649887B8}">
      <dsp:nvSpPr>
        <dsp:cNvPr id="0" name=""/>
        <dsp:cNvSpPr/>
      </dsp:nvSpPr>
      <dsp:spPr>
        <a:xfrm rot="13154439">
          <a:off x="2592085" y="2004791"/>
          <a:ext cx="10420" cy="6423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 rot="10800000">
        <a:off x="2594859" y="2134255"/>
        <a:ext cx="7294" cy="385424"/>
      </dsp:txXfrm>
    </dsp:sp>
    <dsp:sp modelId="{674A1566-C5EE-4707-BCA3-9B73EEF97D1F}">
      <dsp:nvSpPr>
        <dsp:cNvPr id="0" name=""/>
        <dsp:cNvSpPr/>
      </dsp:nvSpPr>
      <dsp:spPr>
        <a:xfrm>
          <a:off x="1080775" y="931552"/>
          <a:ext cx="1700402" cy="1700402"/>
        </a:xfrm>
        <a:prstGeom prst="ellipse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itchFamily="2" charset="0"/>
              <a:cs typeface="NikoshBAN" pitchFamily="2" charset="0"/>
            </a:rPr>
            <a:t>ভোটার আইডি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1329793" y="1180570"/>
        <a:ext cx="1202366" cy="12023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1DB422-7C51-48BA-AFE9-394E98274839}">
      <dsp:nvSpPr>
        <dsp:cNvPr id="0" name=""/>
        <dsp:cNvSpPr/>
      </dsp:nvSpPr>
      <dsp:spPr>
        <a:xfrm>
          <a:off x="2374918" y="1752601"/>
          <a:ext cx="2665005" cy="25847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latin typeface="NikoshBAN" pitchFamily="2" charset="0"/>
              <a:cs typeface="NikoshBAN" pitchFamily="2" charset="0"/>
            </a:rPr>
            <a:t>শিক্ষায়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latin typeface="NikoshBAN" pitchFamily="2" charset="0"/>
              <a:cs typeface="NikoshBAN" pitchFamily="2" charset="0"/>
            </a:rPr>
            <a:t>ইন্টারনেটের গুরুত্ব</a:t>
          </a:r>
          <a:endParaRPr lang="en-US" sz="4000" kern="1200" dirty="0">
            <a:latin typeface="NikoshBAN" pitchFamily="2" charset="0"/>
            <a:cs typeface="NikoshBAN" pitchFamily="2" charset="0"/>
          </a:endParaRPr>
        </a:p>
      </dsp:txBody>
      <dsp:txXfrm>
        <a:off x="2765199" y="2131134"/>
        <a:ext cx="1884443" cy="1827717"/>
      </dsp:txXfrm>
    </dsp:sp>
    <dsp:sp modelId="{04207147-3759-44B8-8FBF-8D7CD43FA6EF}">
      <dsp:nvSpPr>
        <dsp:cNvPr id="0" name=""/>
        <dsp:cNvSpPr/>
      </dsp:nvSpPr>
      <dsp:spPr>
        <a:xfrm rot="16381530">
          <a:off x="3740808" y="1401882"/>
          <a:ext cx="77111" cy="5638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latin typeface="NikoshBAN" pitchFamily="2" charset="0"/>
            <a:cs typeface="NikoshBAN" pitchFamily="2" charset="0"/>
          </a:endParaRPr>
        </a:p>
      </dsp:txBody>
      <dsp:txXfrm>
        <a:off x="3751764" y="1526211"/>
        <a:ext cx="53978" cy="338338"/>
      </dsp:txXfrm>
    </dsp:sp>
    <dsp:sp modelId="{E7D2E7A4-1C99-4F15-A400-B8C2C1C3E5A1}">
      <dsp:nvSpPr>
        <dsp:cNvPr id="0" name=""/>
        <dsp:cNvSpPr/>
      </dsp:nvSpPr>
      <dsp:spPr>
        <a:xfrm>
          <a:off x="2840909" y="-48695"/>
          <a:ext cx="1972393" cy="16585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latin typeface="NikoshBAN" pitchFamily="2" charset="0"/>
              <a:cs typeface="NikoshBAN" pitchFamily="2" charset="0"/>
            </a:rPr>
            <a:t>ছবি সংগ্রহ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3129759" y="194189"/>
        <a:ext cx="1394693" cy="1172750"/>
      </dsp:txXfrm>
    </dsp:sp>
    <dsp:sp modelId="{18D8638F-A35F-4E39-BF74-4B320D0FD155}">
      <dsp:nvSpPr>
        <dsp:cNvPr id="0" name=""/>
        <dsp:cNvSpPr/>
      </dsp:nvSpPr>
      <dsp:spPr>
        <a:xfrm rot="20763173">
          <a:off x="5046225" y="2415215"/>
          <a:ext cx="123536" cy="5638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latin typeface="NikoshBAN" pitchFamily="2" charset="0"/>
            <a:cs typeface="NikoshBAN" pitchFamily="2" charset="0"/>
          </a:endParaRPr>
        </a:p>
      </dsp:txBody>
      <dsp:txXfrm>
        <a:off x="5046771" y="2532460"/>
        <a:ext cx="86475" cy="338338"/>
      </dsp:txXfrm>
    </dsp:sp>
    <dsp:sp modelId="{E50180D8-4526-4259-9464-BB864AC26CD0}">
      <dsp:nvSpPr>
        <dsp:cNvPr id="0" name=""/>
        <dsp:cNvSpPr/>
      </dsp:nvSpPr>
      <dsp:spPr>
        <a:xfrm>
          <a:off x="5194299" y="1447796"/>
          <a:ext cx="1990902" cy="19614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latin typeface="NikoshBAN" pitchFamily="2" charset="0"/>
              <a:cs typeface="NikoshBAN" pitchFamily="2" charset="0"/>
            </a:rPr>
            <a:t>ই-বুক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5485860" y="1735041"/>
        <a:ext cx="1407780" cy="1386940"/>
      </dsp:txXfrm>
    </dsp:sp>
    <dsp:sp modelId="{8E26645E-8F36-48A2-9E3E-B98A3303ABAB}">
      <dsp:nvSpPr>
        <dsp:cNvPr id="0" name=""/>
        <dsp:cNvSpPr/>
      </dsp:nvSpPr>
      <dsp:spPr>
        <a:xfrm rot="3151378">
          <a:off x="4508881" y="3881179"/>
          <a:ext cx="111605" cy="5638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latin typeface="NikoshBAN" pitchFamily="2" charset="0"/>
            <a:cs typeface="NikoshBAN" pitchFamily="2" charset="0"/>
          </a:endParaRPr>
        </a:p>
      </dsp:txBody>
      <dsp:txXfrm>
        <a:off x="4515436" y="3980673"/>
        <a:ext cx="78124" cy="338338"/>
      </dsp:txXfrm>
    </dsp:sp>
    <dsp:sp modelId="{DB04D5A3-6FE9-403E-8F0C-D3307E6216B4}">
      <dsp:nvSpPr>
        <dsp:cNvPr id="0" name=""/>
        <dsp:cNvSpPr/>
      </dsp:nvSpPr>
      <dsp:spPr>
        <a:xfrm>
          <a:off x="4218866" y="4085024"/>
          <a:ext cx="1946338" cy="17927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ইন্টারনেট সংযোগ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4503901" y="4347563"/>
        <a:ext cx="1376268" cy="1267648"/>
      </dsp:txXfrm>
    </dsp:sp>
    <dsp:sp modelId="{F61AAA5E-BFEC-4EC2-84FF-97E11D9204BD}">
      <dsp:nvSpPr>
        <dsp:cNvPr id="0" name=""/>
        <dsp:cNvSpPr/>
      </dsp:nvSpPr>
      <dsp:spPr>
        <a:xfrm rot="7565164">
          <a:off x="2872714" y="3865027"/>
          <a:ext cx="63076" cy="5638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latin typeface="NikoshBAN" pitchFamily="2" charset="0"/>
            <a:cs typeface="NikoshBAN" pitchFamily="2" charset="0"/>
          </a:endParaRPr>
        </a:p>
      </dsp:txBody>
      <dsp:txXfrm rot="10800000">
        <a:off x="2887748" y="3970160"/>
        <a:ext cx="44153" cy="338338"/>
      </dsp:txXfrm>
    </dsp:sp>
    <dsp:sp modelId="{0ADF3591-A4E3-4D82-95E9-1A1BFD3BD867}">
      <dsp:nvSpPr>
        <dsp:cNvPr id="0" name=""/>
        <dsp:cNvSpPr/>
      </dsp:nvSpPr>
      <dsp:spPr>
        <a:xfrm>
          <a:off x="1242674" y="4046679"/>
          <a:ext cx="2106849" cy="18694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ভিডিও সংগ্রহ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1551215" y="4320449"/>
        <a:ext cx="1489767" cy="1321876"/>
      </dsp:txXfrm>
    </dsp:sp>
    <dsp:sp modelId="{F8F3AA6B-D93C-43EC-807D-7F60C8A88C61}">
      <dsp:nvSpPr>
        <dsp:cNvPr id="0" name=""/>
        <dsp:cNvSpPr/>
      </dsp:nvSpPr>
      <dsp:spPr>
        <a:xfrm rot="11795021">
          <a:off x="2206864" y="2340693"/>
          <a:ext cx="164664" cy="5638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 rot="10800000">
        <a:off x="2255236" y="2460522"/>
        <a:ext cx="115265" cy="338338"/>
      </dsp:txXfrm>
    </dsp:sp>
    <dsp:sp modelId="{E9E19736-58C1-4E02-BEF5-966CB221EFFD}">
      <dsp:nvSpPr>
        <dsp:cNvPr id="0" name=""/>
        <dsp:cNvSpPr/>
      </dsp:nvSpPr>
      <dsp:spPr>
        <a:xfrm>
          <a:off x="0" y="1232671"/>
          <a:ext cx="2186325" cy="20675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latin typeface="NikoshBAN" pitchFamily="2" charset="0"/>
              <a:cs typeface="NikoshBAN" pitchFamily="2" charset="0"/>
            </a:rPr>
            <a:t>ই-লার্নিং</a:t>
          </a:r>
          <a:endParaRPr lang="en-US" sz="4000" kern="1200" dirty="0">
            <a:latin typeface="NikoshBAN" pitchFamily="2" charset="0"/>
            <a:cs typeface="NikoshBAN" pitchFamily="2" charset="0"/>
          </a:endParaRPr>
        </a:p>
      </dsp:txBody>
      <dsp:txXfrm>
        <a:off x="320180" y="1535460"/>
        <a:ext cx="1545965" cy="14619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3FCA05-A999-4DB9-A011-BC95B3FFAE9D}" type="datetimeFigureOut">
              <a:rPr lang="en-US" smtClean="0"/>
              <a:t>25-Oct-19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9E14D1-DD37-4F6C-81C2-1B5E3C3527B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E14D1-DD37-4F6C-81C2-1B5E3C3527B9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25-Oct-19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25-Oct-19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25-Oct-19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25-Oct-19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25-Oct-19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25-Oct-19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25-Oct-19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25-Oct-19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25-Oct-19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25-Oct-19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25-Oct-19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13805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71365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73312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07103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8369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23739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3287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19310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44876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61915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59515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25-Oct-19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25-Oct-19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25-Oct-19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25-Oct-19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25-Oct-19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25-Oct-19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25-Oct-19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25-Oct-19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25-Oct-19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7300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25-Oct-19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.com/" TargetMode="Externa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524000"/>
            <a:ext cx="7772400" cy="1600198"/>
          </a:xfrm>
        </p:spPr>
        <p:txBody>
          <a:bodyPr>
            <a:noAutofit/>
          </a:bodyPr>
          <a:lstStyle/>
          <a:p>
            <a:r>
              <a:rPr lang="bn-BD" sz="115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rr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3505200"/>
            <a:ext cx="2971800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838558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3600" y="1219200"/>
            <a:ext cx="6172200" cy="4099661"/>
          </a:xfrm>
        </p:spPr>
      </p:pic>
      <p:sp>
        <p:nvSpPr>
          <p:cNvPr id="5" name="TextBox 4"/>
          <p:cNvSpPr txBox="1"/>
          <p:nvPr/>
        </p:nvSpPr>
        <p:spPr>
          <a:xfrm>
            <a:off x="4953000" y="56388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ল্যাপটপ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5196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90600" y="152401"/>
            <a:ext cx="8229600" cy="61282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Mozilifirfox</a:t>
            </a:r>
            <a:endParaRPr lang="en-US" sz="4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  <a:hlinkClick r:id="rId2"/>
              </a:rPr>
              <a:t>www.google.com</a:t>
            </a:r>
            <a:endParaRPr lang="bn-BD" sz="44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Images</a:t>
            </a:r>
            <a:endParaRPr lang="bn-BD" sz="32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সার্চ এর ঘরে কাঙ্খিত ছবি নাম </a:t>
            </a:r>
          </a:p>
          <a:p>
            <a:pPr algn="ctr"/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2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তারপর </a:t>
            </a:r>
            <a: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</a:t>
            </a:r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ন্টারে ক্লিক করতে হবে</a:t>
            </a:r>
          </a:p>
          <a:p>
            <a:pPr algn="ctr"/>
            <a:endParaRPr lang="bn-BD" sz="32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ক।ঙ্খিত ছবিকে সিলেক্ট করে ভিউ ইমেজই ক্লি্ক  করতে হবে</a:t>
            </a:r>
            <a:endParaRPr lang="en-US" sz="32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 flipH="1">
            <a:off x="4953000" y="2590800"/>
            <a:ext cx="227666" cy="50891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5029200" y="3657600"/>
            <a:ext cx="141250" cy="447343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5105400" y="4572000"/>
            <a:ext cx="141250" cy="3810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343400" y="5638800"/>
            <a:ext cx="1828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ছবি সংগ্রহ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653996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964675942"/>
              </p:ext>
            </p:extLst>
          </p:nvPr>
        </p:nvGraphicFramePr>
        <p:xfrm>
          <a:off x="1066800" y="152400"/>
          <a:ext cx="7848600" cy="655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49606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627907F-72E1-4744-902A-5F0494B2E7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graphicEl>
                                              <a:dgm id="{D627907F-72E1-4744-902A-5F0494B2E7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D627907F-72E1-4744-902A-5F0494B2E7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D627907F-72E1-4744-902A-5F0494B2E7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graphicEl>
                                              <a:dgm id="{D627907F-72E1-4744-902A-5F0494B2E7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27592C-B66D-4510-9DC7-48CE47FF71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FF27592C-B66D-4510-9DC7-48CE47FF71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FF27592C-B66D-4510-9DC7-48CE47FF71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graphicEl>
                                              <a:dgm id="{FF27592C-B66D-4510-9DC7-48CE47FF71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graphicEl>
                                              <a:dgm id="{FF27592C-B66D-4510-9DC7-48CE47FF71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47104D-E21A-4516-AADE-C2E1E69645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0E47104D-E21A-4516-AADE-C2E1E69645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graphicEl>
                                              <a:dgm id="{0E47104D-E21A-4516-AADE-C2E1E69645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graphicEl>
                                              <a:dgm id="{0E47104D-E21A-4516-AADE-C2E1E69645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graphicEl>
                                              <a:dgm id="{0E47104D-E21A-4516-AADE-C2E1E69645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55B7398-0A7F-4BA3-A95F-F641E222A6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graphicEl>
                                              <a:dgm id="{F55B7398-0A7F-4BA3-A95F-F641E222A6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graphicEl>
                                              <a:dgm id="{F55B7398-0A7F-4BA3-A95F-F641E222A6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graphicEl>
                                              <a:dgm id="{F55B7398-0A7F-4BA3-A95F-F641E222A6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graphicEl>
                                              <a:dgm id="{F55B7398-0A7F-4BA3-A95F-F641E222A6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5C0E188-77F0-4589-8A81-250D13FC3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graphicEl>
                                              <a:dgm id="{05C0E188-77F0-4589-8A81-250D13FC3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graphicEl>
                                              <a:dgm id="{05C0E188-77F0-4589-8A81-250D13FC3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graphicEl>
                                              <a:dgm id="{05C0E188-77F0-4589-8A81-250D13FC3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graphicEl>
                                              <a:dgm id="{05C0E188-77F0-4589-8A81-250D13FC3C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975832-8C43-48D6-A024-D8DCF6F396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81975832-8C43-48D6-A024-D8DCF6F396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81975832-8C43-48D6-A024-D8DCF6F396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81975832-8C43-48D6-A024-D8DCF6F396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graphicEl>
                                              <a:dgm id="{81975832-8C43-48D6-A024-D8DCF6F396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2B958A3-83CA-401A-8BB9-8D33DC135C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graphicEl>
                                              <a:dgm id="{82B958A3-83CA-401A-8BB9-8D33DC135C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graphicEl>
                                              <a:dgm id="{82B958A3-83CA-401A-8BB9-8D33DC135C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82B958A3-83CA-401A-8BB9-8D33DC135C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graphicEl>
                                              <a:dgm id="{82B958A3-83CA-401A-8BB9-8D33DC135C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555F9FE-8458-4BC7-BC52-8DA1C53018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2555F9FE-8458-4BC7-BC52-8DA1C53018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graphicEl>
                                              <a:dgm id="{2555F9FE-8458-4BC7-BC52-8DA1C53018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graphicEl>
                                              <a:dgm id="{2555F9FE-8458-4BC7-BC52-8DA1C53018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>
                                            <p:graphicEl>
                                              <a:dgm id="{2555F9FE-8458-4BC7-BC52-8DA1C53018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363D3C4-8338-41C0-B001-0CA976B584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graphicEl>
                                              <a:dgm id="{7363D3C4-8338-41C0-B001-0CA976B584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graphicEl>
                                              <a:dgm id="{7363D3C4-8338-41C0-B001-0CA976B584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graphicEl>
                                              <a:dgm id="{7363D3C4-8338-41C0-B001-0CA976B584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">
                                            <p:graphicEl>
                                              <a:dgm id="{7363D3C4-8338-41C0-B001-0CA976B584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42C3031-9378-42F7-9960-8DB39C45A1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graphicEl>
                                              <a:dgm id="{542C3031-9378-42F7-9960-8DB39C45A1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graphicEl>
                                              <a:dgm id="{542C3031-9378-42F7-9960-8DB39C45A1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>
                                            <p:graphicEl>
                                              <a:dgm id="{542C3031-9378-42F7-9960-8DB39C45A1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">
                                            <p:graphicEl>
                                              <a:dgm id="{542C3031-9378-42F7-9960-8DB39C45A1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E05596-6322-4D27-9ED4-98553E6031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>
                                            <p:graphicEl>
                                              <a:dgm id="{93E05596-6322-4D27-9ED4-98553E6031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>
                                            <p:graphicEl>
                                              <a:dgm id="{93E05596-6322-4D27-9ED4-98553E6031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>
                                            <p:graphicEl>
                                              <a:dgm id="{93E05596-6322-4D27-9ED4-98553E6031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">
                                            <p:graphicEl>
                                              <a:dgm id="{93E05596-6322-4D27-9ED4-98553E6031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531A9B6-615F-4518-B420-B74E37B54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>
                                            <p:graphicEl>
                                              <a:dgm id="{6531A9B6-615F-4518-B420-B74E37B54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">
                                            <p:graphicEl>
                                              <a:dgm id="{6531A9B6-615F-4518-B420-B74E37B54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>
                                            <p:graphicEl>
                                              <a:dgm id="{6531A9B6-615F-4518-B420-B74E37B54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">
                                            <p:graphicEl>
                                              <a:dgm id="{6531A9B6-615F-4518-B420-B74E37B54B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DF6FFD4-12E2-4138-BFD6-CCF81A6E6B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">
                                            <p:graphicEl>
                                              <a:dgm id="{ADF6FFD4-12E2-4138-BFD6-CCF81A6E6B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">
                                            <p:graphicEl>
                                              <a:dgm id="{ADF6FFD4-12E2-4138-BFD6-CCF81A6E6B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">
                                            <p:graphicEl>
                                              <a:dgm id="{ADF6FFD4-12E2-4138-BFD6-CCF81A6E6B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">
                                            <p:graphicEl>
                                              <a:dgm id="{ADF6FFD4-12E2-4138-BFD6-CCF81A6E6B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3D95FD-1448-4A7C-B188-7C1B649887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">
                                            <p:graphicEl>
                                              <a:dgm id="{A73D95FD-1448-4A7C-B188-7C1B649887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">
                                            <p:graphicEl>
                                              <a:dgm id="{A73D95FD-1448-4A7C-B188-7C1B649887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">
                                            <p:graphicEl>
                                              <a:dgm id="{A73D95FD-1448-4A7C-B188-7C1B649887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">
                                            <p:graphicEl>
                                              <a:dgm id="{A73D95FD-1448-4A7C-B188-7C1B649887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74A1566-C5EE-4707-BCA3-9B73EEF97D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">
                                            <p:graphicEl>
                                              <a:dgm id="{674A1566-C5EE-4707-BCA3-9B73EEF97D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">
                                            <p:graphicEl>
                                              <a:dgm id="{674A1566-C5EE-4707-BCA3-9B73EEF97D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">
                                            <p:graphicEl>
                                              <a:dgm id="{674A1566-C5EE-4707-BCA3-9B73EEF97D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">
                                            <p:graphicEl>
                                              <a:dgm id="{674A1566-C5EE-4707-BCA3-9B73EEF97D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627907F-72E1-4744-902A-5F0494B2E7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2">
                                            <p:graphicEl>
                                              <a:dgm id="{D627907F-72E1-4744-902A-5F0494B2E7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2">
                                            <p:graphicEl>
                                              <a:dgm id="{D627907F-72E1-4744-902A-5F0494B2E7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2">
                                            <p:graphicEl>
                                              <a:dgm id="{D627907F-72E1-4744-902A-5F0494B2E7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27592C-B66D-4510-9DC7-48CE47FF71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2">
                                            <p:graphicEl>
                                              <a:dgm id="{FF27592C-B66D-4510-9DC7-48CE47FF71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2">
                                            <p:graphicEl>
                                              <a:dgm id="{FF27592C-B66D-4510-9DC7-48CE47FF71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2">
                                            <p:graphicEl>
                                              <a:dgm id="{FF27592C-B66D-4510-9DC7-48CE47FF71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47104D-E21A-4516-AADE-C2E1E69645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2">
                                            <p:graphicEl>
                                              <a:dgm id="{0E47104D-E21A-4516-AADE-C2E1E69645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2">
                                            <p:graphicEl>
                                              <a:dgm id="{0E47104D-E21A-4516-AADE-C2E1E69645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2">
                                            <p:graphicEl>
                                              <a:dgm id="{0E47104D-E21A-4516-AADE-C2E1E69645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55B7398-0A7F-4BA3-A95F-F641E222A6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000"/>
                                        <p:tgtEl>
                                          <p:spTgt spid="2">
                                            <p:graphicEl>
                                              <a:dgm id="{F55B7398-0A7F-4BA3-A95F-F641E222A6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2">
                                            <p:graphicEl>
                                              <a:dgm id="{F55B7398-0A7F-4BA3-A95F-F641E222A6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2">
                                            <p:graphicEl>
                                              <a:dgm id="{F55B7398-0A7F-4BA3-A95F-F641E222A6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5C0E188-77F0-4589-8A81-250D13FC3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000"/>
                                        <p:tgtEl>
                                          <p:spTgt spid="2">
                                            <p:graphicEl>
                                              <a:dgm id="{05C0E188-77F0-4589-8A81-250D13FC3C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2">
                                            <p:graphicEl>
                                              <a:dgm id="{05C0E188-77F0-4589-8A81-250D13FC3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0" fill="hold"/>
                                        <p:tgtEl>
                                          <p:spTgt spid="2">
                                            <p:graphicEl>
                                              <a:dgm id="{05C0E188-77F0-4589-8A81-250D13FC3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975832-8C43-48D6-A024-D8DCF6F396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2">
                                            <p:graphicEl>
                                              <a:dgm id="{81975832-8C43-48D6-A024-D8DCF6F396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2000" fill="hold"/>
                                        <p:tgtEl>
                                          <p:spTgt spid="2">
                                            <p:graphicEl>
                                              <a:dgm id="{81975832-8C43-48D6-A024-D8DCF6F396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2">
                                            <p:graphicEl>
                                              <a:dgm id="{81975832-8C43-48D6-A024-D8DCF6F396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2B958A3-83CA-401A-8BB9-8D33DC135C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000"/>
                                        <p:tgtEl>
                                          <p:spTgt spid="2">
                                            <p:graphicEl>
                                              <a:dgm id="{82B958A3-83CA-401A-8BB9-8D33DC135C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2000" fill="hold"/>
                                        <p:tgtEl>
                                          <p:spTgt spid="2">
                                            <p:graphicEl>
                                              <a:dgm id="{82B958A3-83CA-401A-8BB9-8D33DC135C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0" fill="hold"/>
                                        <p:tgtEl>
                                          <p:spTgt spid="2">
                                            <p:graphicEl>
                                              <a:dgm id="{82B958A3-83CA-401A-8BB9-8D33DC135C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555F9FE-8458-4BC7-BC52-8DA1C53018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2000"/>
                                        <p:tgtEl>
                                          <p:spTgt spid="2">
                                            <p:graphicEl>
                                              <a:dgm id="{2555F9FE-8458-4BC7-BC52-8DA1C53018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2000" fill="hold"/>
                                        <p:tgtEl>
                                          <p:spTgt spid="2">
                                            <p:graphicEl>
                                              <a:dgm id="{2555F9FE-8458-4BC7-BC52-8DA1C53018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2">
                                            <p:graphicEl>
                                              <a:dgm id="{2555F9FE-8458-4BC7-BC52-8DA1C53018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363D3C4-8338-41C0-B001-0CA976B584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2000"/>
                                        <p:tgtEl>
                                          <p:spTgt spid="2">
                                            <p:graphicEl>
                                              <a:dgm id="{7363D3C4-8338-41C0-B001-0CA976B584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2000" fill="hold"/>
                                        <p:tgtEl>
                                          <p:spTgt spid="2">
                                            <p:graphicEl>
                                              <a:dgm id="{7363D3C4-8338-41C0-B001-0CA976B584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000" fill="hold"/>
                                        <p:tgtEl>
                                          <p:spTgt spid="2">
                                            <p:graphicEl>
                                              <a:dgm id="{7363D3C4-8338-41C0-B001-0CA976B584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42C3031-9378-42F7-9960-8DB39C45A1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2000"/>
                                        <p:tgtEl>
                                          <p:spTgt spid="2">
                                            <p:graphicEl>
                                              <a:dgm id="{542C3031-9378-42F7-9960-8DB39C45A1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2000" fill="hold"/>
                                        <p:tgtEl>
                                          <p:spTgt spid="2">
                                            <p:graphicEl>
                                              <a:dgm id="{542C3031-9378-42F7-9960-8DB39C45A1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2">
                                            <p:graphicEl>
                                              <a:dgm id="{542C3031-9378-42F7-9960-8DB39C45A1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E05596-6322-4D27-9ED4-98553E6031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2000"/>
                                        <p:tgtEl>
                                          <p:spTgt spid="2">
                                            <p:graphicEl>
                                              <a:dgm id="{93E05596-6322-4D27-9ED4-98553E6031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2000" fill="hold"/>
                                        <p:tgtEl>
                                          <p:spTgt spid="2">
                                            <p:graphicEl>
                                              <a:dgm id="{93E05596-6322-4D27-9ED4-98553E6031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000" fill="hold"/>
                                        <p:tgtEl>
                                          <p:spTgt spid="2">
                                            <p:graphicEl>
                                              <a:dgm id="{93E05596-6322-4D27-9ED4-98553E6031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531A9B6-615F-4518-B420-B74E37B54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2000"/>
                                        <p:tgtEl>
                                          <p:spTgt spid="2">
                                            <p:graphicEl>
                                              <a:dgm id="{6531A9B6-615F-4518-B420-B74E37B54B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2000" fill="hold"/>
                                        <p:tgtEl>
                                          <p:spTgt spid="2">
                                            <p:graphicEl>
                                              <a:dgm id="{6531A9B6-615F-4518-B420-B74E37B54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2">
                                            <p:graphicEl>
                                              <a:dgm id="{6531A9B6-615F-4518-B420-B74E37B54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DF6FFD4-12E2-4138-BFD6-CCF81A6E6B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2000"/>
                                        <p:tgtEl>
                                          <p:spTgt spid="2">
                                            <p:graphicEl>
                                              <a:dgm id="{ADF6FFD4-12E2-4138-BFD6-CCF81A6E6B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2000" fill="hold"/>
                                        <p:tgtEl>
                                          <p:spTgt spid="2">
                                            <p:graphicEl>
                                              <a:dgm id="{ADF6FFD4-12E2-4138-BFD6-CCF81A6E6B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2000" fill="hold"/>
                                        <p:tgtEl>
                                          <p:spTgt spid="2">
                                            <p:graphicEl>
                                              <a:dgm id="{ADF6FFD4-12E2-4138-BFD6-CCF81A6E6B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3D95FD-1448-4A7C-B188-7C1B649887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2000"/>
                                        <p:tgtEl>
                                          <p:spTgt spid="2">
                                            <p:graphicEl>
                                              <a:dgm id="{A73D95FD-1448-4A7C-B188-7C1B649887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2000" fill="hold"/>
                                        <p:tgtEl>
                                          <p:spTgt spid="2">
                                            <p:graphicEl>
                                              <a:dgm id="{A73D95FD-1448-4A7C-B188-7C1B649887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2">
                                            <p:graphicEl>
                                              <a:dgm id="{A73D95FD-1448-4A7C-B188-7C1B649887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74A1566-C5EE-4707-BCA3-9B73EEF97D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2000"/>
                                        <p:tgtEl>
                                          <p:spTgt spid="2">
                                            <p:graphicEl>
                                              <a:dgm id="{674A1566-C5EE-4707-BCA3-9B73EEF97D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2000" fill="hold"/>
                                        <p:tgtEl>
                                          <p:spTgt spid="2">
                                            <p:graphicEl>
                                              <a:dgm id="{674A1566-C5EE-4707-BCA3-9B73EEF97D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2000" fill="hold"/>
                                        <p:tgtEl>
                                          <p:spTgt spid="2">
                                            <p:graphicEl>
                                              <a:dgm id="{674A1566-C5EE-4707-BCA3-9B73EEF97D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627907F-72E1-4744-902A-5F0494B2E7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4" dur="2000"/>
                                        <p:tgtEl>
                                          <p:spTgt spid="2">
                                            <p:graphicEl>
                                              <a:dgm id="{D627907F-72E1-4744-902A-5F0494B2E7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27592C-B66D-4510-9DC7-48CE47FF71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9" dur="2000"/>
                                        <p:tgtEl>
                                          <p:spTgt spid="2">
                                            <p:graphicEl>
                                              <a:dgm id="{FF27592C-B66D-4510-9DC7-48CE47FF71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47104D-E21A-4516-AADE-C2E1E69645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2" dur="2000"/>
                                        <p:tgtEl>
                                          <p:spTgt spid="2">
                                            <p:graphicEl>
                                              <a:dgm id="{0E47104D-E21A-4516-AADE-C2E1E69645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55B7398-0A7F-4BA3-A95F-F641E222A6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7" dur="2000"/>
                                        <p:tgtEl>
                                          <p:spTgt spid="2">
                                            <p:graphicEl>
                                              <a:dgm id="{F55B7398-0A7F-4BA3-A95F-F641E222A6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6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5C0E188-77F0-4589-8A81-250D13FC3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0" dur="2000"/>
                                        <p:tgtEl>
                                          <p:spTgt spid="2">
                                            <p:graphicEl>
                                              <a:dgm id="{05C0E188-77F0-4589-8A81-250D13FC3C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975832-8C43-48D6-A024-D8DCF6F396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5" dur="2000"/>
                                        <p:tgtEl>
                                          <p:spTgt spid="2">
                                            <p:graphicEl>
                                              <a:dgm id="{81975832-8C43-48D6-A024-D8DCF6F396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6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2B958A3-83CA-401A-8BB9-8D33DC135C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8" dur="2000"/>
                                        <p:tgtEl>
                                          <p:spTgt spid="2">
                                            <p:graphicEl>
                                              <a:dgm id="{82B958A3-83CA-401A-8BB9-8D33DC135C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555F9FE-8458-4BC7-BC52-8DA1C53018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3" dur="2000"/>
                                        <p:tgtEl>
                                          <p:spTgt spid="2">
                                            <p:graphicEl>
                                              <a:dgm id="{2555F9FE-8458-4BC7-BC52-8DA1C53018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6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363D3C4-8338-41C0-B001-0CA976B584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6" dur="2000"/>
                                        <p:tgtEl>
                                          <p:spTgt spid="2">
                                            <p:graphicEl>
                                              <a:dgm id="{7363D3C4-8338-41C0-B001-0CA976B584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42C3031-9378-42F7-9960-8DB39C45A1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1" dur="2000"/>
                                        <p:tgtEl>
                                          <p:spTgt spid="2">
                                            <p:graphicEl>
                                              <a:dgm id="{542C3031-9378-42F7-9960-8DB39C45A1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6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E05596-6322-4D27-9ED4-98553E6031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4" dur="2000"/>
                                        <p:tgtEl>
                                          <p:spTgt spid="2">
                                            <p:graphicEl>
                                              <a:dgm id="{93E05596-6322-4D27-9ED4-98553E6031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531A9B6-615F-4518-B420-B74E37B54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9" dur="2000"/>
                                        <p:tgtEl>
                                          <p:spTgt spid="2">
                                            <p:graphicEl>
                                              <a:dgm id="{6531A9B6-615F-4518-B420-B74E37B54B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6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DF6FFD4-12E2-4138-BFD6-CCF81A6E6B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2" dur="2000"/>
                                        <p:tgtEl>
                                          <p:spTgt spid="2">
                                            <p:graphicEl>
                                              <a:dgm id="{ADF6FFD4-12E2-4138-BFD6-CCF81A6E6B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3D95FD-1448-4A7C-B188-7C1B649887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7" dur="2000"/>
                                        <p:tgtEl>
                                          <p:spTgt spid="2">
                                            <p:graphicEl>
                                              <a:dgm id="{A73D95FD-1448-4A7C-B188-7C1B649887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6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74A1566-C5EE-4707-BCA3-9B73EEF97D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0" dur="2000"/>
                                        <p:tgtEl>
                                          <p:spTgt spid="2">
                                            <p:graphicEl>
                                              <a:dgm id="{674A1566-C5EE-4707-BCA3-9B73EEF97D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Graphic spid="2" grpId="1">
        <p:bldSub>
          <a:bldDgm bld="one"/>
        </p:bldSub>
      </p:bldGraphic>
      <p:bldGraphic spid="2" grpId="2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11190605"/>
              </p:ext>
            </p:extLst>
          </p:nvPr>
        </p:nvGraphicFramePr>
        <p:xfrm>
          <a:off x="1435100" y="762000"/>
          <a:ext cx="75565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01574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5257800"/>
          </a:xfrm>
        </p:spPr>
        <p:txBody>
          <a:bodyPr/>
          <a:lstStyle/>
          <a:p>
            <a:pPr marL="0" indent="0">
              <a:buNone/>
            </a:pPr>
            <a:r>
              <a:rPr lang="bn-BD" sz="6700" dirty="0" smtClean="0">
                <a:solidFill>
                  <a:prstClr val="black"/>
                </a:solidFill>
                <a:latin typeface="NikoshBAN" pitchFamily="2" charset="0"/>
                <a:ea typeface="+mj-ea"/>
                <a:cs typeface="NikoshBAN" pitchFamily="2" charset="0"/>
              </a:rPr>
              <a:t>  </a:t>
            </a:r>
          </a:p>
          <a:p>
            <a:pPr marL="0" indent="0">
              <a:buNone/>
            </a:pPr>
            <a:endParaRPr lang="bn-BD" sz="6700" dirty="0">
              <a:solidFill>
                <a:prstClr val="black"/>
              </a:solidFill>
              <a:latin typeface="NikoshBAN" pitchFamily="2" charset="0"/>
              <a:ea typeface="+mj-ea"/>
              <a:cs typeface="NikoshBAN" pitchFamily="2" charset="0"/>
            </a:endParaRPr>
          </a:p>
          <a:p>
            <a:pPr marL="0" indent="0">
              <a:buNone/>
            </a:pPr>
            <a:endParaRPr lang="bn-BD" sz="6700" dirty="0" smtClean="0">
              <a:solidFill>
                <a:prstClr val="black"/>
              </a:solidFill>
              <a:latin typeface="NikoshBAN" pitchFamily="2" charset="0"/>
              <a:ea typeface="+mj-ea"/>
              <a:cs typeface="NikoshBAN" pitchFamily="2" charset="0"/>
            </a:endParaRPr>
          </a:p>
          <a:p>
            <a:pPr marL="0" indent="0">
              <a:buNone/>
            </a:pPr>
            <a:r>
              <a:rPr lang="bn-BD" sz="4400" dirty="0" smtClean="0">
                <a:solidFill>
                  <a:prstClr val="black"/>
                </a:solidFill>
                <a:latin typeface="NikoshBAN" pitchFamily="2" charset="0"/>
                <a:ea typeface="+mj-ea"/>
                <a:cs typeface="NikoshBAN" pitchFamily="2" charset="0"/>
              </a:rPr>
              <a:t>             </a:t>
            </a:r>
          </a:p>
          <a:p>
            <a:pPr marL="0" indent="0">
              <a:buNone/>
            </a:pPr>
            <a:r>
              <a:rPr lang="bn-BD" sz="4400" dirty="0">
                <a:solidFill>
                  <a:prstClr val="black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prstClr val="black"/>
                </a:solidFill>
                <a:latin typeface="NikoshBAN" pitchFamily="2" charset="0"/>
                <a:ea typeface="+mj-ea"/>
                <a:cs typeface="NikoshBAN" pitchFamily="2" charset="0"/>
              </a:rPr>
              <a:t>             শিক্ষার ক্ষেত্রে ইন্টারনেট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43000"/>
            <a:ext cx="7391400" cy="4572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36299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9200" y="762000"/>
            <a:ext cx="7010400" cy="44500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24400" y="53340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ই-বুক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2565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6800" y="1143000"/>
            <a:ext cx="3395692" cy="42672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1143000"/>
            <a:ext cx="3393227" cy="43434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05200" y="5867400"/>
            <a:ext cx="2438400" cy="609600"/>
          </a:xfrm>
        </p:spPr>
        <p:txBody>
          <a:bodyPr>
            <a:normAutofit/>
          </a:bodyPr>
          <a:lstStyle/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ইন্টারনেটের সংযোগ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309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429000"/>
            <a:ext cx="7994073" cy="1981200"/>
          </a:xfrm>
        </p:spPr>
        <p:txBody>
          <a:bodyPr/>
          <a:lstStyle/>
          <a:p>
            <a:r>
              <a:rPr lang="bn-BD" b="1" dirty="0" smtClean="0">
                <a:ln w="1905"/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বর্তমানে ইন্টারনেটের ব্যবহার ছাড়া লেখাপড়া করা কঠিন ৫টি যুক্তি উপস্থাপন কর।  </a:t>
            </a:r>
            <a:endParaRPr lang="en-US" b="1" dirty="0">
              <a:ln w="1905"/>
              <a:solidFill>
                <a:schemeClr val="tx1">
                  <a:lumMod val="50000"/>
                  <a:lumOff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2200" y="1524000"/>
            <a:ext cx="441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311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57200" y="-457200"/>
            <a:ext cx="10439400" cy="730347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US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                  </a:t>
            </a:r>
            <a:r>
              <a:rPr lang="bn-BD" sz="6000" b="1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/>
            </a:r>
            <a:br>
              <a:rPr lang="bn-BD" sz="5400" dirty="0">
                <a:latin typeface="NikoshBAN" pitchFamily="2" charset="0"/>
                <a:cs typeface="NikoshBAN" pitchFamily="2" charset="0"/>
              </a:rPr>
            </a:b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ইন্টারনেট কি?</a:t>
            </a:r>
            <a:b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ইন্টারনেট দিয়ে কি কাজ করা যায়?</a:t>
            </a:r>
            <a:b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ইন্টারনেট সংযোগ দিতে কি প্রয়োজন হয়?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3891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038600"/>
            <a:ext cx="8229600" cy="2133600"/>
          </a:xfrm>
        </p:spPr>
        <p:txBody>
          <a:bodyPr>
            <a:noAutofit/>
          </a:bodyPr>
          <a:lstStyle/>
          <a:p>
            <a:r>
              <a:rPr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আমাদের জীবনে ইন্টারনেট কেন প্রয়োজন?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ট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ব্যবহার করে পাঠসংশ্লিষ্ট বিষয়ের একটি প্রতিবেদন উপস্থাপন কর 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2200" y="1524000"/>
            <a:ext cx="449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>
                <a:solidFill>
                  <a:schemeClr val="bg1"/>
                </a:solidFill>
                <a:latin typeface="NikoshBAN" pitchFamily="2" charset="0"/>
                <a:ea typeface="+mj-ea"/>
                <a:cs typeface="NikoshBAN" pitchFamily="2" charset="0"/>
              </a:rPr>
              <a:t>বাড়ির কাজ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285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7200"/>
            <a:ext cx="6872344" cy="1447800"/>
          </a:xfrm>
        </p:spPr>
        <p:txBody>
          <a:bodyPr>
            <a:normAutofit/>
          </a:bodyPr>
          <a:lstStyle/>
          <a:p>
            <a:r>
              <a:rPr lang="en-US" sz="6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62000" y="1905000"/>
            <a:ext cx="7924800" cy="3124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 smtClean="0">
                <a:latin typeface="NikoshBAN" pitchFamily="2" charset="0"/>
                <a:ea typeface="+mj-ea"/>
                <a:cs typeface="NikoshBAN" pitchFamily="2" charset="0"/>
              </a:rPr>
              <a:t>খোকন</a:t>
            </a:r>
            <a:r>
              <a:rPr lang="en-US" sz="3600" dirty="0" smtClean="0"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ea typeface="+mj-ea"/>
                <a:cs typeface="NikoshBAN" pitchFamily="2" charset="0"/>
              </a:rPr>
              <a:t>কুমার</a:t>
            </a:r>
            <a:r>
              <a:rPr lang="en-US" sz="3600" dirty="0" smtClean="0"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ea typeface="+mj-ea"/>
                <a:cs typeface="NikoshBAN" pitchFamily="2" charset="0"/>
              </a:rPr>
              <a:t>ঘোষ</a:t>
            </a:r>
            <a:endParaRPr lang="en-US" sz="3600" dirty="0" smtClean="0">
              <a:latin typeface="NikoshBAN" pitchFamily="2" charset="0"/>
              <a:ea typeface="+mj-ea"/>
              <a:cs typeface="NikoshBAN" pitchFamily="2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সহকারী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শিক্ষক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 (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আইসিটি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)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aseline="0" dirty="0" err="1" smtClean="0">
                <a:latin typeface="NikoshBAN" pitchFamily="2" charset="0"/>
                <a:ea typeface="+mj-ea"/>
                <a:cs typeface="NikoshBAN" pitchFamily="2" charset="0"/>
              </a:rPr>
              <a:t>রামপাল</a:t>
            </a:r>
            <a:r>
              <a:rPr lang="en-US" sz="3200" dirty="0" smtClean="0"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+mj-ea"/>
                <a:cs typeface="NikoshBAN" pitchFamily="2" charset="0"/>
              </a:rPr>
              <a:t>পাইলট</a:t>
            </a:r>
            <a:r>
              <a:rPr lang="en-US" sz="3200" dirty="0" smtClean="0"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+mj-ea"/>
                <a:cs typeface="NikoshBAN" pitchFamily="2" charset="0"/>
              </a:rPr>
              <a:t>মাধ্যমিক</a:t>
            </a:r>
            <a:r>
              <a:rPr lang="en-US" sz="3200" dirty="0" smtClean="0"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+mj-ea"/>
                <a:cs typeface="NikoshBAN" pitchFamily="2" charset="0"/>
              </a:rPr>
              <a:t>বালিকা</a:t>
            </a:r>
            <a:r>
              <a:rPr lang="en-US" sz="3200" dirty="0" smtClean="0"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+mj-ea"/>
                <a:cs typeface="NikoshBAN" pitchFamily="2" charset="0"/>
              </a:rPr>
              <a:t>বিদ্যালয়</a:t>
            </a:r>
            <a:endParaRPr lang="en-US" sz="3200" dirty="0" smtClean="0">
              <a:latin typeface="NikoshBAN" pitchFamily="2" charset="0"/>
              <a:ea typeface="+mj-ea"/>
              <a:cs typeface="NikoshBAN" pitchFamily="2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রামপাল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বাগেরহাট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।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latin typeface="NikoshBAN" pitchFamily="2" charset="0"/>
                <a:ea typeface="+mj-ea"/>
                <a:cs typeface="NikoshBAN" pitchFamily="2" charset="0"/>
              </a:rPr>
              <a:t>01715595431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8" name="Picture 7" descr="KHOKAN  SIR 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2819400"/>
            <a:ext cx="1463793" cy="164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7670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276600" y="4419600"/>
            <a:ext cx="329418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8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8800" dirty="0"/>
          </a:p>
        </p:txBody>
      </p:sp>
      <p:pic>
        <p:nvPicPr>
          <p:cNvPr id="6" name="Picture 5" descr="r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990600"/>
            <a:ext cx="3433762" cy="343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3152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5"/>
          <p:cNvSpPr>
            <a:spLocks noGrp="1"/>
          </p:cNvSpPr>
          <p:nvPr>
            <p:ph sz="half" idx="2"/>
          </p:nvPr>
        </p:nvSpPr>
        <p:spPr>
          <a:xfrm>
            <a:off x="1447800" y="762000"/>
            <a:ext cx="6096000" cy="5486400"/>
          </a:xfrm>
        </p:spPr>
        <p:txBody>
          <a:bodyPr>
            <a:noAutofit/>
          </a:bodyPr>
          <a:lstStyle/>
          <a:p>
            <a:pPr marL="1371600" lvl="3" indent="0">
              <a:buNone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4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শ্রেণি-৯ম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বিষয়-তথ্যও যোগাযোগ প্রযুক্তি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অধ্যায়-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3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ইন্টারনেট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সময়-৫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0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মিনিট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তাং-৮/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3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/২০১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9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97379" y="533400"/>
            <a:ext cx="3429000" cy="2426986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0860" y="3545058"/>
            <a:ext cx="4983079" cy="28018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286000" y="6488668"/>
            <a:ext cx="3714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মডেম ,কী-বোর্ড ,   ওয়েব ক্যামেরা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507344"/>
            <a:ext cx="3352800" cy="2456411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270371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1200" y="2743200"/>
            <a:ext cx="5486400" cy="25146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04800"/>
            <a:ext cx="4975081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68016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924800" cy="2362200"/>
          </a:xfrm>
        </p:spPr>
        <p:txBody>
          <a:bodyPr>
            <a:normAutofit fontScale="90000"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7200" dirty="0" smtClean="0">
                <a:latin typeface="NikoshBAN" pitchFamily="2" charset="0"/>
                <a:cs typeface="NikoshBAN" pitchFamily="2" charset="0"/>
              </a:rPr>
            </a:br>
            <a:r>
              <a:rPr lang="bn-BD" sz="115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শিক্ষায়</a:t>
            </a:r>
            <a:r>
              <a:rPr lang="bn-BD" sz="199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15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ইন্টারনেট</a:t>
            </a:r>
            <a:endParaRPr lang="en-US" sz="115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2095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1828800"/>
            <a:ext cx="6934200" cy="2514600"/>
          </a:xfrm>
        </p:spPr>
        <p:txBody>
          <a:bodyPr>
            <a:normAutofit/>
          </a:bodyPr>
          <a:lstStyle/>
          <a:p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শিখনফলঃ</a:t>
            </a:r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2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2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ইন্টারনেট </a:t>
            </a:r>
            <a:r>
              <a:rPr lang="bn-BD" sz="2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 বলতে পারবে।</a:t>
            </a:r>
            <a:br>
              <a:rPr lang="bn-BD" sz="2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2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bn-BD" sz="2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ইন্টারনেট </a:t>
            </a:r>
            <a:r>
              <a:rPr lang="bn-BD" sz="2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থেকে কি ধরনের সেবা পাওয়া যায় তা বলতে পারবে</a:t>
            </a:r>
            <a:r>
              <a:rPr lang="bn-BD" sz="2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2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2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2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3</a:t>
            </a:r>
            <a:r>
              <a:rPr lang="bn-BD" sz="2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2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শিক্ষায়</a:t>
            </a:r>
            <a:r>
              <a:rPr lang="en-US" sz="2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ইন্টারনেটের গুরুত্ব ব্যাখ্যা করতে পারবে</a:t>
            </a:r>
            <a:r>
              <a:rPr lang="bn-BD" sz="2200" dirty="0" smtClean="0">
                <a:latin typeface="NikoshBAN" pitchFamily="2" charset="0"/>
                <a:cs typeface="NikoshBAN" pitchFamily="2" charset="0"/>
              </a:rPr>
              <a:t>।           </a:t>
            </a:r>
            <a:endParaRPr lang="en-US" sz="2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0600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0"/>
            <a:ext cx="28956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0" y="747279"/>
            <a:ext cx="2969851" cy="2224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581400"/>
            <a:ext cx="3420341" cy="1915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505200"/>
            <a:ext cx="2438400" cy="1940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7965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5181600"/>
            <a:ext cx="2362200" cy="1219200"/>
          </a:xfrm>
        </p:spPr>
        <p:txBody>
          <a:bodyPr>
            <a:norm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ল্যাপটপ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0" y="1143000"/>
            <a:ext cx="5257800" cy="3724275"/>
          </a:xfrm>
        </p:spPr>
      </p:pic>
    </p:spTree>
    <p:extLst>
      <p:ext uri="{BB962C8B-B14F-4D97-AF65-F5344CB8AC3E}">
        <p14:creationId xmlns:p14="http://schemas.microsoft.com/office/powerpoint/2010/main" xmlns="" val="428725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1218</TotalTime>
  <Words>152</Words>
  <Application>Microsoft Office PowerPoint</Application>
  <PresentationFormat>On-screen Show (4:3)</PresentationFormat>
  <Paragraphs>59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Clarity</vt:lpstr>
      <vt:lpstr>Solstice</vt:lpstr>
      <vt:lpstr>1_Office Theme</vt:lpstr>
      <vt:lpstr>Equity</vt:lpstr>
      <vt:lpstr>স্বাগতম</vt:lpstr>
      <vt:lpstr>শিক্ষক পরিচিতি</vt:lpstr>
      <vt:lpstr>Slide 3</vt:lpstr>
      <vt:lpstr>Slide 4</vt:lpstr>
      <vt:lpstr>Slide 5</vt:lpstr>
      <vt:lpstr> শিক্ষায় ইন্টারনেট</vt:lpstr>
      <vt:lpstr>শিখনফলঃ ১। ইন্টারনেট কি বলতে পারবে। 2। ইন্টারনেট থেকে কি ধরনের সেবা পাওয়া যায় তা বলতে পারবে। 3। শিক্ষায় ইন্টারনেটের গুরুত্ব ব্যাখ্যা করতে পারবে।           </vt:lpstr>
      <vt:lpstr>Slide 8</vt:lpstr>
      <vt:lpstr>ল্যাপটপ</vt:lpstr>
      <vt:lpstr>Slide 10</vt:lpstr>
      <vt:lpstr>Slide 11</vt:lpstr>
      <vt:lpstr>Slide 12</vt:lpstr>
      <vt:lpstr>Slide 13</vt:lpstr>
      <vt:lpstr>Slide 14</vt:lpstr>
      <vt:lpstr>Slide 15</vt:lpstr>
      <vt:lpstr>ইন্টারনেটের সংযোগ</vt:lpstr>
      <vt:lpstr>বর্তমানে ইন্টারনেটের ব্যবহার ছাড়া লেখাপড়া করা কঠিন ৫টি যুক্তি উপস্থাপন কর।  </vt:lpstr>
      <vt:lpstr>                        মূল্যায়ন    ১। ইন্টারনেট কি?     ২। ইন্টারনেট দিয়ে কি কাজ করা যায়?     ৩। ইন্টারনেট সংযোগ দিতে কি প্রয়োজন হয়?</vt:lpstr>
      <vt:lpstr>আমাদের জীবনে ইন্টারনেট কেন প্রয়োজন?ট ব্যবহার করে পাঠসংশ্লিষ্ট বিষয়ের একটি প্রতিবেদন উপস্থাপন কর ।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DOEL</dc:creator>
  <cp:lastModifiedBy>ICT_LAB</cp:lastModifiedBy>
  <cp:revision>149</cp:revision>
  <dcterms:created xsi:type="dcterms:W3CDTF">2006-08-16T00:00:00Z</dcterms:created>
  <dcterms:modified xsi:type="dcterms:W3CDTF">2019-10-25T14:24:29Z</dcterms:modified>
</cp:coreProperties>
</file>