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8" r:id="rId4"/>
    <p:sldId id="269" r:id="rId5"/>
    <p:sldId id="275" r:id="rId6"/>
    <p:sldId id="260" r:id="rId7"/>
    <p:sldId id="261" r:id="rId8"/>
    <p:sldId id="270" r:id="rId9"/>
    <p:sldId id="262" r:id="rId10"/>
    <p:sldId id="271" r:id="rId11"/>
    <p:sldId id="276" r:id="rId12"/>
    <p:sldId id="272" r:id="rId13"/>
    <p:sldId id="273" r:id="rId14"/>
    <p:sldId id="274" r:id="rId15"/>
    <p:sldId id="264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Content Placeholder 8" descr="0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646237"/>
            <a:ext cx="7848600" cy="4525963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304800"/>
            <a:ext cx="3886200" cy="715962"/>
          </a:xfrm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প্রত্যক্ষ  নির্বাচন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electi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295400"/>
            <a:ext cx="7315200" cy="50292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প্রত্যক্ষ ও পরোক্ষ নির্বাচন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n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43400" y="1785938"/>
            <a:ext cx="4495800" cy="5072062"/>
          </a:xfrm>
        </p:spPr>
      </p:pic>
      <p:pic>
        <p:nvPicPr>
          <p:cNvPr id="5" name="Picture 4" descr="electi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28800"/>
            <a:ext cx="41910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807345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0"/>
            <a:ext cx="8077200" cy="30337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200400"/>
            <a:ext cx="4038600" cy="3352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550" y="3190874"/>
            <a:ext cx="459105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36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67087"/>
            <a:ext cx="4953000" cy="36980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52400"/>
            <a:ext cx="4038600" cy="2971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953000" cy="3124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1" y="3367086"/>
            <a:ext cx="4038600" cy="349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54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b="1" dirty="0">
                <a:latin typeface="NikoshBAN" pitchFamily="2" charset="0"/>
                <a:cs typeface="NikoshBAN" pitchFamily="2" charset="0"/>
              </a:rPr>
              <a:t>প্রত্যক্ষ ও পরোক্ষ নির্বাচনের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সুবিধাঃ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প্রত্যক্ষ নির্বাচনের সুবিধাঃ</a:t>
            </a:r>
          </a:p>
          <a:p>
            <a:pPr marL="0" indent="0" fontAlgn="t">
              <a:buNone/>
            </a:pP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fontAlgn="t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।গণতান্ত্রিক 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জনপ্রি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য়।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fontAlgn="t">
              <a:buNone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২।রাজনৈতিক শিক্ষা লাভের সম্ভবনা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থাকে।</a:t>
            </a:r>
          </a:p>
          <a:p>
            <a:pPr marL="0" indent="0" fontAlgn="t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৩।ভোট কারচুপির সম্ভাবনা কম।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পরোক্ষ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নির্বাচন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সুবিধাঃ</a:t>
            </a:r>
          </a:p>
          <a:p>
            <a:pPr marL="0" indent="0" fontAlgn="t">
              <a:buNone/>
            </a:pP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fontAlgn="t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।গনসংযোগ ঘটে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না।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fontAlgn="t">
              <a:buNone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২।রাজনৈতিক সচেতনতার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অভাব।</a:t>
            </a:r>
          </a:p>
          <a:p>
            <a:pPr marL="0" indent="0" fontAlgn="t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দলের বাড়াবাড়ি থাকে না।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36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প্রত্যক্ষ ও পরোক্ষ নির্বাচনের সুবিধা লিখ</a:t>
            </a:r>
            <a:endParaRPr lang="en-US" dirty="0"/>
          </a:p>
        </p:txBody>
      </p:sp>
      <p:pic>
        <p:nvPicPr>
          <p:cNvPr id="4" name="Picture 3" descr="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38400"/>
            <a:ext cx="3581400" cy="2590800"/>
          </a:xfrm>
          <a:prstGeom prst="rect">
            <a:avLst/>
          </a:prstGeom>
        </p:spPr>
      </p:pic>
      <p:pic>
        <p:nvPicPr>
          <p:cNvPr id="5" name="Picture 4" descr="t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2362200"/>
            <a:ext cx="50292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7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মূ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ল্যায়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ণ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9600" y="4343400"/>
            <a:ext cx="8077200" cy="236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চিত্রে কি ধরনের নির্বাচন দেখা যাচ্ছে?</a:t>
            </a:r>
          </a:p>
          <a:p>
            <a:pPr marL="0" indent="0"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নির্বাচনের কয়েকটি আচরনবিধি লিখ।</a:t>
            </a:r>
          </a:p>
          <a:p>
            <a:pPr marL="0" indent="0"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 নির্বাচনে রাজনৈতিক দলের ভূমিকা লিখ।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 descr="hj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04800" y="762000"/>
            <a:ext cx="6629400" cy="3200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527175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  <a:solidFill>
            <a:schemeClr val="bg1"/>
          </a:solidFill>
        </p:spPr>
        <p:txBody>
          <a:bodyPr/>
          <a:lstStyle/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তোমার দেখা একটি নির্বাচন ব্যাখ্যা কর।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609600" y="838200"/>
            <a:ext cx="7848600" cy="51816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C 0.06893 0 0.125 0.07454 0.125 0.16644 C 0.125 0.25833 0.06893 0.3331 -3.33333E-6 0.3331 C -0.06892 0.3331 -0.125 0.25833 -0.125 0.16644 C -0.125 0.07454 -0.06892 0 -3.33333E-6 0 Z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3238500" y="304800"/>
            <a:ext cx="2774418" cy="1279174"/>
          </a:xfrm>
          <a:prstGeom prst="flowChartPunchedTape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1" y="1830282"/>
            <a:ext cx="2590800" cy="40371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1752600"/>
            <a:ext cx="6172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সাজাদ মিয়া 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সহঃ শিক্ষক (আইসিটি)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সমতা স্কুল এন্ড কলেজ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ছাতক,সুনামগঞ্জ।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নংঃ </a:t>
            </a:r>
            <a:r>
              <a:rPr lang="bn-BD" sz="4000" dirty="0" smtClean="0">
                <a:solidFill>
                  <a:srgbClr val="002060"/>
                </a:solidFill>
                <a:latin typeface="MS Reference Sans Serif" panose="020B0604030504040204" pitchFamily="34" charset="0"/>
                <a:cs typeface="NikoshBAN" panose="02000000000000000000" pitchFamily="2" charset="0"/>
              </a:rPr>
              <a:t>01726015971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ই-মেইলঃ mdsajad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36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3804"/>
            <a:ext cx="4495800" cy="1143000"/>
          </a:xfrm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শ্রেণীঃনবম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বিষয়ঃপৌরনীতি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নাগরিকতা</a:t>
            </a:r>
            <a:endParaRPr lang="bn-IN" sz="44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7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ম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শিক্ষার্থীর সংখ্যাঃ৫০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৫০ মিনিট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২২/১০/২০১৯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ngladesh-elec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28600"/>
            <a:ext cx="7924800" cy="51816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200400" y="57912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ইউ/ পি নির্বাচন 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lecti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36903"/>
            <a:ext cx="7772400" cy="549934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676400" y="5943600"/>
            <a:ext cx="198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ভোট গ্রহণ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5974377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[ প্রত্যক্ষ]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89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bn-BD" sz="23900" dirty="0" smtClean="0">
                <a:latin typeface="NikoshBAN" pitchFamily="2" charset="0"/>
                <a:cs typeface="NikoshBAN" pitchFamily="2" charset="0"/>
              </a:rPr>
              <a:t>নির্বাচন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657600" y="152400"/>
            <a:ext cx="259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ঘোষনা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এ পাঠ শেষে শিক্ষার্থীরা-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১। নির্বাচনের ধারণা সংজ্ঞায়িত করতে পারবে।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২। প্রত্যক্ষ ও পরোক্ষ নির্বাচনের পার্থক্য নির্ণয় করতে পারবে।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৩। গণতান্ত্রিক রাষ্ট্রে নির্বাচনের ক্ষেত্রে জনমতের ভূমিকা বিশ্লেষণ করতে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নির্বাচনের ধারণা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e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8200" y="1600200"/>
            <a:ext cx="4114800" cy="4648200"/>
          </a:xfr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676400"/>
            <a:ext cx="388620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5100" y="228600"/>
            <a:ext cx="3848100" cy="1371600"/>
          </a:xfrm>
        </p:spPr>
        <p:txBody>
          <a:bodyPr>
            <a:normAutofit fontScale="90000"/>
          </a:bodyPr>
          <a:lstStyle/>
          <a:p>
            <a:r>
              <a:rPr lang="bn-BD" sz="67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580827"/>
            <a:ext cx="5216472" cy="1752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১।  নির্বাচনের সংজ্ঞা লিখ</a:t>
            </a:r>
            <a:r>
              <a:rPr lang="bn-BD" sz="7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২।প্রত্যক্ষ নির্বাচন বলতে কী বুঝ</a:t>
            </a:r>
            <a:r>
              <a:rPr lang="bn-BD" sz="8400" dirty="0">
                <a:latin typeface="NikoshBAN" pitchFamily="2" charset="0"/>
                <a:cs typeface="NikoshBAN" pitchFamily="2" charset="0"/>
              </a:rPr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221</Words>
  <Application>Microsoft Office PowerPoint</Application>
  <PresentationFormat>On-screen Show (4:3)</PresentationFormat>
  <Paragraphs>51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MS Reference Sans Serif</vt:lpstr>
      <vt:lpstr>NikoshBAN</vt:lpstr>
      <vt:lpstr>Times New Roman</vt:lpstr>
      <vt:lpstr>Office Theme</vt:lpstr>
      <vt:lpstr>স্বাগতম</vt:lpstr>
      <vt:lpstr>PowerPoint Presentation</vt:lpstr>
      <vt:lpstr>পাঠ পরিচিতি</vt:lpstr>
      <vt:lpstr>PowerPoint Presentation</vt:lpstr>
      <vt:lpstr>PowerPoint Presentation</vt:lpstr>
      <vt:lpstr>PowerPoint Presentation</vt:lpstr>
      <vt:lpstr>শিখনফল</vt:lpstr>
      <vt:lpstr>নির্বাচনের ধারণা</vt:lpstr>
      <vt:lpstr>জোড়ায় কাজ </vt:lpstr>
      <vt:lpstr>প্রত্যক্ষ  নির্বাচন</vt:lpstr>
      <vt:lpstr>প্রত্যক্ষ ও পরোক্ষ নির্বাচন</vt:lpstr>
      <vt:lpstr>PowerPoint Presentation</vt:lpstr>
      <vt:lpstr>PowerPoint Presentation</vt:lpstr>
      <vt:lpstr>প্রত্যক্ষ ও পরোক্ষ নির্বাচনের সুবিধাঃ </vt:lpstr>
      <vt:lpstr>দলীয় কাজ</vt:lpstr>
      <vt:lpstr>মূল্যায়ণ</vt:lpstr>
      <vt:lpstr>বাড়ির কাজ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PC</dc:creator>
  <cp:lastModifiedBy>Windows User</cp:lastModifiedBy>
  <cp:revision>117</cp:revision>
  <dcterms:created xsi:type="dcterms:W3CDTF">2006-08-16T00:00:00Z</dcterms:created>
  <dcterms:modified xsi:type="dcterms:W3CDTF">2019-10-25T13:58:43Z</dcterms:modified>
</cp:coreProperties>
</file>