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4" r:id="rId2"/>
    <p:sldId id="297" r:id="rId3"/>
    <p:sldId id="293" r:id="rId4"/>
    <p:sldId id="256" r:id="rId5"/>
    <p:sldId id="295" r:id="rId6"/>
    <p:sldId id="271" r:id="rId7"/>
    <p:sldId id="288" r:id="rId8"/>
    <p:sldId id="274" r:id="rId9"/>
    <p:sldId id="257" r:id="rId10"/>
    <p:sldId id="284" r:id="rId11"/>
    <p:sldId id="286" r:id="rId12"/>
    <p:sldId id="285" r:id="rId13"/>
    <p:sldId id="290" r:id="rId14"/>
    <p:sldId id="291" r:id="rId15"/>
    <p:sldId id="287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1358" autoAdjust="0"/>
  </p:normalViewPr>
  <p:slideViewPr>
    <p:cSldViewPr snapToGrid="0" showGuides="1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EFFA2-5C79-4228-9742-75926D7B054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416AB-E596-4E98-9393-830C76FC8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83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16AB-E596-4E98-9393-830C76FC8D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7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16AB-E596-4E98-9393-830C76FC8D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52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16AB-E596-4E98-9393-830C76FC8D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13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416AB-E596-4E98-9393-830C76FC8D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1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CFBF-005B-488C-B4BE-BEA1BDAA8A29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92A7-0F08-4FA1-8BB3-CB00687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4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CFBF-005B-488C-B4BE-BEA1BDAA8A29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92A7-0F08-4FA1-8BB3-CB00687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CFBF-005B-488C-B4BE-BEA1BDAA8A29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92A7-0F08-4FA1-8BB3-CB00687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9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CFBF-005B-488C-B4BE-BEA1BDAA8A29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92A7-0F08-4FA1-8BB3-CB00687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0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CFBF-005B-488C-B4BE-BEA1BDAA8A29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92A7-0F08-4FA1-8BB3-CB00687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0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CFBF-005B-488C-B4BE-BEA1BDAA8A29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92A7-0F08-4FA1-8BB3-CB00687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6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CFBF-005B-488C-B4BE-BEA1BDAA8A29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92A7-0F08-4FA1-8BB3-CB00687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CFBF-005B-488C-B4BE-BEA1BDAA8A29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92A7-0F08-4FA1-8BB3-CB00687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7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CFBF-005B-488C-B4BE-BEA1BDAA8A29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92A7-0F08-4FA1-8BB3-CB00687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7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CFBF-005B-488C-B4BE-BEA1BDAA8A29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92A7-0F08-4FA1-8BB3-CB00687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7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CFBF-005B-488C-B4BE-BEA1BDAA8A29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92A7-0F08-4FA1-8BB3-CB00687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5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DCFBF-005B-488C-B4BE-BEA1BDAA8A29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92A7-0F08-4FA1-8BB3-CB00687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9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Relationship Id="rId9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093720" y="3230880"/>
            <a:ext cx="6736080" cy="32613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13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333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4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434" y="182880"/>
            <a:ext cx="5397166" cy="59664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" y="0"/>
            <a:ext cx="6172200" cy="58750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99975" y="6063615"/>
            <a:ext cx="5000625" cy="628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অসহায়কে</a:t>
            </a:r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সাহায্য করা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89144" y="6229350"/>
            <a:ext cx="3557588" cy="628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পরিচর্যা করা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02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46821" cy="376454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999872" y="1005764"/>
            <a:ext cx="1700212" cy="900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021054" y="441899"/>
            <a:ext cx="3090358" cy="3471631"/>
            <a:chOff x="8243887" y="814388"/>
            <a:chExt cx="2619375" cy="347163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34" t="17647" r="9288" b="14087"/>
            <a:stretch/>
          </p:blipFill>
          <p:spPr>
            <a:xfrm>
              <a:off x="8358188" y="2400300"/>
              <a:ext cx="2386012" cy="188571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solidFill>
                <a:srgbClr val="7030A0"/>
              </a:solidFill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58"/>
            <a:stretch/>
          </p:blipFill>
          <p:spPr>
            <a:xfrm>
              <a:off x="8243887" y="814388"/>
              <a:ext cx="2619375" cy="162877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57150">
              <a:solidFill>
                <a:srgbClr val="7030A0"/>
              </a:solidFill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9" name="Rectangle 8"/>
          <p:cNvSpPr/>
          <p:nvPr/>
        </p:nvSpPr>
        <p:spPr>
          <a:xfrm>
            <a:off x="931320" y="4757237"/>
            <a:ext cx="10072687" cy="151447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4800" dirty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ক্ষুধার্তকে খাদ্য দান করলে আল্লাহ </a:t>
            </a:r>
            <a:r>
              <a:rPr lang="bn-BD" sz="4800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তাআলা তাকে </a:t>
            </a:r>
            <a:r>
              <a:rPr lang="bn-BD" sz="4800" dirty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জান্নাতের </a:t>
            </a:r>
            <a:r>
              <a:rPr lang="bn-BD" sz="4800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সুস্বাদু </a:t>
            </a:r>
            <a:r>
              <a:rPr lang="bn-BD" sz="4800" dirty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 দান করবেন।</a:t>
            </a:r>
          </a:p>
        </p:txBody>
      </p:sp>
    </p:spTree>
    <p:extLst>
      <p:ext uri="{BB962C8B-B14F-4D97-AF65-F5344CB8AC3E}">
        <p14:creationId xmlns:p14="http://schemas.microsoft.com/office/powerpoint/2010/main" val="24381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04" y="147900"/>
            <a:ext cx="4836191" cy="34455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927810" y="3709036"/>
            <a:ext cx="10430001" cy="213029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bn-BD" sz="4400" dirty="0">
                <a:solidFill>
                  <a:srgbClr val="F10FB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bn-BD" sz="4400" dirty="0" smtClean="0">
                <a:solidFill>
                  <a:srgbClr val="F10FB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মুসলমান অন্য মুসলমানকে </a:t>
            </a:r>
            <a:r>
              <a:rPr lang="bn-BD" sz="4400" dirty="0">
                <a:solidFill>
                  <a:srgbClr val="F10FB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কাপড় দান করলে আল্লাহ </a:t>
            </a:r>
            <a:r>
              <a:rPr lang="bn-BD" sz="4400" dirty="0" smtClean="0">
                <a:solidFill>
                  <a:srgbClr val="F10FB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তা’লা </a:t>
            </a:r>
            <a:r>
              <a:rPr lang="bn-BD" sz="4400" dirty="0">
                <a:solidFill>
                  <a:srgbClr val="F10FB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 জান্নাতের </a:t>
            </a:r>
            <a:r>
              <a:rPr lang="bn-BD" sz="4400" dirty="0" smtClean="0">
                <a:solidFill>
                  <a:srgbClr val="F10FB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পোশাক দান </a:t>
            </a:r>
            <a:r>
              <a:rPr lang="bn-BD" sz="4400" dirty="0">
                <a:solidFill>
                  <a:srgbClr val="F10FB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করবেন।</a:t>
            </a:r>
          </a:p>
        </p:txBody>
      </p:sp>
      <p:sp>
        <p:nvSpPr>
          <p:cNvPr id="2" name="Oval 1"/>
          <p:cNvSpPr/>
          <p:nvPr/>
        </p:nvSpPr>
        <p:spPr>
          <a:xfrm>
            <a:off x="5229725" y="240630"/>
            <a:ext cx="1058779" cy="689811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২নং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639" y="112294"/>
            <a:ext cx="5740066" cy="349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5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37" y="737937"/>
            <a:ext cx="6128084" cy="5117431"/>
          </a:xfrm>
          <a:prstGeom prst="rect">
            <a:avLst/>
          </a:prstGeom>
          <a:ln>
            <a:solidFill>
              <a:schemeClr val="tx1"/>
            </a:solidFill>
            <a:prstDash val="lgDashDot"/>
          </a:ln>
        </p:spPr>
      </p:pic>
      <p:sp>
        <p:nvSpPr>
          <p:cNvPr id="6" name="Flowchart: Terminator 5"/>
          <p:cNvSpPr/>
          <p:nvPr/>
        </p:nvSpPr>
        <p:spPr>
          <a:xfrm>
            <a:off x="7170821" y="5999747"/>
            <a:ext cx="2502569" cy="718848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নারী নির্যাতন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981200" y="5959643"/>
            <a:ext cx="2502569" cy="799058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কোর-আন শিক্ষা 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3048000" y="0"/>
            <a:ext cx="5951621" cy="641684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চিন্তা করে উত্তর দাও ।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42" y="705853"/>
            <a:ext cx="5775158" cy="522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4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04801" y="2711116"/>
            <a:ext cx="208546" cy="24031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37" y="128337"/>
            <a:ext cx="11903242" cy="6577263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যারা ক্ষুধার্থকে খাদ্য দেয় তাদেরকে কি খাওয়ানো হবে? 			</a:t>
            </a:r>
            <a:b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কি ভাবে আমরা মানব সেবা করতে পারি।</a:t>
            </a:r>
            <a:b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778488" y="2150087"/>
            <a:ext cx="561474" cy="208548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873403" y="3416968"/>
            <a:ext cx="593557" cy="240632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4001632" y="434566"/>
            <a:ext cx="2652825" cy="768433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3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7" t="5875" r="4827" b="9130"/>
          <a:stretch/>
        </p:blipFill>
        <p:spPr>
          <a:xfrm>
            <a:off x="192505" y="144379"/>
            <a:ext cx="8646695" cy="524576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9278004" y="423453"/>
            <a:ext cx="2801701" cy="7813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81957" y="5729814"/>
            <a:ext cx="9181012" cy="724352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 pitchFamily="2" charset="2"/>
              <a:buChar char="v"/>
              <a:defRPr/>
            </a:pPr>
            <a:r>
              <a:rPr lang="bn-BD" sz="5400" b="1" dirty="0" smtClean="0">
                <a:ln w="0"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মানব সেবার প্রয়োজনীয়তা </a:t>
            </a:r>
            <a:r>
              <a:rPr lang="bn-BD" sz="5400" b="1" dirty="0" smtClean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কর।   </a:t>
            </a:r>
            <a:endParaRPr lang="en-US" sz="5400" b="1" dirty="0" smtClean="0"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24-Point Star 8"/>
          <p:cNvSpPr/>
          <p:nvPr/>
        </p:nvSpPr>
        <p:spPr>
          <a:xfrm>
            <a:off x="9211276" y="1395663"/>
            <a:ext cx="2480311" cy="2407920"/>
          </a:xfrm>
          <a:prstGeom prst="star24">
            <a:avLst/>
          </a:prstGeom>
          <a:solidFill>
            <a:srgbClr val="FF99FF"/>
          </a:solidFill>
          <a:ln w="57150">
            <a:solidFill>
              <a:srgbClr val="00B0F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22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01" y="721892"/>
            <a:ext cx="11716056" cy="5839329"/>
          </a:xfrm>
          <a:prstGeom prst="rect">
            <a:avLst/>
          </a:prstGeom>
        </p:spPr>
      </p:pic>
      <p:sp>
        <p:nvSpPr>
          <p:cNvPr id="3" name="TextBox 10"/>
          <p:cNvSpPr txBox="1"/>
          <p:nvPr/>
        </p:nvSpPr>
        <p:spPr>
          <a:xfrm>
            <a:off x="1572252" y="2171700"/>
            <a:ext cx="9015412" cy="2514600"/>
          </a:xfrm>
          <a:prstGeom prst="rect">
            <a:avLst/>
          </a:prstGeom>
          <a:noFill/>
        </p:spPr>
        <p:txBody>
          <a:bodyPr wrap="square" numCol="1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dirty="0" smtClean="0">
                <a:solidFill>
                  <a:srgbClr val="CC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খোদা হাফেজ </a:t>
            </a:r>
            <a:endParaRPr lang="en-US" dirty="0">
              <a:solidFill>
                <a:srgbClr val="CCFF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4863" y="87373"/>
            <a:ext cx="7274468" cy="55517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মত এখানেই শেষ করছি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9416714" y="4668253"/>
            <a:ext cx="2294021" cy="1379621"/>
          </a:xfrm>
          <a:prstGeom prst="irregularSeal1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1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4762500" y="304800"/>
            <a:ext cx="2774418" cy="1279174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1" y="1830283"/>
            <a:ext cx="2590800" cy="4037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1752601"/>
            <a:ext cx="6172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সাজাদ মিয়া </a:t>
            </a:r>
          </a:p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সহঃ শিক্ষক (আইসিটি)</a:t>
            </a:r>
          </a:p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সমতা স্কুল এন্ড কলেজ</a:t>
            </a:r>
          </a:p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ছাতক,সুনামগঞ্জ।</a:t>
            </a:r>
          </a:p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</a:t>
            </a:r>
            <a:r>
              <a:rPr lang="bn-BD" sz="4000" dirty="0">
                <a:solidFill>
                  <a:srgbClr val="002060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01726015971</a:t>
            </a:r>
          </a:p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 mdsajad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66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84" y="541589"/>
            <a:ext cx="10515600" cy="1325563"/>
          </a:xfrm>
          <a:ln w="76200"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5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prstDash val="lgDashDotDot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ইসলাম ও নৈতিক শিক্ষা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নবম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চতুর্থ 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 সংখ্যাঃ ৫০ জন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lvl="8"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২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/১০/২০১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খ্রিঃ।	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BD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endParaRPr lang="en-US" sz="2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95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32084"/>
            <a:ext cx="12192001" cy="7243011"/>
          </a:xfrm>
          <a:ln>
            <a:solidFill>
              <a:schemeClr val="tx1"/>
            </a:solidFill>
            <a:prstDash val="lgDashDot"/>
          </a:ln>
        </p:spPr>
        <p:txBody>
          <a:bodyPr anchor="t"/>
          <a:lstStyle/>
          <a:p>
            <a:r>
              <a:rPr lang="bn-BD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u="sng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অসুস্ত মানুষ।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  <a:r>
              <a:rPr lang="bn-BD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২।বিপদ গ্রস্ত মানুষ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BD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111663" y="5951621"/>
            <a:ext cx="45719" cy="481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3977"/>
            <a:ext cx="6208296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505" y="711867"/>
            <a:ext cx="5791199" cy="67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68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910" y="1379320"/>
            <a:ext cx="1010725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পাঠঃমানব সেবা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3009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547" y="885175"/>
            <a:ext cx="10515600" cy="4098758"/>
          </a:xfrm>
        </p:spPr>
        <p:txBody>
          <a:bodyPr/>
          <a:lstStyle/>
          <a:p>
            <a:r>
              <a:rPr lang="bn-BD" sz="7200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br>
              <a:rPr lang="bn-BD" sz="7200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800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 সেবার অর্থ বলতে পারবে।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 সেবার ক্ষেত্র সমূহ চিহ্নিত করতে পারবে। 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 মানব সেবার গুরুত্ব বিশ্লেষন করতে পারবে।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2672" y="298765"/>
            <a:ext cx="11739327" cy="579874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0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5" y="0"/>
            <a:ext cx="6529137" cy="6063916"/>
          </a:xfrm>
          <a:prstGeom prst="rect">
            <a:avLst/>
          </a:prstGeom>
          <a:ln>
            <a:solidFill>
              <a:srgbClr val="FFFF00"/>
            </a:solidFill>
            <a:prstDash val="lgDashDotDot"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74" y="1"/>
            <a:ext cx="5534525" cy="6095999"/>
          </a:xfrm>
          <a:prstGeom prst="rect">
            <a:avLst/>
          </a:prstGeom>
          <a:ln>
            <a:solidFill>
              <a:schemeClr val="tx1"/>
            </a:solidFill>
            <a:prstDash val="lgDashDot"/>
          </a:ln>
        </p:spPr>
      </p:pic>
      <p:sp>
        <p:nvSpPr>
          <p:cNvPr id="6" name="Rectangle 5"/>
          <p:cNvSpPr/>
          <p:nvPr/>
        </p:nvSpPr>
        <p:spPr>
          <a:xfrm>
            <a:off x="112295" y="6128084"/>
            <a:ext cx="6497052" cy="729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 আল্লাহর হক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57474" y="6176211"/>
            <a:ext cx="5534527" cy="6817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বান্দার হক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53397"/>
            <a:ext cx="9144000" cy="2387600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37" y="3577389"/>
            <a:ext cx="11919283" cy="1973179"/>
          </a:xfr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 হক বা অধীকার কয় প্রকার লিখ? </a:t>
            </a: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 সেবা কোন প্রকারের অধীকার বর্ণনা কর?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96125" y="1572126"/>
            <a:ext cx="5694948" cy="1876928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272715" y="3673642"/>
            <a:ext cx="513348" cy="545432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144379" y="4700337"/>
            <a:ext cx="641685" cy="417095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44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474" y="3432946"/>
            <a:ext cx="3102374" cy="28154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758" y="0"/>
            <a:ext cx="2759242" cy="29517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803" y="3529263"/>
            <a:ext cx="2286000" cy="28729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25" y="3545306"/>
            <a:ext cx="2619375" cy="27864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466" y="112294"/>
            <a:ext cx="2667000" cy="23902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059" y="0"/>
            <a:ext cx="2847975" cy="28554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86" y="-1"/>
            <a:ext cx="2752725" cy="234214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85010" y="2438401"/>
            <a:ext cx="2791326" cy="577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খা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77263" y="2999873"/>
            <a:ext cx="2775284" cy="465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ক্ষুধার্থ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609221" y="3048000"/>
            <a:ext cx="2406316" cy="433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বস্ত্র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62274" y="6400801"/>
            <a:ext cx="221381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শিক্ষা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41557" y="6384758"/>
            <a:ext cx="3112169" cy="473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বন্দী 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33" y="3112169"/>
            <a:ext cx="3341716" cy="295174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9432758" y="6400801"/>
            <a:ext cx="2759242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রুগী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2505" y="6144126"/>
            <a:ext cx="3288632" cy="713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অসহায়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13221" y="2582779"/>
            <a:ext cx="2743200" cy="5614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তৃষ্ণার্ত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57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3200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158</Words>
  <Application>Microsoft Office PowerPoint</Application>
  <PresentationFormat>Widescreen</PresentationFormat>
  <Paragraphs>53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MS Reference Sans Serif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পাঠ পরিচিতি</vt:lpstr>
      <vt:lpstr>১।অসুস্ত মানুষ।     ২।বিপদ গ্রস্ত মানুষ   </vt:lpstr>
      <vt:lpstr>PowerPoint Presentation</vt:lpstr>
      <vt:lpstr>PowerPoint Presentation</vt:lpstr>
      <vt:lpstr>PowerPoint Presentation</vt:lpstr>
      <vt:lpstr>জোড়ায় কাজ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যারা ক্ষুধার্থকে খাদ্য দেয় তাদেরকে কি খাওয়ানো হবে?       কি ভাবে আমরা মানব সেবা করতে পারি। 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206</cp:revision>
  <dcterms:created xsi:type="dcterms:W3CDTF">2014-10-21T14:36:37Z</dcterms:created>
  <dcterms:modified xsi:type="dcterms:W3CDTF">2019-10-25T14:04:18Z</dcterms:modified>
</cp:coreProperties>
</file>