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32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16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51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59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86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0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02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13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7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00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089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D9CF-EB2C-4DCC-8C45-5E47222DE6F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EF1DF-5D84-4572-A691-B9C0F7166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3346" y="193958"/>
            <a:ext cx="11499272" cy="26468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1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স্বাগতম </a:t>
            </a:r>
            <a:endParaRPr lang="en-US" sz="1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6" y="2840836"/>
            <a:ext cx="11499272" cy="391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2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পরিচিতি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990653"/>
            <a:ext cx="5157787" cy="823912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990652"/>
            <a:ext cx="5183188" cy="809849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bn-IN" sz="4000" dirty="0" smtClean="0"/>
              <a:t>পাঠ পরিচিতি </a:t>
            </a:r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28" y="399752"/>
            <a:ext cx="1290935" cy="12909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Content Placeholder 3"/>
          <p:cNvSpPr txBox="1">
            <a:spLocks/>
          </p:cNvSpPr>
          <p:nvPr/>
        </p:nvSpPr>
        <p:spPr>
          <a:xfrm>
            <a:off x="839787" y="3335068"/>
            <a:ext cx="5157787" cy="3051664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মামুনুর রশিদ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আছিম বহুমূখি উচ্চ বিদ্যালয়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ফুলবাড়ীয়া,ময়মনসিংহ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মোবাইলঃ০১৭১৩-৯৬১১৭৪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335068"/>
            <a:ext cx="5183188" cy="3051664"/>
          </a:xfrm>
          <a:solidFill>
            <a:srgbClr val="FFFF00"/>
          </a:solidFill>
        </p:spPr>
        <p:txBody>
          <a:bodyPr/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 অষ্টম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অধ্যায়ঃ২য়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 ১২ 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9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build="p" animBg="1"/>
      <p:bldP spid="14" grpId="0" animBg="1"/>
      <p:bldP spid="1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4" y="230128"/>
            <a:ext cx="1117810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9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পূর্বজ্ঞান যাচাই </a:t>
            </a:r>
            <a:endParaRPr lang="en-US" sz="9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4" y="2206226"/>
            <a:ext cx="4614861" cy="17799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53" y="2459078"/>
            <a:ext cx="5186363" cy="19335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4" y="4392652"/>
            <a:ext cx="4614861" cy="22938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53" y="4981575"/>
            <a:ext cx="5186363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42975"/>
            <a:ext cx="11830049" cy="11079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তাহলে </a:t>
            </a:r>
            <a:r>
              <a:rPr lang="bn-IN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643317"/>
            <a:ext cx="11830049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8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সংশ্লিষ্ট যন্ত্রপাতি</a:t>
            </a:r>
            <a:endParaRPr lang="en-US" sz="8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640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5535" y="95012"/>
            <a:ext cx="11744324" cy="221599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শিখন </a:t>
            </a:r>
            <a:r>
              <a:rPr lang="bn-IN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 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535" y="2489916"/>
            <a:ext cx="11744324" cy="507831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 পাঠ শেষে শিক্ষার্থীরা......</a:t>
            </a:r>
          </a:p>
          <a:p>
            <a:r>
              <a:rPr lang="bn-I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নেটওয়ার্ক সংশ্লিষ্ট যন্ত্রপাতি সম্পর্কে জানতে পারবে</a:t>
            </a:r>
            <a:r>
              <a:rPr lang="bn-I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54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এগুলোর ব্যাবহার সম্পর্কে বিশ্লেষন করতে পারবে</a:t>
            </a:r>
            <a:r>
              <a:rPr lang="bn-I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IN" sz="54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৩।কয়েকটি কম্পিউটারকে একত্রে সংযোগ দিতে পারবে। </a:t>
            </a:r>
            <a:endParaRPr lang="bn-IN" sz="54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54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14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1110636"/>
            <a:ext cx="5667374" cy="2628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4" y="1110636"/>
            <a:ext cx="5672137" cy="255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3813895"/>
            <a:ext cx="5667374" cy="30441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610" y="3757612"/>
            <a:ext cx="5672138" cy="31003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90946" y="6385"/>
            <a:ext cx="11623964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সুইচ আলাদা </a:t>
            </a:r>
            <a:r>
              <a:rPr lang="bn-IN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যন্ত্রকে একত্র করে। সুইচের সাথে যন্ত্রগুলো শুধু যাকে ডাটা বা উপাত্ত পাঠাতে চায় তাকেই পাঠায়। 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54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635" y="1291968"/>
            <a:ext cx="6236039" cy="24880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3" y="1291967"/>
            <a:ext cx="5300964" cy="24880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3" y="3949822"/>
            <a:ext cx="5300963" cy="27606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635" y="3949822"/>
            <a:ext cx="6236037" cy="27606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6163" y="44970"/>
            <a:ext cx="11493945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সাধারণত তারযুক্ত নেটওয়ার্কে থাকা অনেকগুলো আইসিটি যন্ত্র তথা কম্পিউটারকে একসাথে যুক্ত করতে হাব ব্যবহার করা হয় । 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81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1" y="1021757"/>
            <a:ext cx="5652868" cy="27719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134" y="1010938"/>
            <a:ext cx="6401866" cy="27796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0" y="3824588"/>
            <a:ext cx="5720865" cy="29682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136" y="3832282"/>
            <a:ext cx="6401864" cy="29682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8457" y="18326"/>
            <a:ext cx="11249465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Router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Route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রাউটার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,যা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হার্ডওয়ার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সফটওয়া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সমন্বয়ে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06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5065" y="675249"/>
            <a:ext cx="6302326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  একক </a:t>
            </a:r>
            <a:r>
              <a:rPr lang="bn-IN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কাজ 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9994" y="2430862"/>
            <a:ext cx="10072468" cy="144655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রাউটার ও সুইচের মধ্যে পার্থক্য কি ?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31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6592" y="168812"/>
            <a:ext cx="6865033" cy="186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মূল্যায়নঃ 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765" y="2457437"/>
            <a:ext cx="11701460" cy="31393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6600" dirty="0" smtClean="0"/>
              <a:t>১। নেটওয়ার্ক কি ?</a:t>
            </a:r>
          </a:p>
          <a:p>
            <a:r>
              <a:rPr lang="bn-IN" sz="6600" dirty="0" smtClean="0"/>
              <a:t>২। সুইচ কি ?</a:t>
            </a:r>
          </a:p>
          <a:p>
            <a:r>
              <a:rPr lang="bn-IN" sz="6600" dirty="0" smtClean="0"/>
              <a:t>৩। নেটওয়ার্ক এর  সুবিধা কি ?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88089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1508" y="506435"/>
            <a:ext cx="6696221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5400" smtClean="0">
                <a:latin typeface="NikoshBAN" panose="02000000000000000000" pitchFamily="2" charset="0"/>
                <a:cs typeface="NikoshBAN" panose="02000000000000000000" pitchFamily="2" charset="0"/>
              </a:rPr>
              <a:t>           বাড়ীর </a:t>
            </a:r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কাজ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7785" y="2335237"/>
            <a:ext cx="8440615" cy="212365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সুইচের ৫ টি ব্যাবহার লিখে নিয়ে আসবে 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629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910" y="325471"/>
            <a:ext cx="11000508" cy="221599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13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13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ধন্যবাদ </a:t>
            </a:r>
            <a:endParaRPr lang="en-US" sz="13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0" y="2666157"/>
            <a:ext cx="11000508" cy="40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3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176</Words>
  <Application>Microsoft Office PowerPoint</Application>
  <PresentationFormat>Widescreen</PresentationFormat>
  <Paragraphs>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            পরিচিতি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HPS9N72</dc:creator>
  <cp:lastModifiedBy>HPS9N72</cp:lastModifiedBy>
  <cp:revision>62</cp:revision>
  <dcterms:created xsi:type="dcterms:W3CDTF">2019-02-09T04:59:11Z</dcterms:created>
  <dcterms:modified xsi:type="dcterms:W3CDTF">2019-10-24T16:56:20Z</dcterms:modified>
</cp:coreProperties>
</file>