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82" r:id="rId5"/>
    <p:sldId id="257" r:id="rId6"/>
    <p:sldId id="259" r:id="rId7"/>
    <p:sldId id="261" r:id="rId8"/>
    <p:sldId id="275" r:id="rId9"/>
    <p:sldId id="276" r:id="rId10"/>
    <p:sldId id="277" r:id="rId11"/>
    <p:sldId id="271" r:id="rId12"/>
    <p:sldId id="278" r:id="rId13"/>
    <p:sldId id="279" r:id="rId14"/>
    <p:sldId id="280" r:id="rId15"/>
    <p:sldId id="274" r:id="rId16"/>
    <p:sldId id="272" r:id="rId17"/>
    <p:sldId id="27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6A4"/>
    <a:srgbClr val="00B0F0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97F54-6BD4-41A0-841E-75D3AC01F1D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D114A-52EF-4BFC-A752-B443BB9F674A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bn-IN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 ৩টি আছে যার পৃথিবীর ক্ষমতা তার</a:t>
          </a:r>
          <a:endParaRPr lang="en-US" sz="40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74318E-60B2-400F-A258-DDBF73FCF1C8}" type="parTrans" cxnId="{8CCE9858-3149-4C19-82BE-E057B62A07EB}">
      <dgm:prSet/>
      <dgm:spPr/>
      <dgm:t>
        <a:bodyPr/>
        <a:lstStyle/>
        <a:p>
          <a:endParaRPr lang="en-US"/>
        </a:p>
      </dgm:t>
    </dgm:pt>
    <dgm:pt modelId="{81F562F3-CD39-461A-99BD-BEF6F429AF81}" type="sibTrans" cxnId="{8CCE9858-3149-4C19-82BE-E057B62A07EB}">
      <dgm:prSet/>
      <dgm:spPr/>
      <dgm:t>
        <a:bodyPr/>
        <a:lstStyle/>
        <a:p>
          <a:endParaRPr lang="en-US"/>
        </a:p>
      </dgm:t>
    </dgm:pt>
    <dgm:pt modelId="{1803E3DC-2E5B-4FA6-BDC7-D11A78B37F5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4EA268-EBA6-42AA-B0AA-6178BC1B981F}" type="parTrans" cxnId="{5C55B1E2-CEFA-422A-9854-DE967FD8D9D1}">
      <dgm:prSet/>
      <dgm:spPr/>
      <dgm:t>
        <a:bodyPr/>
        <a:lstStyle/>
        <a:p>
          <a:endParaRPr lang="en-US"/>
        </a:p>
      </dgm:t>
    </dgm:pt>
    <dgm:pt modelId="{3549F599-3A11-4E3A-AA27-6908003B61B1}" type="sibTrans" cxnId="{5C55B1E2-CEFA-422A-9854-DE967FD8D9D1}">
      <dgm:prSet/>
      <dgm:spPr/>
      <dgm:t>
        <a:bodyPr/>
        <a:lstStyle/>
        <a:p>
          <a:endParaRPr lang="en-US"/>
        </a:p>
      </dgm:t>
    </dgm:pt>
    <dgm:pt modelId="{D84EA6B9-DC66-4879-84D6-E744F1817B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4F9A2AB-A2B8-48F6-B57E-659C90F820CD}" type="sibTrans" cxnId="{DF48EB00-45B3-4EA8-86B2-7EEC332C5333}">
      <dgm:prSet/>
      <dgm:spPr/>
      <dgm:t>
        <a:bodyPr/>
        <a:lstStyle/>
        <a:p>
          <a:endParaRPr lang="en-US"/>
        </a:p>
      </dgm:t>
    </dgm:pt>
    <dgm:pt modelId="{18E20199-5D4A-4B96-B63B-9AAE59096288}" type="parTrans" cxnId="{DF48EB00-45B3-4EA8-86B2-7EEC332C5333}">
      <dgm:prSet/>
      <dgm:spPr/>
      <dgm:t>
        <a:bodyPr/>
        <a:lstStyle/>
        <a:p>
          <a:endParaRPr lang="en-US"/>
        </a:p>
      </dgm:t>
    </dgm:pt>
    <dgm:pt modelId="{2F9817AF-71FE-4D0A-A1D6-40EB3F64797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74980D7-9A56-4028-B592-F60158F7EB0C}" type="sibTrans" cxnId="{7433DFFD-1F16-48B1-99DC-B309FCBDAF80}">
      <dgm:prSet/>
      <dgm:spPr/>
      <dgm:t>
        <a:bodyPr/>
        <a:lstStyle/>
        <a:p>
          <a:endParaRPr lang="en-US"/>
        </a:p>
      </dgm:t>
    </dgm:pt>
    <dgm:pt modelId="{3923E72C-F5EA-4C3E-BCDE-B3CA31D4B5FB}" type="parTrans" cxnId="{7433DFFD-1F16-48B1-99DC-B309FCBDAF80}">
      <dgm:prSet/>
      <dgm:spPr/>
      <dgm:t>
        <a:bodyPr/>
        <a:lstStyle/>
        <a:p>
          <a:endParaRPr lang="en-US"/>
        </a:p>
      </dgm:t>
    </dgm:pt>
    <dgm:pt modelId="{5C3FB8D7-9F95-423A-8469-C591C9E55CDF}" type="pres">
      <dgm:prSet presAssocID="{13797F54-6BD4-41A0-841E-75D3AC01F1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D1BAF2-6573-478E-9B77-D0B497C822A1}" type="pres">
      <dgm:prSet presAssocID="{187D114A-52EF-4BFC-A752-B443BB9F674A}" presName="singleCycle" presStyleCnt="0"/>
      <dgm:spPr/>
    </dgm:pt>
    <dgm:pt modelId="{CBCD378A-DD78-49E2-9DC6-1B3C812201D8}" type="pres">
      <dgm:prSet presAssocID="{187D114A-52EF-4BFC-A752-B443BB9F674A}" presName="singleCenter" presStyleLbl="node1" presStyleIdx="0" presStyleCnt="4" custScaleX="204791" custScaleY="141361" custLinFactNeighborX="2773" custLinFactNeighborY="-554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3CAD47A-5A68-4A9A-9882-213750934DC2}" type="pres">
      <dgm:prSet presAssocID="{18E20199-5D4A-4B96-B63B-9AAE5909628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CD9E0984-D4D9-4F31-A9FF-BF5515780EA8}" type="pres">
      <dgm:prSet presAssocID="{D84EA6B9-DC66-4879-84D6-E744F1817BE8}" presName="text0" presStyleLbl="node1" presStyleIdx="1" presStyleCnt="4" custScaleX="162822" custScaleY="131551" custRadScaleRad="102632" custRadScaleInc="1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177BC-275F-40AC-AB05-ED303A4A8D75}" type="pres">
      <dgm:prSet presAssocID="{3923E72C-F5EA-4C3E-BCDE-B3CA31D4B5F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E41E2B6-E8CC-4434-81C3-0EA5E5A7F62D}" type="pres">
      <dgm:prSet presAssocID="{2F9817AF-71FE-4D0A-A1D6-40EB3F647976}" presName="text0" presStyleLbl="node1" presStyleIdx="2" presStyleCnt="4" custScaleX="162504" custScaleY="119804" custRadScaleRad="136631" custRadScaleInc="-7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2813-F2DD-4219-B78B-2B579F45D23F}" type="pres">
      <dgm:prSet presAssocID="{134EA268-EBA6-42AA-B0AA-6178BC1B981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DA462E1-46A5-46FC-AF30-4F3A9D043462}" type="pres">
      <dgm:prSet presAssocID="{1803E3DC-2E5B-4FA6-BDC7-D11A78B37F5B}" presName="text0" presStyleLbl="node1" presStyleIdx="3" presStyleCnt="4" custScaleX="146517" custScaleY="144973" custRadScaleRad="135644" custRadScaleInc="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E9858-3149-4C19-82BE-E057B62A07EB}" srcId="{13797F54-6BD4-41A0-841E-75D3AC01F1DA}" destId="{187D114A-52EF-4BFC-A752-B443BB9F674A}" srcOrd="0" destOrd="0" parTransId="{B774318E-60B2-400F-A258-DDBF73FCF1C8}" sibTransId="{81F562F3-CD39-461A-99BD-BEF6F429AF81}"/>
    <dgm:cxn modelId="{57303F21-5A8D-40B7-9DEA-F564B3F84EC2}" type="presOf" srcId="{2F9817AF-71FE-4D0A-A1D6-40EB3F647976}" destId="{2E41E2B6-E8CC-4434-81C3-0EA5E5A7F62D}" srcOrd="0" destOrd="0" presId="urn:microsoft.com/office/officeart/2008/layout/RadialCluster"/>
    <dgm:cxn modelId="{CDDBB742-3B9E-4F05-9311-0C202B1FCBAF}" type="presOf" srcId="{187D114A-52EF-4BFC-A752-B443BB9F674A}" destId="{CBCD378A-DD78-49E2-9DC6-1B3C812201D8}" srcOrd="0" destOrd="0" presId="urn:microsoft.com/office/officeart/2008/layout/RadialCluster"/>
    <dgm:cxn modelId="{DF48EB00-45B3-4EA8-86B2-7EEC332C5333}" srcId="{187D114A-52EF-4BFC-A752-B443BB9F674A}" destId="{D84EA6B9-DC66-4879-84D6-E744F1817BE8}" srcOrd="0" destOrd="0" parTransId="{18E20199-5D4A-4B96-B63B-9AAE59096288}" sibTransId="{74F9A2AB-A2B8-48F6-B57E-659C90F820CD}"/>
    <dgm:cxn modelId="{ABF9F1B4-A0F7-4657-9F2A-A86789008938}" type="presOf" srcId="{13797F54-6BD4-41A0-841E-75D3AC01F1DA}" destId="{5C3FB8D7-9F95-423A-8469-C591C9E55CDF}" srcOrd="0" destOrd="0" presId="urn:microsoft.com/office/officeart/2008/layout/RadialCluster"/>
    <dgm:cxn modelId="{43A9E929-3367-4B81-96FE-F836F8A48840}" type="presOf" srcId="{1803E3DC-2E5B-4FA6-BDC7-D11A78B37F5B}" destId="{FDA462E1-46A5-46FC-AF30-4F3A9D043462}" srcOrd="0" destOrd="0" presId="urn:microsoft.com/office/officeart/2008/layout/RadialCluster"/>
    <dgm:cxn modelId="{F631286D-448E-477A-921B-EE9248527FE6}" type="presOf" srcId="{134EA268-EBA6-42AA-B0AA-6178BC1B981F}" destId="{1D542813-F2DD-4219-B78B-2B579F45D23F}" srcOrd="0" destOrd="0" presId="urn:microsoft.com/office/officeart/2008/layout/RadialCluster"/>
    <dgm:cxn modelId="{7433DFFD-1F16-48B1-99DC-B309FCBDAF80}" srcId="{187D114A-52EF-4BFC-A752-B443BB9F674A}" destId="{2F9817AF-71FE-4D0A-A1D6-40EB3F647976}" srcOrd="1" destOrd="0" parTransId="{3923E72C-F5EA-4C3E-BCDE-B3CA31D4B5FB}" sibTransId="{674980D7-9A56-4028-B592-F60158F7EB0C}"/>
    <dgm:cxn modelId="{4A3B3ACD-30E1-4E9C-820F-6243E621B490}" type="presOf" srcId="{3923E72C-F5EA-4C3E-BCDE-B3CA31D4B5FB}" destId="{DAD177BC-275F-40AC-AB05-ED303A4A8D75}" srcOrd="0" destOrd="0" presId="urn:microsoft.com/office/officeart/2008/layout/RadialCluster"/>
    <dgm:cxn modelId="{5C55B1E2-CEFA-422A-9854-DE967FD8D9D1}" srcId="{187D114A-52EF-4BFC-A752-B443BB9F674A}" destId="{1803E3DC-2E5B-4FA6-BDC7-D11A78B37F5B}" srcOrd="2" destOrd="0" parTransId="{134EA268-EBA6-42AA-B0AA-6178BC1B981F}" sibTransId="{3549F599-3A11-4E3A-AA27-6908003B61B1}"/>
    <dgm:cxn modelId="{D854EB05-4024-47D3-8CA0-35D9BBDBD63E}" type="presOf" srcId="{D84EA6B9-DC66-4879-84D6-E744F1817BE8}" destId="{CD9E0984-D4D9-4F31-A9FF-BF5515780EA8}" srcOrd="0" destOrd="0" presId="urn:microsoft.com/office/officeart/2008/layout/RadialCluster"/>
    <dgm:cxn modelId="{3243D37A-9D6E-4370-9524-4F8C5FBDA1D3}" type="presOf" srcId="{18E20199-5D4A-4B96-B63B-9AAE59096288}" destId="{63CAD47A-5A68-4A9A-9882-213750934DC2}" srcOrd="0" destOrd="0" presId="urn:microsoft.com/office/officeart/2008/layout/RadialCluster"/>
    <dgm:cxn modelId="{F636CD90-9678-400B-A999-D7B3B50AEA30}" type="presParOf" srcId="{5C3FB8D7-9F95-423A-8469-C591C9E55CDF}" destId="{58D1BAF2-6573-478E-9B77-D0B497C822A1}" srcOrd="0" destOrd="0" presId="urn:microsoft.com/office/officeart/2008/layout/RadialCluster"/>
    <dgm:cxn modelId="{5F1C6D70-4648-46AC-84AF-D6E7BF961B45}" type="presParOf" srcId="{58D1BAF2-6573-478E-9B77-D0B497C822A1}" destId="{CBCD378A-DD78-49E2-9DC6-1B3C812201D8}" srcOrd="0" destOrd="0" presId="urn:microsoft.com/office/officeart/2008/layout/RadialCluster"/>
    <dgm:cxn modelId="{4E8E18DC-9AE0-43AF-B04D-D8E6FAC4A7EF}" type="presParOf" srcId="{58D1BAF2-6573-478E-9B77-D0B497C822A1}" destId="{63CAD47A-5A68-4A9A-9882-213750934DC2}" srcOrd="1" destOrd="0" presId="urn:microsoft.com/office/officeart/2008/layout/RadialCluster"/>
    <dgm:cxn modelId="{3AE37308-0607-4D77-A2E9-E16175EC7E9F}" type="presParOf" srcId="{58D1BAF2-6573-478E-9B77-D0B497C822A1}" destId="{CD9E0984-D4D9-4F31-A9FF-BF5515780EA8}" srcOrd="2" destOrd="0" presId="urn:microsoft.com/office/officeart/2008/layout/RadialCluster"/>
    <dgm:cxn modelId="{487515CA-078B-4A9D-AF61-F5F1C4D3DF2A}" type="presParOf" srcId="{58D1BAF2-6573-478E-9B77-D0B497C822A1}" destId="{DAD177BC-275F-40AC-AB05-ED303A4A8D75}" srcOrd="3" destOrd="0" presId="urn:microsoft.com/office/officeart/2008/layout/RadialCluster"/>
    <dgm:cxn modelId="{A4216173-F7B7-4F9B-A3AF-2B809E4FFF55}" type="presParOf" srcId="{58D1BAF2-6573-478E-9B77-D0B497C822A1}" destId="{2E41E2B6-E8CC-4434-81C3-0EA5E5A7F62D}" srcOrd="4" destOrd="0" presId="urn:microsoft.com/office/officeart/2008/layout/RadialCluster"/>
    <dgm:cxn modelId="{3F1AA181-71E0-41E3-A82A-31BD829EE800}" type="presParOf" srcId="{58D1BAF2-6573-478E-9B77-D0B497C822A1}" destId="{1D542813-F2DD-4219-B78B-2B579F45D23F}" srcOrd="5" destOrd="0" presId="urn:microsoft.com/office/officeart/2008/layout/RadialCluster"/>
    <dgm:cxn modelId="{FA6FB2C6-E65E-4CC2-8FC8-1D08D60076F3}" type="presParOf" srcId="{58D1BAF2-6573-478E-9B77-D0B497C822A1}" destId="{FDA462E1-46A5-46FC-AF30-4F3A9D04346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F49B-7E46-4F58-A862-577B94B15CAB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8C38-77AF-4278-AC79-4BC579C7C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524" y="0"/>
            <a:ext cx="64908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শুভেচ্ছা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ও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স্বাগতম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1099029"/>
            <a:ext cx="10222173" cy="57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31789" y="0"/>
            <a:ext cx="6426109" cy="832513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বিশ্বের বিশ্বাস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2042654" y="1883822"/>
            <a:ext cx="8404378" cy="228722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ভিত্তিক জ্ঞান এবং কর্মক্ষেত্রে প্রয়োগকারী দেশের জনগণ সমৃদ্ধ দেশই সম্পদশালী দেশ 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4777544" y="316586"/>
            <a:ext cx="3327366" cy="1165850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42201" y="2091002"/>
            <a:ext cx="8154745" cy="1787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বিশ্বে সম্পদশালী দেশ বলতে কাদের বুঝানো হয়েছে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61817" y="0"/>
            <a:ext cx="5404513" cy="140571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94" y="2794356"/>
            <a:ext cx="3771314" cy="2407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4" y="1948195"/>
            <a:ext cx="3771314" cy="2394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02" y="1948195"/>
            <a:ext cx="3771314" cy="2407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704" y="4735102"/>
            <a:ext cx="377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যোগাযোগ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670" y="5414979"/>
            <a:ext cx="377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ক্যামেরায় ছবি তোলা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7340" y="4735102"/>
            <a:ext cx="399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কাজে কম্পিউটার 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61817" y="0"/>
            <a:ext cx="5404513" cy="140571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1" y="2562653"/>
            <a:ext cx="3729531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5" y="1736677"/>
            <a:ext cx="3729531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1736677"/>
            <a:ext cx="3729531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377" y="4449170"/>
            <a:ext cx="372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এটিএম এর ব্যবহার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2691" y="5295331"/>
            <a:ext cx="372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ওয়াশিং মেশিন এ কাপড় ধোয়া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5005" y="4449170"/>
            <a:ext cx="372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 ব্যবহার করে রান্না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61817" y="0"/>
            <a:ext cx="5404513" cy="140571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31" y="1801822"/>
            <a:ext cx="3732357" cy="2381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29" y="2732823"/>
            <a:ext cx="3741964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6" y="1801822"/>
            <a:ext cx="3736569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526" y="4681182"/>
            <a:ext cx="373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ই-বুকে বই পড়া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3629" y="5513695"/>
            <a:ext cx="373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সিটিস্ক্যান করে রোগ নির্ণয়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8127" y="4681182"/>
            <a:ext cx="370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 ব্যবহার করে গাড়ি চালানো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35021" y="0"/>
            <a:ext cx="4790364" cy="859809"/>
          </a:xfrm>
          <a:prstGeom prst="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47414" y="1828800"/>
            <a:ext cx="7765577" cy="301615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063318" y="136478"/>
            <a:ext cx="2320120" cy="122829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1528549" y="1637731"/>
            <a:ext cx="9389659" cy="4612943"/>
          </a:xfrm>
          <a:prstGeom prst="flowChartInternalStorage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আমরা 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ব্যবহার করে জীবনটা অনেক সহজ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পারি  ? </a:t>
            </a:r>
          </a:p>
          <a:p>
            <a:pPr>
              <a:lnSpc>
                <a:spcPct val="150000"/>
              </a:lnSpc>
            </a:pP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019266" y="0"/>
            <a:ext cx="3998794" cy="3684896"/>
            <a:chOff x="3869141" y="0"/>
            <a:chExt cx="3998794" cy="3684896"/>
          </a:xfrm>
        </p:grpSpPr>
        <p:sp>
          <p:nvSpPr>
            <p:cNvPr id="2" name="Rectangle 1"/>
            <p:cNvSpPr/>
            <p:nvPr/>
          </p:nvSpPr>
          <p:spPr>
            <a:xfrm>
              <a:off x="4271750" y="1146412"/>
              <a:ext cx="3193576" cy="206081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3869141" y="0"/>
              <a:ext cx="3998794" cy="1146412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76967" y="3207224"/>
              <a:ext cx="1624084" cy="232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87454" y="3439236"/>
              <a:ext cx="1030406" cy="2456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49422" y="1705971"/>
              <a:ext cx="464024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28098" y="1705971"/>
              <a:ext cx="464024" cy="9144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84292" y="1146412"/>
              <a:ext cx="409433" cy="20608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11" idx="0"/>
              <a:endCxn id="4" idx="0"/>
            </p:cNvCxnSpPr>
            <p:nvPr/>
          </p:nvCxnSpPr>
          <p:spPr>
            <a:xfrm>
              <a:off x="5889009" y="1146412"/>
              <a:ext cx="0" cy="20608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656392" y="1440597"/>
            <a:ext cx="24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221474" y="3862316"/>
            <a:ext cx="9744502" cy="2797791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ব্যবহার করা হয় এমন কতকগুলো ক্ষেত্রের তালিকা তৈরি করে আনবে । </a:t>
            </a:r>
            <a:endParaRPr lang="en-US" sz="4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75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49065" y="5411450"/>
            <a:ext cx="2788693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71448" y="0"/>
            <a:ext cx="12022076" cy="1493949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0623" y="1493949"/>
            <a:ext cx="5154920" cy="4806179"/>
            <a:chOff x="71446" y="1515108"/>
            <a:chExt cx="5769863" cy="5169877"/>
          </a:xfrm>
        </p:grpSpPr>
        <p:sp>
          <p:nvSpPr>
            <p:cNvPr id="4" name="Rounded Rectangle 3"/>
            <p:cNvSpPr/>
            <p:nvPr/>
          </p:nvSpPr>
          <p:spPr>
            <a:xfrm>
              <a:off x="152642" y="1515108"/>
              <a:ext cx="5672769" cy="516987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5084" y="2727562"/>
              <a:ext cx="535979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bn-IN" sz="4000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en-US" sz="4000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446" y="1886353"/>
              <a:ext cx="5662880" cy="9932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 আবুবকর সিদ্দিক</a:t>
              </a:r>
              <a:endParaRPr lang="en-US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48" y="3546709"/>
              <a:ext cx="566288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মগড়া পালস্‌ ইউনিয়ন উচ্চ বিদ্যালয় </a:t>
              </a:r>
              <a:endParaRPr lang="en-US" sz="3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48" y="4223771"/>
              <a:ext cx="5672769" cy="7614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3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মগড়া, কালিহাতি, টাংগাইল  </a:t>
              </a:r>
              <a:endParaRPr lang="en-US" sz="3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540" y="4957572"/>
              <a:ext cx="567276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০১৭১০৬৮৯৮৪৬  </a:t>
              </a:r>
              <a:endParaRPr lang="en-US" sz="3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48" y="5654823"/>
              <a:ext cx="5672769" cy="4966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4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ই-মেইল : </a:t>
              </a:r>
              <a:r>
                <a:rPr lang="en-US" sz="24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abubakar.28oc77@gmail.com</a:t>
              </a:r>
              <a:r>
                <a:rPr lang="bn-IN" sz="24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7316" y="1489589"/>
            <a:ext cx="5123421" cy="4810539"/>
            <a:chOff x="6331788" y="1489350"/>
            <a:chExt cx="5123421" cy="4810539"/>
          </a:xfrm>
        </p:grpSpPr>
        <p:sp>
          <p:nvSpPr>
            <p:cNvPr id="12" name="Rounded Rectangle 11"/>
            <p:cNvSpPr/>
            <p:nvPr/>
          </p:nvSpPr>
          <p:spPr>
            <a:xfrm>
              <a:off x="6331788" y="1489350"/>
              <a:ext cx="5123421" cy="48105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 smtClean="0"/>
                <a:t> 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84057" y="1901408"/>
              <a:ext cx="17459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শ্রেণি-৬ষ্ঠ</a:t>
              </a:r>
              <a:endPara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0472" y="2670849"/>
              <a:ext cx="47660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: তথ্য ও যোগাযোগ প্রযুক্তি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87826" y="3376182"/>
              <a:ext cx="16113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: ১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66988" y="4042597"/>
              <a:ext cx="16530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: </a:t>
              </a:r>
              <a:r>
                <a:rPr 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7-8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80475" y="4689027"/>
              <a:ext cx="26260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bn-IN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মিনিট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078828" y="1609859"/>
            <a:ext cx="12879" cy="4816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91" y="1030114"/>
            <a:ext cx="4157791" cy="2991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8" y="1030114"/>
            <a:ext cx="4239676" cy="2982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076" y="4394579"/>
            <a:ext cx="42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9791" y="4394579"/>
            <a:ext cx="415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9266" y="5007742"/>
            <a:ext cx="495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রুম কি একই ভাবে পরিচালত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615" y="5026381"/>
            <a:ext cx="1005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রুম থেকে ২য় রুম ফাইল মুক্ত থাকার জন্য কে গুরুত্বপূর্ণ ভূমিকা পালন করে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510" y="4091830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590" y="4012248"/>
            <a:ext cx="43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545" y="2411820"/>
            <a:ext cx="5971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4427" y="273395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104030" y="2285309"/>
            <a:ext cx="7656394" cy="1774209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গুরুত্ব 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23899" y="163772"/>
            <a:ext cx="3616655" cy="2094241"/>
            <a:chOff x="3916909" y="191068"/>
            <a:chExt cx="3616655" cy="2094241"/>
          </a:xfrm>
        </p:grpSpPr>
        <p:sp>
          <p:nvSpPr>
            <p:cNvPr id="4" name="Rectangle 3"/>
            <p:cNvSpPr/>
            <p:nvPr/>
          </p:nvSpPr>
          <p:spPr>
            <a:xfrm>
              <a:off x="3916909" y="191068"/>
              <a:ext cx="3616655" cy="101566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5111087" y="1187355"/>
              <a:ext cx="1228298" cy="1097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8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618931" y="5036890"/>
            <a:ext cx="9192905" cy="2159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bn-BD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20327" y="417569"/>
            <a:ext cx="2428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50303" y="338740"/>
            <a:ext cx="2975212" cy="1160926"/>
          </a:xfrm>
          <a:prstGeom prst="wedgeRectCallout">
            <a:avLst>
              <a:gd name="adj1" fmla="val -20277"/>
              <a:gd name="adj2" fmla="val 775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069145" y="1499666"/>
            <a:ext cx="10285792" cy="427174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সুবিধা বর্ণনা করতে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37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3953921" y="36986"/>
            <a:ext cx="4481429" cy="7620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ধারনা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9" y="1305146"/>
            <a:ext cx="3753132" cy="2120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81" y="2761417"/>
            <a:ext cx="3751364" cy="2119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65" y="1955766"/>
            <a:ext cx="3665884" cy="20716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9" y="3821373"/>
            <a:ext cx="386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 খনি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3465" y="4344593"/>
            <a:ext cx="386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কয়লার খনি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7581" y="5240740"/>
            <a:ext cx="386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খনি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6073" y="5231753"/>
            <a:ext cx="5334000" cy="1422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শক্তিশালী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9448885"/>
              </p:ext>
            </p:extLst>
          </p:nvPr>
        </p:nvGraphicFramePr>
        <p:xfrm>
          <a:off x="1851889" y="234758"/>
          <a:ext cx="8317347" cy="573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Ribbon 5"/>
          <p:cNvSpPr/>
          <p:nvPr/>
        </p:nvSpPr>
        <p:spPr>
          <a:xfrm>
            <a:off x="0" y="0"/>
            <a:ext cx="4509138" cy="872836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ধারনা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D378A-DD78-49E2-9DC6-1B3C8122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BCD378A-DD78-49E2-9DC6-1B3C81220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AD47A-5A68-4A9A-9882-21375093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3CAD47A-5A68-4A9A-9882-213750934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9E0984-D4D9-4F31-A9FF-BF55157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D9E0984-D4D9-4F31-A9FF-BF5515780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177BC-275F-40AC-AB05-ED303A4A8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DAD177BC-275F-40AC-AB05-ED303A4A8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1E2B6-E8CC-4434-81C3-0EA5E5A7F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E41E2B6-E8CC-4434-81C3-0EA5E5A7F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542813-F2DD-4219-B78B-2B579F4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D542813-F2DD-4219-B78B-2B579F45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462E1-46A5-46FC-AF30-4F3A9D043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FDA462E1-46A5-46FC-AF30-4F3A9D043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72" y="1666466"/>
            <a:ext cx="3694893" cy="2408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6812"/>
            <a:ext cx="3771314" cy="2408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23" y="2566800"/>
            <a:ext cx="3790760" cy="2408955"/>
          </a:xfrm>
          <a:prstGeom prst="rect">
            <a:avLst/>
          </a:prstGeom>
        </p:spPr>
      </p:pic>
      <p:sp>
        <p:nvSpPr>
          <p:cNvPr id="9" name="Down Ribbon 8"/>
          <p:cNvSpPr/>
          <p:nvPr/>
        </p:nvSpPr>
        <p:spPr>
          <a:xfrm>
            <a:off x="7744697" y="18434"/>
            <a:ext cx="4403556" cy="874523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ধারনা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545058"/>
            <a:ext cx="37713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ভিত্তিক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9262" y="5275385"/>
            <a:ext cx="37950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আইসিটির প্রয়োগ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319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92</cp:revision>
  <dcterms:created xsi:type="dcterms:W3CDTF">2019-09-13T13:59:41Z</dcterms:created>
  <dcterms:modified xsi:type="dcterms:W3CDTF">2019-10-25T04:37:32Z</dcterms:modified>
</cp:coreProperties>
</file>