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DF4E9D-2FF1-49AC-89F6-F9B9AE756F4C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A8AE3B-DB1E-4007-ADAC-FCAD294A110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chandan\Desktop\flower\y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609600"/>
            <a:ext cx="4419600" cy="505504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-152400" y="152400"/>
            <a:ext cx="9448800" cy="6248400"/>
          </a:xfrm>
          <a:prstGeom prst="rect">
            <a:avLst/>
          </a:prstGeom>
          <a:noFill/>
        </p:spPr>
        <p:txBody>
          <a:bodyPr wrap="square" rtlCol="0">
            <a:prstTxWarp prst="textArchDownPour">
              <a:avLst/>
            </a:prstTxWarp>
            <a:spAutoFit/>
          </a:bodyPr>
          <a:lstStyle/>
          <a:p>
            <a:r>
              <a:rPr lang="en-US" sz="13800" b="1" dirty="0" smtClean="0">
                <a:solidFill>
                  <a:srgbClr val="C00000"/>
                </a:solidFill>
              </a:rPr>
              <a:t>WELCOME</a:t>
            </a:r>
            <a:endParaRPr lang="en-US" sz="13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"/>
            <a:ext cx="8610600" cy="769441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                        Home work</a:t>
            </a:r>
            <a:endParaRPr lang="en-US" sz="4400" b="1" dirty="0">
              <a:solidFill>
                <a:srgbClr val="C00000"/>
              </a:solidFill>
            </a:endParaRPr>
          </a:p>
        </p:txBody>
      </p:sp>
      <p:pic>
        <p:nvPicPr>
          <p:cNvPr id="3" name="Picture 2" descr="C:\Users\chandan\Desktop\flower\aaaaaaa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599"/>
            <a:ext cx="8534400" cy="41910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TextBox 3"/>
          <p:cNvSpPr txBox="1"/>
          <p:nvPr/>
        </p:nvSpPr>
        <p:spPr>
          <a:xfrm>
            <a:off x="381000" y="5475982"/>
            <a:ext cx="8534400" cy="58477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/>
              <a:t>* Write a short paragraph  about  </a:t>
            </a:r>
            <a:r>
              <a:rPr lang="en-US" sz="3200" b="1" dirty="0" smtClean="0"/>
              <a:t>Our pride.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chandan\Desktop\flower\f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620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0" y="-304800"/>
            <a:ext cx="9144000" cy="6858000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</a:bodyPr>
          <a:lstStyle/>
          <a:p>
            <a:r>
              <a:rPr lang="en-US" sz="7200" dirty="0" smtClean="0"/>
              <a:t>  </a:t>
            </a:r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 you   </a:t>
            </a:r>
          </a:p>
          <a:p>
            <a:r>
              <a:rPr 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everybody</a:t>
            </a:r>
            <a:endParaRPr 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 txBox="1">
            <a:spLocks/>
          </p:cNvSpPr>
          <p:nvPr/>
        </p:nvSpPr>
        <p:spPr>
          <a:xfrm>
            <a:off x="76200" y="274638"/>
            <a:ext cx="8915400" cy="12464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Teacher ‘s  Identity</a:t>
            </a:r>
            <a:endParaRPr kumimoji="0" lang="en-US" sz="7200" b="1" i="0" u="none" strike="noStrike" kern="1200" cap="none" spc="0" normalizeH="0" baseline="0" noProof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 descr="C:\Users\chandan\Desktop\flower\IMG_20190720_211626_3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76400"/>
            <a:ext cx="2896985" cy="4724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Content Placeholder 6"/>
          <p:cNvSpPr txBox="1">
            <a:spLocks/>
          </p:cNvSpPr>
          <p:nvPr/>
        </p:nvSpPr>
        <p:spPr>
          <a:xfrm>
            <a:off x="3810000" y="2460754"/>
            <a:ext cx="5181600" cy="241604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CHANDAN BISWAS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ASSISTANT TEACHER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ANDHA HIGH SCHOOL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</a:t>
            </a:r>
            <a:r>
              <a:rPr kumimoji="0" lang="bn-IN" sz="32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en-US" sz="32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mail: </a:t>
            </a:r>
            <a:r>
              <a:rPr kumimoji="0" lang="en-US" sz="2400" b="1" i="0" u="none" strike="noStrike" kern="1200" cap="none" spc="50" normalizeH="0" baseline="0" noProof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chandanb13@gmail.com</a:t>
            </a:r>
            <a:endParaRPr kumimoji="0" lang="en-US" sz="2400" b="1" i="0" u="none" strike="noStrike" kern="1200" cap="none" spc="50" normalizeH="0" baseline="0" noProof="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7992"/>
            <a:ext cx="9144000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Class  Identity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0" y="914400"/>
            <a:ext cx="9144000" cy="5943600"/>
          </a:xfrm>
          <a:prstGeom prst="horizontalScrol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     English-1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st</a:t>
            </a:r>
            <a:r>
              <a:rPr lang="en-US" sz="5400" b="1" dirty="0" smtClean="0">
                <a:solidFill>
                  <a:srgbClr val="FFFF00"/>
                </a:solidFill>
              </a:rPr>
              <a:t> Paper</a:t>
            </a:r>
          </a:p>
          <a:p>
            <a:r>
              <a:rPr lang="en-US" sz="5400" dirty="0" smtClean="0">
                <a:solidFill>
                  <a:srgbClr val="FFFF00"/>
                </a:solidFill>
              </a:rPr>
              <a:t>          	  </a:t>
            </a:r>
            <a:r>
              <a:rPr lang="en-US" sz="4400" b="1" dirty="0" smtClean="0">
                <a:solidFill>
                  <a:srgbClr val="FFFF00"/>
                </a:solidFill>
              </a:rPr>
              <a:t>Class-Six</a:t>
            </a:r>
          </a:p>
          <a:p>
            <a:r>
              <a:rPr lang="en-US" sz="4400" b="1" dirty="0" smtClean="0">
                <a:solidFill>
                  <a:srgbClr val="FFFF00"/>
                </a:solidFill>
              </a:rPr>
              <a:t>           	  </a:t>
            </a:r>
            <a:r>
              <a:rPr lang="en-US" sz="4400" b="1" dirty="0" smtClean="0">
                <a:solidFill>
                  <a:srgbClr val="FFFF00"/>
                </a:solidFill>
              </a:rPr>
              <a:t>Lesson-1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000" b="1" dirty="0" smtClean="0">
                <a:solidFill>
                  <a:srgbClr val="FFFF00"/>
                </a:solidFill>
              </a:rPr>
              <a:t>          </a:t>
            </a:r>
            <a:r>
              <a:rPr lang="en-US" sz="4000" b="1" dirty="0" smtClean="0">
                <a:solidFill>
                  <a:srgbClr val="FFFF00"/>
                </a:solidFill>
              </a:rPr>
              <a:t>  </a:t>
            </a:r>
            <a:r>
              <a:rPr lang="en-US" sz="6000" b="1" dirty="0" smtClean="0">
                <a:solidFill>
                  <a:srgbClr val="FFFF00"/>
                </a:solidFill>
              </a:rPr>
              <a:t>Our  pride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8404"/>
            <a:ext cx="9144000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" y="5638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  </a:t>
            </a:r>
            <a:r>
              <a:rPr lang="en-US" sz="3200" b="1" dirty="0" smtClean="0">
                <a:solidFill>
                  <a:srgbClr val="C00000"/>
                </a:solidFill>
              </a:rPr>
              <a:t>National Monument 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5715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</a:rPr>
              <a:t>Shaheed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</a:rPr>
              <a:t>Minar</a:t>
            </a:r>
            <a:endParaRPr lang="en-US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7" name="Picture 3" descr="C:\Users\chandan\Desktop\flower\smrity saudo.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1219200"/>
            <a:ext cx="4191000" cy="4038600"/>
          </a:xfrm>
          <a:prstGeom prst="rect">
            <a:avLst/>
          </a:prstGeom>
          <a:noFill/>
        </p:spPr>
      </p:pic>
      <p:pic>
        <p:nvPicPr>
          <p:cNvPr id="1029" name="Picture 5" descr="C:\Users\chandan\Desktop\flower\shahid minar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1219200"/>
            <a:ext cx="4460582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763000" cy="769441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s-Cyrl-BA" sz="4400" dirty="0" smtClean="0">
                <a:solidFill>
                  <a:srgbClr val="FFC000"/>
                </a:solidFill>
              </a:rPr>
              <a:t>Learning outcome</a:t>
            </a:r>
            <a:r>
              <a:rPr lang="en-US" sz="4400" dirty="0" smtClean="0">
                <a:solidFill>
                  <a:srgbClr val="FFC000"/>
                </a:solidFill>
              </a:rPr>
              <a:t>s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292608" y="990600"/>
            <a:ext cx="8698992" cy="5867400"/>
          </a:xfrm>
          <a:prstGeom prst="horizontalScrol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C000"/>
                </a:solidFill>
              </a:rPr>
              <a:t>After completing the lesson students will be able to-</a:t>
            </a:r>
          </a:p>
          <a:p>
            <a:pPr algn="ctr"/>
            <a:r>
              <a:rPr lang="en-US" sz="3200" dirty="0" smtClean="0"/>
              <a:t>*Read and understand the texts.</a:t>
            </a:r>
          </a:p>
          <a:p>
            <a:pPr algn="ctr"/>
            <a:r>
              <a:rPr lang="en-US" sz="3200" dirty="0" smtClean="0"/>
              <a:t>*To know about </a:t>
            </a:r>
            <a:r>
              <a:rPr lang="en-US" sz="3200" dirty="0" smtClean="0"/>
              <a:t>Our pride.</a:t>
            </a:r>
            <a:endParaRPr lang="en-US" sz="3200" dirty="0" smtClean="0"/>
          </a:p>
          <a:p>
            <a:pPr algn="ctr"/>
            <a:r>
              <a:rPr lang="en-US" sz="3200" dirty="0" smtClean="0"/>
              <a:t>*Ask and answer </a:t>
            </a:r>
            <a:r>
              <a:rPr lang="en-US" sz="3200" dirty="0" smtClean="0"/>
              <a:t>the questions.</a:t>
            </a:r>
          </a:p>
          <a:p>
            <a:pPr algn="ctr"/>
            <a:r>
              <a:rPr lang="en-US" sz="3200" dirty="0" smtClean="0"/>
              <a:t>* Write short paragraph.</a:t>
            </a:r>
          </a:p>
          <a:p>
            <a:pPr algn="ctr"/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1440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Look at the pictures</a:t>
            </a:r>
          </a:p>
        </p:txBody>
      </p:sp>
      <p:pic>
        <p:nvPicPr>
          <p:cNvPr id="2050" name="Picture 2" descr="C:\Users\chandan\Desktop\flower\smrity saudo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399" y="1066800"/>
            <a:ext cx="4495801" cy="3100552"/>
          </a:xfrm>
          <a:prstGeom prst="rect">
            <a:avLst/>
          </a:prstGeom>
          <a:noFill/>
        </p:spPr>
      </p:pic>
      <p:pic>
        <p:nvPicPr>
          <p:cNvPr id="2051" name="Picture 3" descr="C:\Users\chandan\Desktop\flower\smrity saud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250657"/>
            <a:ext cx="8763000" cy="2454943"/>
          </a:xfrm>
          <a:prstGeom prst="rect">
            <a:avLst/>
          </a:prstGeom>
          <a:noFill/>
        </p:spPr>
      </p:pic>
      <p:pic>
        <p:nvPicPr>
          <p:cNvPr id="2052" name="Picture 4" descr="C:\Users\chandan\Desktop\flower\shahid minar 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1139779"/>
            <a:ext cx="4038600" cy="305122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066800" y="1143000"/>
            <a:ext cx="5334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</a:rPr>
              <a:t>  Our  Pride</a:t>
            </a:r>
            <a:endParaRPr 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10600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  Learn the meanings of these words :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95400"/>
            <a:ext cx="495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Pride</a:t>
            </a:r>
          </a:p>
          <a:p>
            <a:r>
              <a:rPr lang="en-US" sz="4400" b="1" dirty="0" smtClean="0"/>
              <a:t>Declared</a:t>
            </a:r>
            <a:r>
              <a:rPr lang="en-US" sz="4400" b="1" dirty="0" smtClean="0"/>
              <a:t> </a:t>
            </a:r>
            <a:endParaRPr lang="en-US" sz="4400" b="1" dirty="0" smtClean="0"/>
          </a:p>
          <a:p>
            <a:r>
              <a:rPr lang="en-US" sz="4400" b="1" dirty="0" smtClean="0"/>
              <a:t>Unforgettable</a:t>
            </a:r>
            <a:endParaRPr lang="en-US" sz="4400" b="1" dirty="0" smtClean="0"/>
          </a:p>
          <a:p>
            <a:r>
              <a:rPr lang="en-US" sz="4400" b="1" dirty="0" smtClean="0"/>
              <a:t>Swooped</a:t>
            </a:r>
            <a:endParaRPr lang="en-US" sz="4400" b="1" dirty="0" smtClean="0"/>
          </a:p>
          <a:p>
            <a:r>
              <a:rPr lang="en-US" sz="4400" b="1" dirty="0" smtClean="0"/>
              <a:t>Surrendered</a:t>
            </a:r>
            <a:endParaRPr lang="en-US" sz="4400" b="1" dirty="0" smtClean="0"/>
          </a:p>
          <a:p>
            <a:r>
              <a:rPr lang="en-US" sz="4400" b="1" dirty="0" smtClean="0"/>
              <a:t>Martyr</a:t>
            </a:r>
            <a:endParaRPr lang="en-US" sz="4400" b="1" dirty="0"/>
          </a:p>
          <a:p>
            <a:r>
              <a:rPr lang="en-US" sz="4400" b="1" dirty="0" smtClean="0"/>
              <a:t>Pledge</a:t>
            </a:r>
            <a:endParaRPr lang="en-US" sz="44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191000" y="1365739"/>
            <a:ext cx="46482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– </a:t>
            </a:r>
            <a:r>
              <a:rPr lang="bn-IN" sz="4400" b="1" dirty="0" smtClean="0"/>
              <a:t>গর্ব</a:t>
            </a:r>
            <a:endParaRPr lang="en-US" sz="4400" b="1" dirty="0" smtClean="0"/>
          </a:p>
          <a:p>
            <a:pPr>
              <a:buFontTx/>
              <a:buChar char="-"/>
            </a:pPr>
            <a:r>
              <a:rPr lang="en-US" sz="4400" b="1" dirty="0" smtClean="0"/>
              <a:t> </a:t>
            </a:r>
            <a:r>
              <a:rPr lang="bn-IN" sz="4400" b="1" dirty="0" smtClean="0"/>
              <a:t>ঘোষিত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অবিস্মরণীয়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চড়াও, </a:t>
            </a:r>
            <a:r>
              <a:rPr lang="bn-IN" sz="3600" b="1" dirty="0" smtClean="0"/>
              <a:t>পতিত হওয়া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আত্মসমর্পণ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শহীদ</a:t>
            </a:r>
            <a:endParaRPr lang="en-US" sz="4400" b="1" dirty="0" smtClean="0"/>
          </a:p>
          <a:p>
            <a:r>
              <a:rPr lang="en-US" sz="4400" b="1" dirty="0" smtClean="0"/>
              <a:t>- </a:t>
            </a:r>
            <a:r>
              <a:rPr lang="bn-IN" sz="4400" b="1" dirty="0" smtClean="0"/>
              <a:t>অঙ্গীকার</a:t>
            </a:r>
            <a:endParaRPr lang="en-US" sz="20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28600"/>
            <a:ext cx="8763000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	    Read the following Passage</a:t>
            </a:r>
            <a:endParaRPr lang="en-US" sz="3600" b="1" dirty="0">
              <a:solidFill>
                <a:srgbClr val="C00000"/>
              </a:solidFill>
            </a:endParaRPr>
          </a:p>
        </p:txBody>
      </p:sp>
      <p:pic>
        <p:nvPicPr>
          <p:cNvPr id="3074" name="Picture 2" descr="C:\Users\chandan\Desktop\pri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66800"/>
            <a:ext cx="8229600" cy="5562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3924"/>
            <a:ext cx="8763000" cy="1077218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Match a word in column A with a word column B that has similar meaning.</a:t>
            </a:r>
            <a:endParaRPr lang="en-US" sz="60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284456"/>
          <a:ext cx="8382000" cy="5290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703943">
                <a:tc>
                  <a:txBody>
                    <a:bodyPr/>
                    <a:lstStyle/>
                    <a:p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Culumn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A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Culumn</a:t>
                      </a:r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B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Annually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Courageous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Heroic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Freedom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Liberation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Once a year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Surrender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Promise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Endure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To bear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3943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Pledge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To admit defeat and give up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2133600" y="2362200"/>
            <a:ext cx="2514600" cy="121920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2362200" y="2971800"/>
            <a:ext cx="2209800" cy="76200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676400" y="2286000"/>
            <a:ext cx="2895600" cy="68580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676400" y="4495800"/>
            <a:ext cx="2971800" cy="129540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133600" y="4572000"/>
            <a:ext cx="2514600" cy="1600200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1828800" y="5181600"/>
            <a:ext cx="2667000" cy="1588"/>
          </a:xfrm>
          <a:prstGeom prst="straightConnector1">
            <a:avLst/>
          </a:prstGeom>
          <a:ln w="5715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167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chandan</dc:creator>
  <cp:lastModifiedBy>chandan</cp:lastModifiedBy>
  <cp:revision>16</cp:revision>
  <dcterms:created xsi:type="dcterms:W3CDTF">2019-08-25T06:50:27Z</dcterms:created>
  <dcterms:modified xsi:type="dcterms:W3CDTF">2019-08-25T07:54:25Z</dcterms:modified>
</cp:coreProperties>
</file>