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9" r:id="rId6"/>
    <p:sldId id="259" r:id="rId7"/>
    <p:sldId id="268" r:id="rId8"/>
    <p:sldId id="260" r:id="rId9"/>
    <p:sldId id="26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27BC9-2F9A-4AE1-BD6A-1CB6E2DB327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1F0F7B-515F-4538-809B-F6FC0E0D2D8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handan\Desktop\flower\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38438"/>
            <a:ext cx="8686800" cy="3967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28600" y="298608"/>
            <a:ext cx="8686800" cy="23683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11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WELCOME</a:t>
            </a:r>
            <a:endParaRPr lang="en-US" sz="11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305800" cy="70788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        	   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Individual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work</a:t>
            </a:r>
            <a:endParaRPr lang="en-US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105464"/>
          <a:ext cx="83820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78516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              </a:t>
                      </a:r>
                      <a:r>
                        <a:rPr lang="en-US" sz="3600" b="1" dirty="0" smtClean="0"/>
                        <a:t>column  </a:t>
                      </a:r>
                      <a:r>
                        <a:rPr lang="en-US" sz="36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     </a:t>
                      </a:r>
                      <a:r>
                        <a:rPr lang="en-US" sz="3600" b="1" dirty="0" smtClean="0"/>
                        <a:t>column  </a:t>
                      </a:r>
                      <a:r>
                        <a:rPr lang="en-US" sz="36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  <a:tr h="38630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Challenging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Maintain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Graduation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Clash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Global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Keep up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International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Difficult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University degree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fight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838200"/>
            <a:ext cx="8305800" cy="10772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Now match the words in column A with their meaning in column B.</a:t>
            </a:r>
            <a:endParaRPr lang="en-US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47800" y="3962400"/>
            <a:ext cx="3276600" cy="2057400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648200"/>
            <a:ext cx="2590800" cy="609600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3600" y="3200400"/>
            <a:ext cx="2590800" cy="1371600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5400" y="5334000"/>
            <a:ext cx="3352800" cy="685800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752600" y="3124200"/>
            <a:ext cx="2895600" cy="762000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6514"/>
            <a:ext cx="8001000" cy="70788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        	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924800" cy="5847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Answer the following questions.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382000" cy="44275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b="1" dirty="0" smtClean="0"/>
              <a:t>Where is Congo ?</a:t>
            </a:r>
            <a:endParaRPr lang="en-US" sz="2800" b="1" dirty="0" smtClean="0"/>
          </a:p>
          <a:p>
            <a:pPr marL="342900" indent="-342900">
              <a:buAutoNum type="alphaLcPeriod"/>
            </a:pPr>
            <a:endParaRPr lang="en-US" sz="2800" b="1" dirty="0"/>
          </a:p>
          <a:p>
            <a:pPr marL="342900" indent="-342900">
              <a:buAutoNum type="alphaLcPeriod"/>
            </a:pPr>
            <a:r>
              <a:rPr lang="en-US" sz="2800" b="1" dirty="0" smtClean="0"/>
              <a:t>Who call </a:t>
            </a:r>
            <a:r>
              <a:rPr lang="en-US" sz="2800" b="1" dirty="0" err="1" smtClean="0"/>
              <a:t>Gurmit</a:t>
            </a:r>
            <a:r>
              <a:rPr lang="en-US" sz="2800" b="1" dirty="0" smtClean="0"/>
              <a:t> Singh “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 Global Citizen” ? Why ?</a:t>
            </a:r>
            <a:endParaRPr lang="en-US" sz="2800" b="1" dirty="0" smtClean="0"/>
          </a:p>
          <a:p>
            <a:pPr marL="342900" indent="-342900">
              <a:buAutoNum type="alphaLcPeriod"/>
            </a:pPr>
            <a:endParaRPr lang="en-US" sz="2800" b="1" dirty="0"/>
          </a:p>
          <a:p>
            <a:pPr marL="342900" indent="-342900">
              <a:buAutoNum type="alphaLcPeriod"/>
            </a:pPr>
            <a:r>
              <a:rPr lang="en-US" sz="2800" b="1" dirty="0" smtClean="0"/>
              <a:t>What do you mean by “Global citizen” ?</a:t>
            </a:r>
            <a:endParaRPr lang="en-US" sz="2800" b="1" dirty="0" smtClean="0"/>
          </a:p>
          <a:p>
            <a:pPr marL="342900" indent="-342900">
              <a:buAutoNum type="alphaLcPeriod"/>
            </a:pPr>
            <a:endParaRPr lang="en-US" sz="2800" b="1" dirty="0"/>
          </a:p>
          <a:p>
            <a:pPr marL="342900" indent="-342900">
              <a:buAutoNum type="alphaLcPeriod"/>
            </a:pPr>
            <a:r>
              <a:rPr lang="en-US" sz="2800" b="1" dirty="0" smtClean="0"/>
              <a:t>Who is Mr. </a:t>
            </a:r>
            <a:r>
              <a:rPr lang="en-US" sz="2800" b="1" dirty="0" err="1" smtClean="0"/>
              <a:t>Zul</a:t>
            </a:r>
            <a:r>
              <a:rPr lang="en-US" sz="2800" b="1" dirty="0" smtClean="0"/>
              <a:t> </a:t>
            </a:r>
            <a:r>
              <a:rPr lang="en-US" sz="2800" b="1" dirty="0" smtClean="0"/>
              <a:t>?</a:t>
            </a:r>
          </a:p>
          <a:p>
            <a:pPr marL="342900" indent="-342900">
              <a:buAutoNum type="alphaLcPeriod"/>
            </a:pPr>
            <a:endParaRPr lang="en-US" sz="2800" b="1" dirty="0"/>
          </a:p>
          <a:p>
            <a:pPr marL="342900" indent="-342900">
              <a:buAutoNum type="alphaLcPeriod"/>
            </a:pPr>
            <a:r>
              <a:rPr lang="en-US" sz="2800" b="1" dirty="0" smtClean="0"/>
              <a:t>What </a:t>
            </a:r>
            <a:r>
              <a:rPr lang="en-US" sz="2800" b="1" dirty="0" smtClean="0"/>
              <a:t>does Mr. </a:t>
            </a:r>
            <a:r>
              <a:rPr lang="en-US" sz="2800" b="1" dirty="0" err="1" smtClean="0"/>
              <a:t>Zul</a:t>
            </a:r>
            <a:r>
              <a:rPr lang="en-US" sz="2800" b="1" dirty="0" smtClean="0"/>
              <a:t> do 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05800" cy="76944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work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417403"/>
            <a:ext cx="8382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/>
              <a:t>Write a short composition about global village.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Write a letter to your friend about global village.</a:t>
            </a:r>
            <a:endParaRPr lang="en-US" sz="2400" b="1" dirty="0"/>
          </a:p>
        </p:txBody>
      </p:sp>
      <p:pic>
        <p:nvPicPr>
          <p:cNvPr id="4" name="Picture 2" descr="C:\Users\chandan\Desktop\flower\ttt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305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ndan\Desktop\flower\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3764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57201"/>
            <a:ext cx="8229600" cy="5715000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/>
            </a:prstTxWarp>
            <a:spAutoFit/>
          </a:bodyPr>
          <a:lstStyle/>
          <a:p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  </a:t>
            </a:r>
          </a:p>
          <a:p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Everybody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‘s  Identity</a:t>
            </a:r>
          </a:p>
        </p:txBody>
      </p:sp>
      <p:pic>
        <p:nvPicPr>
          <p:cNvPr id="3" name="Picture 2" descr="C:\Users\User\Desktop\CHAN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3141779" cy="39284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56776" y="2209800"/>
            <a:ext cx="5434824" cy="2185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 BISWAS</a:t>
            </a:r>
          </a:p>
          <a:p>
            <a:pPr algn="ctr"/>
            <a:r>
              <a:rPr lang="en-US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ANDHA HIGH SCHOOL</a:t>
            </a:r>
          </a:p>
          <a:p>
            <a:pPr algn="ctr"/>
            <a:r>
              <a:rPr lang="en-US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n-IN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mail: </a:t>
            </a:r>
            <a:r>
              <a:rPr lang="en-US" sz="2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chandanb13@gmail.com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152400" y="1524000"/>
            <a:ext cx="8915400" cy="51816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       English-1</a:t>
            </a:r>
            <a:r>
              <a:rPr lang="en-US" sz="54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5400" b="1" dirty="0" smtClean="0">
                <a:solidFill>
                  <a:srgbClr val="FFFF00"/>
                </a:solidFill>
              </a:rPr>
              <a:t> Paper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              </a:t>
            </a:r>
            <a:r>
              <a:rPr lang="en-US" sz="4400" b="1" dirty="0" smtClean="0">
                <a:solidFill>
                  <a:srgbClr val="FFFF00"/>
                </a:solidFill>
              </a:rPr>
              <a:t>Class-Six</a:t>
            </a:r>
          </a:p>
          <a:p>
            <a:r>
              <a:rPr lang="en-US" sz="4400" b="1" dirty="0" smtClean="0">
                <a:solidFill>
                  <a:srgbClr val="FFFF00"/>
                </a:solidFill>
              </a:rPr>
              <a:t>               Lesson- </a:t>
            </a:r>
            <a:r>
              <a:rPr lang="en-US" sz="4400" b="1" dirty="0" smtClean="0">
                <a:solidFill>
                  <a:srgbClr val="FFFF00"/>
                </a:solidFill>
              </a:rPr>
              <a:t>25</a:t>
            </a:r>
            <a:endParaRPr lang="en-US" sz="4400" b="1" dirty="0">
              <a:solidFill>
                <a:srgbClr val="FFFF00"/>
              </a:solidFill>
            </a:endParaRPr>
          </a:p>
          <a:p>
            <a:r>
              <a:rPr lang="en-US" sz="4800" b="1" dirty="0" smtClean="0">
                <a:solidFill>
                  <a:srgbClr val="FFFF00"/>
                </a:solidFill>
              </a:rPr>
              <a:t>    </a:t>
            </a:r>
            <a:r>
              <a:rPr lang="en-US" sz="4800" b="1" dirty="0" smtClean="0">
                <a:solidFill>
                  <a:srgbClr val="FFFF00"/>
                </a:solidFill>
              </a:rPr>
              <a:t>We live in a global village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0268"/>
            <a:ext cx="85344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pictures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Users\chandan\Desktop\glo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990600"/>
            <a:ext cx="4191000" cy="2743200"/>
          </a:xfrm>
          <a:prstGeom prst="rect">
            <a:avLst/>
          </a:prstGeom>
          <a:noFill/>
        </p:spPr>
      </p:pic>
      <p:pic>
        <p:nvPicPr>
          <p:cNvPr id="1028" name="Picture 4" descr="C:\Users\chandan\Desktop\glo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4572000" cy="2743200"/>
          </a:xfrm>
          <a:prstGeom prst="rect">
            <a:avLst/>
          </a:prstGeom>
          <a:noFill/>
        </p:spPr>
      </p:pic>
      <p:pic>
        <p:nvPicPr>
          <p:cNvPr id="1029" name="Picture 5" descr="C:\Users\chandan\Desktop\flower\global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810000"/>
            <a:ext cx="88392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FFC000"/>
                </a:solidFill>
              </a:rPr>
              <a:t>Learning outcome</a:t>
            </a:r>
            <a:r>
              <a:rPr lang="en-US" sz="4400" dirty="0" smtClean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152400" y="1447800"/>
            <a:ext cx="8763000" cy="53340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After completing the lesson students will be able to-</a:t>
            </a:r>
          </a:p>
          <a:p>
            <a:pPr algn="ctr"/>
            <a:r>
              <a:rPr lang="en-US" sz="3200" dirty="0" smtClean="0"/>
              <a:t>*Read and understand the texts.</a:t>
            </a:r>
          </a:p>
          <a:p>
            <a:pPr algn="ctr"/>
            <a:r>
              <a:rPr lang="en-US" sz="3200" dirty="0" smtClean="0"/>
              <a:t>*Understand and enjoy stories and poems.</a:t>
            </a:r>
            <a:endParaRPr lang="en-US" sz="3200" dirty="0" smtClean="0"/>
          </a:p>
          <a:p>
            <a:pPr algn="ctr"/>
            <a:r>
              <a:rPr lang="en-US" sz="3200" dirty="0" smtClean="0"/>
              <a:t>*Ask and answer the questions.</a:t>
            </a:r>
          </a:p>
          <a:p>
            <a:pPr algn="ctr"/>
            <a:r>
              <a:rPr lang="en-US" sz="3200" dirty="0" smtClean="0"/>
              <a:t>* Write simple informal letter.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3152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B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              </a:t>
            </a:r>
            <a:r>
              <a:rPr lang="en-US" sz="4800" b="1" dirty="0" smtClean="0">
                <a:solidFill>
                  <a:srgbClr val="00B050"/>
                </a:solidFill>
              </a:rPr>
              <a:t>Vocabulary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2971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Letter</a:t>
            </a:r>
          </a:p>
          <a:p>
            <a:endParaRPr lang="en-US" sz="2400" b="1" dirty="0"/>
          </a:p>
          <a:p>
            <a:r>
              <a:rPr lang="en-US" sz="2400" b="1" dirty="0" smtClean="0"/>
              <a:t>Busy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peace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distribute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medicine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parents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Organisation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828800"/>
            <a:ext cx="327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শান্তি</a:t>
            </a:r>
            <a:endParaRPr lang="en-US" sz="2400" b="1" dirty="0"/>
          </a:p>
          <a:p>
            <a:endParaRPr lang="bn-IN" sz="2400" b="1" dirty="0" smtClean="0"/>
          </a:p>
          <a:p>
            <a:r>
              <a:rPr lang="bn-IN" sz="2400" b="1" dirty="0" smtClean="0"/>
              <a:t>পিতা-মাতা</a:t>
            </a:r>
            <a:endParaRPr lang="en-US" sz="2400" b="1" dirty="0"/>
          </a:p>
          <a:p>
            <a:endParaRPr lang="bn-IN" sz="2400" b="1" dirty="0" smtClean="0"/>
          </a:p>
          <a:p>
            <a:r>
              <a:rPr lang="bn-IN" sz="2400" b="1" dirty="0" smtClean="0"/>
              <a:t>বিতরন করা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bn-IN" sz="2400" b="1" dirty="0" smtClean="0"/>
              <a:t>সংস্থা</a:t>
            </a:r>
            <a:endParaRPr lang="en-US" sz="2400" b="1" dirty="0"/>
          </a:p>
          <a:p>
            <a:endParaRPr lang="bn-IN" sz="2400" b="1" dirty="0" smtClean="0"/>
          </a:p>
          <a:p>
            <a:r>
              <a:rPr lang="bn-IN" sz="2400" b="1" dirty="0" smtClean="0"/>
              <a:t>ঔষধ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চিঠি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bn-IN" sz="2400" b="1" dirty="0" smtClean="0"/>
              <a:t>ব্যস্ত</a:t>
            </a:r>
            <a:endParaRPr lang="en-US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828800" y="2362200"/>
            <a:ext cx="3581400" cy="29718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1790700" y="2933700"/>
            <a:ext cx="3352800" cy="32766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209800" y="2057400"/>
            <a:ext cx="2971800" cy="14478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19400" y="3505200"/>
            <a:ext cx="2286000" cy="762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800" y="4953000"/>
            <a:ext cx="2438400" cy="1588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400300" y="2857500"/>
            <a:ext cx="2743200" cy="2667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1"/>
          </p:cNvCxnSpPr>
          <p:nvPr/>
        </p:nvCxnSpPr>
        <p:spPr>
          <a:xfrm flipV="1">
            <a:off x="3048000" y="4275624"/>
            <a:ext cx="2057400" cy="2048976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0268"/>
            <a:ext cx="8534400" cy="120032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pictures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Congo in a UN Peacekeeping Mission.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chandan\Desktop\flower\global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2" y="4038600"/>
            <a:ext cx="3038938" cy="2590800"/>
          </a:xfrm>
          <a:prstGeom prst="rect">
            <a:avLst/>
          </a:prstGeom>
          <a:noFill/>
        </p:spPr>
      </p:pic>
      <p:pic>
        <p:nvPicPr>
          <p:cNvPr id="3075" name="Picture 3" descr="C:\Users\chandan\Desktop\flower\global 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8534400" cy="2590800"/>
          </a:xfrm>
          <a:prstGeom prst="rect">
            <a:avLst/>
          </a:prstGeom>
          <a:noFill/>
        </p:spPr>
      </p:pic>
      <p:pic>
        <p:nvPicPr>
          <p:cNvPr id="3076" name="Picture 4" descr="C:\Users\chandan\Desktop\flower\global 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0295" y="4038600"/>
            <a:ext cx="3091305" cy="2590800"/>
          </a:xfrm>
          <a:prstGeom prst="rect">
            <a:avLst/>
          </a:prstGeom>
          <a:noFill/>
        </p:spPr>
      </p:pic>
      <p:pic>
        <p:nvPicPr>
          <p:cNvPr id="3077" name="Picture 5" descr="C:\Users\chandan\Desktop\flower\global 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038600"/>
            <a:ext cx="2619375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ndan\Desktop\glo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8534400" cy="50390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15205"/>
            <a:ext cx="8458200" cy="138499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Sohan`s</a:t>
            </a:r>
            <a:r>
              <a:rPr lang="en-US" sz="2800" b="1" dirty="0" smtClean="0"/>
              <a:t> uncle works in the army. At present he is in Congo in a UN Peacekeeping Mission. Read his letter and do the following activity.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chandan\Desktop\glo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8600"/>
            <a:ext cx="89916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238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20</cp:revision>
  <dcterms:created xsi:type="dcterms:W3CDTF">2019-08-18T02:13:32Z</dcterms:created>
  <dcterms:modified xsi:type="dcterms:W3CDTF">2019-08-18T04:34:23Z</dcterms:modified>
</cp:coreProperties>
</file>