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67C2F7-53C8-40AF-BE70-E0DBE8BEF5CC}" type="datetimeFigureOut">
              <a:rPr lang="en-US" smtClean="0"/>
              <a:pPr/>
              <a:t>8/11/2019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CFDAB9-0F73-4BCE-8E8A-85CCD3557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handan\Desktop\flower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35" y="152400"/>
            <a:ext cx="8809967" cy="655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 rot="1964980">
            <a:off x="457200" y="2077887"/>
            <a:ext cx="8153400" cy="2631490"/>
          </a:xfrm>
          <a:prstGeom prst="rect">
            <a:avLst/>
          </a:prstGeom>
          <a:noFill/>
        </p:spPr>
        <p:txBody>
          <a:bodyPr wrap="square" tIns="457200" rtlCol="0">
            <a:spAutoFit/>
          </a:bodyPr>
          <a:lstStyle/>
          <a:p>
            <a:r>
              <a:rPr lang="en-US" sz="13800" b="1" dirty="0" smtClean="0">
                <a:solidFill>
                  <a:srgbClr val="00B0F0"/>
                </a:solidFill>
              </a:rPr>
              <a:t>WELCOME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959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  huge number of Bangladesh go abroad for jobs. There is always a  high demand of workers in some foreign countries like UAE , </a:t>
            </a:r>
            <a:r>
              <a:rPr lang="en-US" sz="2800" dirty="0" err="1" smtClean="0"/>
              <a:t>oman</a:t>
            </a:r>
            <a:r>
              <a:rPr lang="en-US" sz="2800" dirty="0" smtClean="0"/>
              <a:t> , </a:t>
            </a:r>
            <a:r>
              <a:rPr lang="en-US" sz="2800" dirty="0" err="1" smtClean="0"/>
              <a:t>saudi</a:t>
            </a:r>
            <a:r>
              <a:rPr lang="en-US" sz="2800" dirty="0" smtClean="0"/>
              <a:t> </a:t>
            </a:r>
            <a:r>
              <a:rPr lang="en-US" sz="2800" dirty="0" err="1" smtClean="0"/>
              <a:t>Arabia,qatar</a:t>
            </a:r>
            <a:r>
              <a:rPr lang="en-US" sz="2800" dirty="0" smtClean="0"/>
              <a:t>, </a:t>
            </a:r>
            <a:r>
              <a:rPr lang="en-US" sz="2800" dirty="0" err="1" smtClean="0"/>
              <a:t>Bahrain,etc.They</a:t>
            </a:r>
            <a:r>
              <a:rPr lang="en-US" sz="2800" dirty="0" smtClean="0"/>
              <a:t> like Bangladeshi workers because they are hard working. But this is a matter of regret that our workers are doing odd </a:t>
            </a:r>
            <a:r>
              <a:rPr lang="en-US" sz="2800" dirty="0" err="1" smtClean="0"/>
              <a:t>jobs.As</a:t>
            </a:r>
            <a:r>
              <a:rPr lang="en-US" sz="2800" dirty="0" smtClean="0"/>
              <a:t> a result they are not paid much. This is because our workers are not good at English, Arabic, or other languages. So we should develop languages skills of our </a:t>
            </a:r>
            <a:r>
              <a:rPr lang="en-US" sz="2800" dirty="0" err="1" smtClean="0"/>
              <a:t>wokers</a:t>
            </a:r>
            <a:r>
              <a:rPr lang="en-US" sz="2800" dirty="0" smtClean="0"/>
              <a:t> for the countries they go for work. If they can develop their language </a:t>
            </a:r>
            <a:r>
              <a:rPr lang="en-US" sz="2800" dirty="0" err="1" smtClean="0"/>
              <a:t>skills,they</a:t>
            </a:r>
            <a:r>
              <a:rPr lang="en-US" sz="2800" dirty="0" smtClean="0"/>
              <a:t> can get good jobs and send more money to our </a:t>
            </a:r>
            <a:r>
              <a:rPr lang="en-US" sz="2800" dirty="0" err="1" smtClean="0"/>
              <a:t>country.Thus</a:t>
            </a:r>
            <a:r>
              <a:rPr lang="en-US" sz="2800" dirty="0" smtClean="0"/>
              <a:t> the wage earners of our country can help develop  our economy.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447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r>
              <a:rPr lang="bn-IN" sz="2400" dirty="0" smtClean="0"/>
              <a:t>*</a:t>
            </a:r>
            <a:r>
              <a:rPr lang="en-US" sz="2400" dirty="0" smtClean="0"/>
              <a:t>1 ) Why is there demand for Bangladeshi workers 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bn-IN" sz="2400" dirty="0" smtClean="0"/>
              <a:t>*</a:t>
            </a:r>
            <a:r>
              <a:rPr lang="en-US" sz="2400" dirty="0" smtClean="0"/>
              <a:t>1 ) There are demand of Bangladeshi workers because they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are hard working.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895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r>
              <a:rPr lang="bn-IN" sz="2400" dirty="0" smtClean="0"/>
              <a:t>*</a:t>
            </a:r>
            <a:r>
              <a:rPr lang="en-US" sz="2400" dirty="0"/>
              <a:t>2</a:t>
            </a:r>
            <a:r>
              <a:rPr lang="en-US" sz="2400" dirty="0" smtClean="0"/>
              <a:t> ) What countries they work in 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bn-IN" sz="2400" dirty="0" smtClean="0"/>
              <a:t>*</a:t>
            </a:r>
            <a:r>
              <a:rPr lang="en-US" sz="2400" dirty="0"/>
              <a:t>2</a:t>
            </a:r>
            <a:r>
              <a:rPr lang="en-US" sz="2400" dirty="0" smtClean="0"/>
              <a:t> ) They works in some foreign countries like UAE , Oman ,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Saudi Arabia , Qatar , Bahrain , etc.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495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r>
              <a:rPr lang="bn-IN" sz="2400" dirty="0" smtClean="0"/>
              <a:t>*</a:t>
            </a:r>
            <a:r>
              <a:rPr lang="en-US" sz="2400" dirty="0"/>
              <a:t>3</a:t>
            </a:r>
            <a:r>
              <a:rPr lang="en-US" sz="2400" dirty="0" smtClean="0"/>
              <a:t> ) Why don’t they earn much money 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93268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bn-IN" sz="2400" dirty="0" smtClean="0"/>
              <a:t>*</a:t>
            </a:r>
            <a:r>
              <a:rPr lang="en-US" sz="2400" dirty="0"/>
              <a:t>3</a:t>
            </a:r>
            <a:r>
              <a:rPr lang="en-US" sz="2400" dirty="0" smtClean="0"/>
              <a:t> ) </a:t>
            </a:r>
            <a:r>
              <a:rPr lang="en-US" sz="2400" dirty="0"/>
              <a:t>T</a:t>
            </a:r>
            <a:r>
              <a:rPr lang="en-US" sz="2400" dirty="0" smtClean="0"/>
              <a:t>hey don’t earn much money because our workers are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not good at English , Arabic , or other language.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9248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45206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sz="3200" dirty="0" smtClean="0"/>
              <a:t>* Write a short dialogues and conversations.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95400"/>
            <a:ext cx="7924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ndan\Desktop\flower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54244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13716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  </a:t>
            </a:r>
          </a:p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everybody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‘s  Identity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2209800"/>
            <a:ext cx="5105400" cy="2185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 BISWAS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ANDHA HIGH SCHOOL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n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mail: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chandanb13@gmail.com</a:t>
            </a:r>
          </a:p>
        </p:txBody>
      </p:sp>
      <p:pic>
        <p:nvPicPr>
          <p:cNvPr id="1026" name="Picture 2" descr="C:\Users\chandan\Desktop\flower\chand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447800"/>
            <a:ext cx="36576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609600" y="1524000"/>
            <a:ext cx="7924800" cy="46482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 English-1</a:t>
            </a:r>
            <a:r>
              <a:rPr lang="en-US" sz="54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5400" b="1" dirty="0" smtClean="0">
                <a:solidFill>
                  <a:srgbClr val="FFFF00"/>
                </a:solidFill>
              </a:rPr>
              <a:t> Paper</a:t>
            </a: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      </a:t>
            </a:r>
            <a:r>
              <a:rPr lang="en-US" sz="4400" b="1" dirty="0" smtClean="0">
                <a:solidFill>
                  <a:srgbClr val="FFFF00"/>
                </a:solidFill>
              </a:rPr>
              <a:t>Class-Six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      Lesson-26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   Our wage earners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83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</a:t>
            </a:r>
          </a:p>
        </p:txBody>
      </p:sp>
      <p:pic>
        <p:nvPicPr>
          <p:cNvPr id="2050" name="Picture 2" descr="C:\Users\chandan\Desktop\flower\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034725" cy="2514600"/>
          </a:xfrm>
          <a:prstGeom prst="rect">
            <a:avLst/>
          </a:prstGeom>
          <a:noFill/>
        </p:spPr>
      </p:pic>
      <p:pic>
        <p:nvPicPr>
          <p:cNvPr id="2051" name="Picture 3" descr="C:\Users\chandan\Desktop\flower\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3999"/>
            <a:ext cx="4038600" cy="2454287"/>
          </a:xfrm>
          <a:prstGeom prst="rect">
            <a:avLst/>
          </a:prstGeom>
          <a:noFill/>
        </p:spPr>
      </p:pic>
      <p:pic>
        <p:nvPicPr>
          <p:cNvPr id="2052" name="Picture 4" descr="C:\Users\chandan\Desktop\flower\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038600"/>
            <a:ext cx="8229600" cy="2636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andan\Desktop\flower\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44168"/>
            <a:ext cx="4403271" cy="2465832"/>
          </a:xfrm>
          <a:prstGeom prst="rect">
            <a:avLst/>
          </a:prstGeom>
          <a:noFill/>
        </p:spPr>
      </p:pic>
      <p:pic>
        <p:nvPicPr>
          <p:cNvPr id="3075" name="Picture 3" descr="C:\Users\chandan\Desktop\flower\9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371600"/>
            <a:ext cx="4114800" cy="24688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2286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</a:t>
            </a:r>
          </a:p>
        </p:txBody>
      </p:sp>
      <p:pic>
        <p:nvPicPr>
          <p:cNvPr id="3076" name="Picture 4" descr="C:\Users\chandan\Desktop\flower\6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86200"/>
            <a:ext cx="4354286" cy="2743200"/>
          </a:xfrm>
          <a:prstGeom prst="rect">
            <a:avLst/>
          </a:prstGeom>
          <a:noFill/>
        </p:spPr>
      </p:pic>
      <p:pic>
        <p:nvPicPr>
          <p:cNvPr id="3077" name="Picture 5" descr="C:\Users\chandan\Desktop\flower\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886200"/>
            <a:ext cx="4191000" cy="27889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6258580"/>
            <a:ext cx="8153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Bangladeshi workers because they are hard working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</a:t>
            </a:r>
          </a:p>
        </p:txBody>
      </p:sp>
      <p:pic>
        <p:nvPicPr>
          <p:cNvPr id="4098" name="Picture 2" descr="C:\Users\chandan\Desktop\flower\4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1" y="1828800"/>
            <a:ext cx="4267200" cy="3733800"/>
          </a:xfrm>
          <a:prstGeom prst="rect">
            <a:avLst/>
          </a:prstGeom>
          <a:noFill/>
        </p:spPr>
      </p:pic>
      <p:pic>
        <p:nvPicPr>
          <p:cNvPr id="4101" name="Picture 5" descr="C:\Users\chandan\Desktop\flower\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4330" y="1828800"/>
            <a:ext cx="4351312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143000"/>
            <a:ext cx="6934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They are language skills persons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839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they </a:t>
            </a:r>
            <a:r>
              <a:rPr lang="en-US" sz="2800" b="1" dirty="0" smtClean="0"/>
              <a:t>have developed </a:t>
            </a:r>
            <a:r>
              <a:rPr lang="en-US" sz="2800" b="1" dirty="0" smtClean="0"/>
              <a:t>their language </a:t>
            </a:r>
            <a:r>
              <a:rPr lang="en-US" sz="2800" b="1" dirty="0" err="1" smtClean="0"/>
              <a:t>skills,So</a:t>
            </a:r>
            <a:r>
              <a:rPr lang="en-US" sz="2800" b="1" dirty="0" smtClean="0"/>
              <a:t> they get </a:t>
            </a:r>
            <a:r>
              <a:rPr lang="en-US" sz="2800" b="1" dirty="0" smtClean="0"/>
              <a:t>good jobs and send more money to our country.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FFC000"/>
                </a:solidFill>
              </a:rPr>
              <a:t>Learning outcome</a:t>
            </a:r>
            <a:r>
              <a:rPr lang="en-US" sz="4400" dirty="0" smtClean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609600" y="1524000"/>
            <a:ext cx="79248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After completing the lesson students will be able to..</a:t>
            </a:r>
          </a:p>
          <a:p>
            <a:pPr algn="ctr"/>
            <a:r>
              <a:rPr lang="en-US" sz="3200" dirty="0" smtClean="0"/>
              <a:t>* Read and understand the texts.</a:t>
            </a:r>
          </a:p>
          <a:p>
            <a:pPr algn="ctr"/>
            <a:r>
              <a:rPr lang="en-US" sz="3200" dirty="0" smtClean="0"/>
              <a:t>* ask and answer the questions.  </a:t>
            </a:r>
          </a:p>
          <a:p>
            <a:pPr algn="ctr"/>
            <a:r>
              <a:rPr lang="en-US" sz="3200" dirty="0" smtClean="0"/>
              <a:t>* Participate in short dialogues and conversations on familiar topics.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457200" y="533400"/>
            <a:ext cx="8229600" cy="990600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Vocabulary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6061"/>
            <a:ext cx="495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Wage earner</a:t>
            </a:r>
          </a:p>
          <a:p>
            <a:r>
              <a:rPr lang="en-US" sz="4400" b="1" dirty="0" smtClean="0"/>
              <a:t>Skilled worker </a:t>
            </a:r>
          </a:p>
          <a:p>
            <a:r>
              <a:rPr lang="en-US" sz="4400" b="1" dirty="0" smtClean="0"/>
              <a:t>Economy </a:t>
            </a:r>
          </a:p>
          <a:p>
            <a:r>
              <a:rPr lang="en-US" sz="4400" b="1" dirty="0" smtClean="0"/>
              <a:t>Job</a:t>
            </a:r>
          </a:p>
          <a:p>
            <a:r>
              <a:rPr lang="en-US" sz="4400" b="1" dirty="0" smtClean="0"/>
              <a:t>Tourist</a:t>
            </a:r>
          </a:p>
          <a:p>
            <a:r>
              <a:rPr lang="en-US" sz="4400" b="1" dirty="0" smtClean="0"/>
              <a:t>Pleasure </a:t>
            </a:r>
          </a:p>
          <a:p>
            <a:r>
              <a:rPr lang="en-US" sz="4400" b="1" dirty="0" smtClean="0"/>
              <a:t>Abroad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1676400"/>
            <a:ext cx="464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– </a:t>
            </a:r>
            <a:r>
              <a:rPr lang="bn-IN" sz="4400" b="1" dirty="0" smtClean="0"/>
              <a:t>বেতনভোগী কর্মী</a:t>
            </a:r>
            <a:endParaRPr lang="en-US" sz="4400" b="1" dirty="0" smtClean="0"/>
          </a:p>
          <a:p>
            <a:pPr>
              <a:buFontTx/>
              <a:buChar char="-"/>
            </a:pPr>
            <a:r>
              <a:rPr lang="en-US" sz="4400" b="1" dirty="0" smtClean="0"/>
              <a:t> </a:t>
            </a:r>
            <a:r>
              <a:rPr lang="bn-IN" sz="4400" b="1" dirty="0" smtClean="0"/>
              <a:t>দক্ষ কর্মী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অর্থনীতি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কাজ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পর্যটক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আনন্দ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বিদেশে 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128" y="914400"/>
            <a:ext cx="40948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Foreign </a:t>
            </a:r>
          </a:p>
          <a:p>
            <a:r>
              <a:rPr lang="en-US" sz="4400" b="1" dirty="0" smtClean="0"/>
              <a:t>Demand</a:t>
            </a:r>
          </a:p>
          <a:p>
            <a:r>
              <a:rPr lang="en-US" sz="4400" b="1" dirty="0" smtClean="0"/>
              <a:t>Regret</a:t>
            </a:r>
          </a:p>
          <a:p>
            <a:r>
              <a:rPr lang="en-US" sz="4400" b="1" dirty="0" smtClean="0"/>
              <a:t>Skills</a:t>
            </a:r>
          </a:p>
          <a:p>
            <a:r>
              <a:rPr lang="en-US" sz="4400" b="1" dirty="0" smtClean="0"/>
              <a:t>Develop</a:t>
            </a:r>
          </a:p>
          <a:p>
            <a:r>
              <a:rPr lang="en-US" sz="4400" b="1" dirty="0" smtClean="0"/>
              <a:t>Language </a:t>
            </a:r>
          </a:p>
          <a:p>
            <a:r>
              <a:rPr lang="en-US" sz="4400" b="1" dirty="0" smtClean="0"/>
              <a:t>Demand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914400"/>
            <a:ext cx="3962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bn-IN" sz="4400" b="1" dirty="0"/>
              <a:t> </a:t>
            </a:r>
            <a:r>
              <a:rPr lang="bn-IN" sz="4400" b="1" dirty="0" smtClean="0"/>
              <a:t>বিদেশী 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/>
              <a:t> </a:t>
            </a:r>
            <a:r>
              <a:rPr lang="bn-IN" sz="4400" b="1" dirty="0" smtClean="0"/>
              <a:t>চাহিদা 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/>
              <a:t> </a:t>
            </a:r>
            <a:r>
              <a:rPr lang="bn-IN" sz="4400" b="1" dirty="0" smtClean="0"/>
              <a:t>দুঃখ প্রকাশ 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দক্ষতা </a:t>
            </a:r>
            <a:endParaRPr lang="en-US" sz="4400" b="1" dirty="0" smtClean="0"/>
          </a:p>
          <a:p>
            <a:r>
              <a:rPr lang="bn-IN" sz="4400" b="1" dirty="0" smtClean="0"/>
              <a:t> </a:t>
            </a:r>
            <a:r>
              <a:rPr lang="en-US" sz="4400" b="1" dirty="0" smtClean="0"/>
              <a:t>- </a:t>
            </a:r>
            <a:r>
              <a:rPr lang="bn-IN" sz="4400" b="1" dirty="0" smtClean="0"/>
              <a:t>উন্নতি করা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ভাষা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চাহিদা </a:t>
            </a:r>
            <a:endParaRPr lang="en-US" sz="4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409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30</cp:revision>
  <dcterms:created xsi:type="dcterms:W3CDTF">2019-08-07T05:33:55Z</dcterms:created>
  <dcterms:modified xsi:type="dcterms:W3CDTF">2019-08-11T01:51:39Z</dcterms:modified>
</cp:coreProperties>
</file>