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9" r:id="rId4"/>
    <p:sldId id="260" r:id="rId5"/>
    <p:sldId id="261" r:id="rId6"/>
    <p:sldId id="272" r:id="rId7"/>
    <p:sldId id="273" r:id="rId8"/>
    <p:sldId id="262" r:id="rId9"/>
    <p:sldId id="274" r:id="rId10"/>
    <p:sldId id="275" r:id="rId11"/>
    <p:sldId id="277" r:id="rId12"/>
    <p:sldId id="278" r:id="rId13"/>
    <p:sldId id="271" r:id="rId14"/>
    <p:sldId id="279" r:id="rId15"/>
    <p:sldId id="263" r:id="rId16"/>
    <p:sldId id="280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12089-A564-436A-AA4E-0DBAE8637FF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404E9-BB13-4589-8809-2851A6D2B69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/>
            <a:t>লক্ষণ</a:t>
          </a:r>
          <a:endParaRPr lang="en-US" sz="3600" dirty="0"/>
        </a:p>
      </dgm:t>
    </dgm:pt>
    <dgm:pt modelId="{E154C161-8D5C-40C3-BDF9-FDE5A72AE969}" type="parTrans" cxnId="{BDE4055D-95CA-468D-91DE-6D66B1DB914A}">
      <dgm:prSet/>
      <dgm:spPr/>
      <dgm:t>
        <a:bodyPr/>
        <a:lstStyle/>
        <a:p>
          <a:endParaRPr lang="en-US"/>
        </a:p>
      </dgm:t>
    </dgm:pt>
    <dgm:pt modelId="{AA027FA9-624D-4F97-854D-2FB8E7C52F12}" type="sibTrans" cxnId="{BDE4055D-95CA-468D-91DE-6D66B1DB914A}">
      <dgm:prSet/>
      <dgm:spPr/>
      <dgm:t>
        <a:bodyPr/>
        <a:lstStyle/>
        <a:p>
          <a:endParaRPr lang="en-US"/>
        </a:p>
      </dgm:t>
    </dgm:pt>
    <dgm:pt modelId="{EB2CCCD1-951D-42F4-9706-B46CACE5C17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100" dirty="0" smtClean="0"/>
        </a:p>
        <a:p>
          <a:endParaRPr lang="en-US" sz="1100" dirty="0" smtClean="0"/>
        </a:p>
        <a:p>
          <a:endParaRPr lang="en-US" sz="1100" dirty="0" smtClean="0"/>
        </a:p>
        <a:p>
          <a:endParaRPr lang="en-US" sz="1100" dirty="0" smtClean="0"/>
        </a:p>
        <a:p>
          <a:endParaRPr lang="en-US" sz="1100" dirty="0" smtClean="0"/>
        </a:p>
        <a:p>
          <a:endParaRPr lang="en-US" sz="1100" dirty="0" smtClean="0"/>
        </a:p>
        <a:p>
          <a:endParaRPr lang="en-US" sz="1100" dirty="0" smtClean="0"/>
        </a:p>
        <a:p>
          <a:r>
            <a:rPr lang="en-US" sz="1100" dirty="0" err="1" smtClean="0"/>
            <a:t>দীর্ঘদিন</a:t>
          </a:r>
          <a:r>
            <a:rPr lang="en-US" sz="1100" dirty="0" smtClean="0"/>
            <a:t> </a:t>
          </a:r>
          <a:r>
            <a:rPr lang="en-US" sz="1100" dirty="0" err="1" smtClean="0"/>
            <a:t>ধরে</a:t>
          </a:r>
          <a:r>
            <a:rPr lang="en-US" sz="1100" dirty="0" smtClean="0"/>
            <a:t> </a:t>
          </a:r>
          <a:r>
            <a:rPr lang="en-US" sz="1100" dirty="0" err="1" smtClean="0"/>
            <a:t>খুসখুসে</a:t>
          </a:r>
          <a:r>
            <a:rPr lang="en-US" sz="1100" dirty="0" smtClean="0"/>
            <a:t> </a:t>
          </a:r>
          <a:r>
            <a:rPr lang="en-US" sz="1100" dirty="0" err="1" smtClean="0"/>
            <a:t>কাশি</a:t>
          </a:r>
          <a:r>
            <a:rPr lang="en-US" sz="1100" dirty="0" smtClean="0"/>
            <a:t> ও </a:t>
          </a:r>
          <a:r>
            <a:rPr lang="en-US" sz="1100" dirty="0" err="1" smtClean="0"/>
            <a:t>বুকে</a:t>
          </a:r>
          <a:r>
            <a:rPr lang="en-US" sz="1100" dirty="0" smtClean="0"/>
            <a:t> </a:t>
          </a:r>
          <a:r>
            <a:rPr lang="en-US" sz="1100" dirty="0" err="1" smtClean="0"/>
            <a:t>ব্যথা</a:t>
          </a:r>
          <a:r>
            <a:rPr lang="en-US" sz="1100" dirty="0" smtClean="0"/>
            <a:t>  </a:t>
          </a:r>
          <a:r>
            <a:rPr lang="en-US" sz="1100" dirty="0" err="1" smtClean="0"/>
            <a:t>হয়</a:t>
          </a:r>
          <a:r>
            <a:rPr lang="en-US" sz="1100" dirty="0" smtClean="0"/>
            <a:t>।</a:t>
          </a:r>
          <a:endParaRPr lang="en-US" sz="1100" dirty="0"/>
        </a:p>
      </dgm:t>
    </dgm:pt>
    <dgm:pt modelId="{E075A198-1867-4716-A661-67A9A3A150D8}" type="parTrans" cxnId="{AF3C425B-E831-41BF-8B08-E20461E6284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600"/>
        </a:p>
      </dgm:t>
    </dgm:pt>
    <dgm:pt modelId="{6A41CDB8-F276-4D36-A268-65CE609DF6FC}" type="sibTrans" cxnId="{AF3C425B-E831-41BF-8B08-E20461E6284C}">
      <dgm:prSet/>
      <dgm:spPr/>
      <dgm:t>
        <a:bodyPr/>
        <a:lstStyle/>
        <a:p>
          <a:endParaRPr lang="en-US"/>
        </a:p>
      </dgm:t>
    </dgm:pt>
    <dgm:pt modelId="{DCBEC183-B5A1-4438-804C-125EDC3FEA2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600" dirty="0" smtClean="0"/>
        </a:p>
        <a:p>
          <a:endParaRPr lang="en-US" sz="1600" dirty="0" smtClean="0"/>
        </a:p>
        <a:p>
          <a:endParaRPr lang="en-US" sz="1600" dirty="0" smtClean="0"/>
        </a:p>
        <a:p>
          <a:endParaRPr lang="en-US" sz="1600" dirty="0" smtClean="0"/>
        </a:p>
        <a:p>
          <a:endParaRPr lang="en-US" sz="1600" dirty="0" smtClean="0"/>
        </a:p>
        <a:p>
          <a:endParaRPr lang="en-US" sz="1600" dirty="0" smtClean="0"/>
        </a:p>
        <a:p>
          <a:endParaRPr lang="en-US" sz="1600" dirty="0" smtClean="0"/>
        </a:p>
        <a:p>
          <a:endParaRPr lang="en-US" sz="1600" dirty="0" smtClean="0"/>
        </a:p>
        <a:p>
          <a:r>
            <a:rPr lang="en-US" sz="1600" dirty="0" err="1" smtClean="0"/>
            <a:t>ওজন</a:t>
          </a:r>
          <a:r>
            <a:rPr lang="en-US" sz="1600" dirty="0" smtClean="0"/>
            <a:t> </a:t>
          </a:r>
          <a:r>
            <a:rPr lang="en-US" sz="1600" dirty="0" err="1" smtClean="0"/>
            <a:t>হ্রাস</a:t>
          </a:r>
          <a:r>
            <a:rPr lang="en-US" sz="1600" dirty="0" smtClean="0"/>
            <a:t> </a:t>
          </a:r>
          <a:r>
            <a:rPr lang="en-US" sz="1600" dirty="0" err="1" smtClean="0"/>
            <a:t>এবং</a:t>
          </a:r>
          <a:r>
            <a:rPr lang="en-US" sz="1600" dirty="0" smtClean="0"/>
            <a:t> </a:t>
          </a:r>
          <a:r>
            <a:rPr lang="en-US" sz="1600" dirty="0" err="1" smtClean="0"/>
            <a:t>ক্ষুধামান্দ্য</a:t>
          </a:r>
          <a:endParaRPr lang="en-US" sz="1600" dirty="0"/>
        </a:p>
      </dgm:t>
    </dgm:pt>
    <dgm:pt modelId="{FADF60A8-EDC4-45B7-9B44-148C2C7DD510}" type="parTrans" cxnId="{D538A2AE-EDCE-47C1-9CD0-E7658F60E08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600"/>
        </a:p>
      </dgm:t>
    </dgm:pt>
    <dgm:pt modelId="{2FEF196C-E876-4D26-A811-810031AB4EDE}" type="sibTrans" cxnId="{D538A2AE-EDCE-47C1-9CD0-E7658F60E08D}">
      <dgm:prSet/>
      <dgm:spPr/>
      <dgm:t>
        <a:bodyPr/>
        <a:lstStyle/>
        <a:p>
          <a:endParaRPr lang="en-US"/>
        </a:p>
      </dgm:t>
    </dgm:pt>
    <dgm:pt modelId="{9EC8EF66-AC47-452C-B56B-8B39559ABB9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r>
            <a:rPr lang="en-US" sz="1200" dirty="0" err="1" smtClean="0"/>
            <a:t>হাপানি</a:t>
          </a:r>
          <a:r>
            <a:rPr lang="en-US" sz="1200" dirty="0" smtClean="0"/>
            <a:t> ,</a:t>
          </a:r>
          <a:r>
            <a:rPr lang="en-US" sz="1200" dirty="0" err="1" smtClean="0"/>
            <a:t>ঘনঘন</a:t>
          </a:r>
          <a:r>
            <a:rPr lang="en-US" sz="1200" dirty="0" smtClean="0"/>
            <a:t> </a:t>
          </a:r>
          <a:r>
            <a:rPr lang="en-US" sz="1200" dirty="0" err="1" smtClean="0"/>
            <a:t>জ্বর</a:t>
          </a:r>
          <a:r>
            <a:rPr lang="en-US" sz="1200" dirty="0" smtClean="0"/>
            <a:t> </a:t>
          </a:r>
          <a:r>
            <a:rPr lang="en-US" sz="1200" dirty="0" err="1" smtClean="0"/>
            <a:t>হওয়া</a:t>
          </a:r>
          <a:endParaRPr lang="en-US" sz="1200" dirty="0"/>
        </a:p>
      </dgm:t>
    </dgm:pt>
    <dgm:pt modelId="{FBED4A4E-E526-4B0F-A3E2-FC0C83AD1EAC}" type="parTrans" cxnId="{1ED660F1-82EC-40C8-B1D8-EAECE041CBA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600"/>
        </a:p>
      </dgm:t>
    </dgm:pt>
    <dgm:pt modelId="{C1228AF9-74E8-4CD5-9776-FA5B3D3F9CB7}" type="sibTrans" cxnId="{1ED660F1-82EC-40C8-B1D8-EAECE041CBAE}">
      <dgm:prSet/>
      <dgm:spPr/>
      <dgm:t>
        <a:bodyPr/>
        <a:lstStyle/>
        <a:p>
          <a:endParaRPr lang="en-US"/>
        </a:p>
      </dgm:t>
    </dgm:pt>
    <dgm:pt modelId="{8B0054F2-FA74-433B-912C-E728BDA2BEA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r>
            <a:rPr lang="en-US" sz="1400" dirty="0" err="1" smtClean="0"/>
            <a:t>বারবার</a:t>
          </a:r>
          <a:r>
            <a:rPr lang="en-US" sz="1400" dirty="0" smtClean="0"/>
            <a:t>  </a:t>
          </a:r>
          <a:r>
            <a:rPr lang="en-US" sz="1400" dirty="0" err="1" smtClean="0"/>
            <a:t>ব্রংকাইটিস</a:t>
          </a:r>
          <a:r>
            <a:rPr lang="en-US" sz="1400" dirty="0" smtClean="0"/>
            <a:t> </a:t>
          </a:r>
          <a:r>
            <a:rPr lang="en-US" sz="1400" dirty="0" err="1" smtClean="0"/>
            <a:t>বা</a:t>
          </a:r>
          <a:r>
            <a:rPr lang="en-US" sz="1400" dirty="0" smtClean="0"/>
            <a:t> </a:t>
          </a:r>
          <a:r>
            <a:rPr lang="en-US" sz="1400" dirty="0" err="1" smtClean="0"/>
            <a:t>নিউমোনিয়া</a:t>
          </a:r>
          <a:r>
            <a:rPr lang="en-US" sz="1400" dirty="0" smtClean="0"/>
            <a:t> </a:t>
          </a:r>
          <a:r>
            <a:rPr lang="en-US" sz="1400" dirty="0" err="1" smtClean="0"/>
            <a:t>দিয়ে</a:t>
          </a:r>
          <a:r>
            <a:rPr lang="en-US" sz="1400" dirty="0" smtClean="0"/>
            <a:t> </a:t>
          </a:r>
          <a:r>
            <a:rPr lang="en-US" sz="1400" dirty="0" err="1" smtClean="0"/>
            <a:t>সংক্রমিত</a:t>
          </a:r>
          <a:r>
            <a:rPr lang="en-US" sz="1400" dirty="0" smtClean="0"/>
            <a:t> </a:t>
          </a:r>
          <a:r>
            <a:rPr lang="en-US" sz="1400" dirty="0" err="1" smtClean="0"/>
            <a:t>হওয়া</a:t>
          </a:r>
          <a:r>
            <a:rPr lang="en-US" sz="1400" dirty="0" smtClean="0"/>
            <a:t>।</a:t>
          </a:r>
          <a:endParaRPr lang="en-US" sz="1400" dirty="0"/>
        </a:p>
      </dgm:t>
    </dgm:pt>
    <dgm:pt modelId="{CC839453-59FF-40B1-848A-16FA592AD2B3}" type="parTrans" cxnId="{55EF0CB9-1D4A-4FB9-A04B-3914048177C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600"/>
        </a:p>
      </dgm:t>
    </dgm:pt>
    <dgm:pt modelId="{00F18BE7-731D-41B2-AFC6-73ED8A2BA852}" type="sibTrans" cxnId="{55EF0CB9-1D4A-4FB9-A04B-3914048177CE}">
      <dgm:prSet/>
      <dgm:spPr/>
      <dgm:t>
        <a:bodyPr/>
        <a:lstStyle/>
        <a:p>
          <a:endParaRPr lang="en-US"/>
        </a:p>
      </dgm:t>
    </dgm:pt>
    <dgm:pt modelId="{D84A759C-3F92-42B9-94F9-5533166A1181}" type="pres">
      <dgm:prSet presAssocID="{7AD12089-A564-436A-AA4E-0DBAE8637F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D5B89D-9420-48E9-AF63-09AA6B25BB77}" type="pres">
      <dgm:prSet presAssocID="{3F5404E9-BB13-4589-8809-2851A6D2B69F}" presName="centerShape" presStyleLbl="node0" presStyleIdx="0" presStyleCnt="1" custScaleX="130895" custScaleY="106179"/>
      <dgm:spPr/>
      <dgm:t>
        <a:bodyPr/>
        <a:lstStyle/>
        <a:p>
          <a:endParaRPr lang="en-US"/>
        </a:p>
      </dgm:t>
    </dgm:pt>
    <dgm:pt modelId="{A9AF775E-7F4F-4E76-A92B-C8F2B2D53384}" type="pres">
      <dgm:prSet presAssocID="{E075A198-1867-4716-A661-67A9A3A150D8}" presName="Name9" presStyleLbl="parChTrans1D2" presStyleIdx="0" presStyleCnt="4" custScaleX="2000000" custScaleY="106177"/>
      <dgm:spPr/>
      <dgm:t>
        <a:bodyPr/>
        <a:lstStyle/>
        <a:p>
          <a:endParaRPr lang="en-US"/>
        </a:p>
      </dgm:t>
    </dgm:pt>
    <dgm:pt modelId="{248F3F1F-FAAB-45DB-A351-A4CB4F226C7C}" type="pres">
      <dgm:prSet presAssocID="{E075A198-1867-4716-A661-67A9A3A150D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1328CF1-91D3-439D-BF1F-C6E665F139EF}" type="pres">
      <dgm:prSet presAssocID="{EB2CCCD1-951D-42F4-9706-B46CACE5C176}" presName="node" presStyleLbl="node1" presStyleIdx="0" presStyleCnt="4" custScaleX="130895" custScaleY="10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140F0-C367-43A3-B66F-2B93A72D0509}" type="pres">
      <dgm:prSet presAssocID="{FADF60A8-EDC4-45B7-9B44-148C2C7DD510}" presName="Name9" presStyleLbl="parChTrans1D2" presStyleIdx="1" presStyleCnt="4" custScaleX="2000000" custScaleY="106177"/>
      <dgm:spPr/>
      <dgm:t>
        <a:bodyPr/>
        <a:lstStyle/>
        <a:p>
          <a:endParaRPr lang="en-US"/>
        </a:p>
      </dgm:t>
    </dgm:pt>
    <dgm:pt modelId="{3F6CDE0F-7A86-4650-A413-C31AF00D5BBD}" type="pres">
      <dgm:prSet presAssocID="{FADF60A8-EDC4-45B7-9B44-148C2C7DD51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7B915B6-441C-4836-A1DB-C7A5E7B47E75}" type="pres">
      <dgm:prSet presAssocID="{DCBEC183-B5A1-4438-804C-125EDC3FEA20}" presName="node" presStyleLbl="node1" presStyleIdx="1" presStyleCnt="4" custScaleX="130895" custScaleY="10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10485-BBD7-416B-A140-00FD40FBB249}" type="pres">
      <dgm:prSet presAssocID="{FBED4A4E-E526-4B0F-A3E2-FC0C83AD1EAC}" presName="Name9" presStyleLbl="parChTrans1D2" presStyleIdx="2" presStyleCnt="4" custScaleX="2000000" custScaleY="106177"/>
      <dgm:spPr/>
      <dgm:t>
        <a:bodyPr/>
        <a:lstStyle/>
        <a:p>
          <a:endParaRPr lang="en-US"/>
        </a:p>
      </dgm:t>
    </dgm:pt>
    <dgm:pt modelId="{D6D258F1-DA0B-4427-BC3F-F8CA132F808C}" type="pres">
      <dgm:prSet presAssocID="{FBED4A4E-E526-4B0F-A3E2-FC0C83AD1EA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5D123DD-1135-4086-8F9D-2C6A10022BC7}" type="pres">
      <dgm:prSet presAssocID="{9EC8EF66-AC47-452C-B56B-8B39559ABB92}" presName="node" presStyleLbl="node1" presStyleIdx="2" presStyleCnt="4" custScaleX="130895" custScaleY="106179" custRadScaleRad="85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C44BA-5FA0-4888-A961-0935B555A375}" type="pres">
      <dgm:prSet presAssocID="{CC839453-59FF-40B1-848A-16FA592AD2B3}" presName="Name9" presStyleLbl="parChTrans1D2" presStyleIdx="3" presStyleCnt="4" custScaleX="2000000" custScaleY="106177"/>
      <dgm:spPr/>
      <dgm:t>
        <a:bodyPr/>
        <a:lstStyle/>
        <a:p>
          <a:endParaRPr lang="en-US"/>
        </a:p>
      </dgm:t>
    </dgm:pt>
    <dgm:pt modelId="{3815569F-D58C-4940-A547-F49FDE82210B}" type="pres">
      <dgm:prSet presAssocID="{CC839453-59FF-40B1-848A-16FA592AD2B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BD545FF-5CF6-499A-8C44-1596927B11C7}" type="pres">
      <dgm:prSet presAssocID="{8B0054F2-FA74-433B-912C-E728BDA2BEAA}" presName="node" presStyleLbl="node1" presStyleIdx="3" presStyleCnt="4" custScaleX="130895" custScaleY="10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306517-6492-4A03-B542-AA3E7BB466B3}" type="presOf" srcId="{EB2CCCD1-951D-42F4-9706-B46CACE5C176}" destId="{A1328CF1-91D3-439D-BF1F-C6E665F139EF}" srcOrd="0" destOrd="0" presId="urn:microsoft.com/office/officeart/2005/8/layout/radial1"/>
    <dgm:cxn modelId="{AF3C425B-E831-41BF-8B08-E20461E6284C}" srcId="{3F5404E9-BB13-4589-8809-2851A6D2B69F}" destId="{EB2CCCD1-951D-42F4-9706-B46CACE5C176}" srcOrd="0" destOrd="0" parTransId="{E075A198-1867-4716-A661-67A9A3A150D8}" sibTransId="{6A41CDB8-F276-4D36-A268-65CE609DF6FC}"/>
    <dgm:cxn modelId="{7C7A495B-C3EA-4577-81AA-37112446E9ED}" type="presOf" srcId="{CC839453-59FF-40B1-848A-16FA592AD2B3}" destId="{3815569F-D58C-4940-A547-F49FDE82210B}" srcOrd="1" destOrd="0" presId="urn:microsoft.com/office/officeart/2005/8/layout/radial1"/>
    <dgm:cxn modelId="{DF3062CC-A0F7-4B05-857A-93A84C682D29}" type="presOf" srcId="{7AD12089-A564-436A-AA4E-0DBAE8637FFC}" destId="{D84A759C-3F92-42B9-94F9-5533166A1181}" srcOrd="0" destOrd="0" presId="urn:microsoft.com/office/officeart/2005/8/layout/radial1"/>
    <dgm:cxn modelId="{F9F790A7-F004-4359-8266-97C7FE14D6D9}" type="presOf" srcId="{E075A198-1867-4716-A661-67A9A3A150D8}" destId="{248F3F1F-FAAB-45DB-A351-A4CB4F226C7C}" srcOrd="1" destOrd="0" presId="urn:microsoft.com/office/officeart/2005/8/layout/radial1"/>
    <dgm:cxn modelId="{9D1F07FF-E7B7-4FBE-A835-33DC4DBA6F94}" type="presOf" srcId="{3F5404E9-BB13-4589-8809-2851A6D2B69F}" destId="{74D5B89D-9420-48E9-AF63-09AA6B25BB77}" srcOrd="0" destOrd="0" presId="urn:microsoft.com/office/officeart/2005/8/layout/radial1"/>
    <dgm:cxn modelId="{0E20C02A-3E7A-43AF-B6C5-2CAA7F3AA16B}" type="presOf" srcId="{FBED4A4E-E526-4B0F-A3E2-FC0C83AD1EAC}" destId="{D6D258F1-DA0B-4427-BC3F-F8CA132F808C}" srcOrd="1" destOrd="0" presId="urn:microsoft.com/office/officeart/2005/8/layout/radial1"/>
    <dgm:cxn modelId="{755AD3A5-A750-4C72-AB94-39A95B1521B8}" type="presOf" srcId="{FBED4A4E-E526-4B0F-A3E2-FC0C83AD1EAC}" destId="{6C910485-BBD7-416B-A140-00FD40FBB249}" srcOrd="0" destOrd="0" presId="urn:microsoft.com/office/officeart/2005/8/layout/radial1"/>
    <dgm:cxn modelId="{55EF0CB9-1D4A-4FB9-A04B-3914048177CE}" srcId="{3F5404E9-BB13-4589-8809-2851A6D2B69F}" destId="{8B0054F2-FA74-433B-912C-E728BDA2BEAA}" srcOrd="3" destOrd="0" parTransId="{CC839453-59FF-40B1-848A-16FA592AD2B3}" sibTransId="{00F18BE7-731D-41B2-AFC6-73ED8A2BA852}"/>
    <dgm:cxn modelId="{D538A2AE-EDCE-47C1-9CD0-E7658F60E08D}" srcId="{3F5404E9-BB13-4589-8809-2851A6D2B69F}" destId="{DCBEC183-B5A1-4438-804C-125EDC3FEA20}" srcOrd="1" destOrd="0" parTransId="{FADF60A8-EDC4-45B7-9B44-148C2C7DD510}" sibTransId="{2FEF196C-E876-4D26-A811-810031AB4EDE}"/>
    <dgm:cxn modelId="{1ED660F1-82EC-40C8-B1D8-EAECE041CBAE}" srcId="{3F5404E9-BB13-4589-8809-2851A6D2B69F}" destId="{9EC8EF66-AC47-452C-B56B-8B39559ABB92}" srcOrd="2" destOrd="0" parTransId="{FBED4A4E-E526-4B0F-A3E2-FC0C83AD1EAC}" sibTransId="{C1228AF9-74E8-4CD5-9776-FA5B3D3F9CB7}"/>
    <dgm:cxn modelId="{BDE4055D-95CA-468D-91DE-6D66B1DB914A}" srcId="{7AD12089-A564-436A-AA4E-0DBAE8637FFC}" destId="{3F5404E9-BB13-4589-8809-2851A6D2B69F}" srcOrd="0" destOrd="0" parTransId="{E154C161-8D5C-40C3-BDF9-FDE5A72AE969}" sibTransId="{AA027FA9-624D-4F97-854D-2FB8E7C52F12}"/>
    <dgm:cxn modelId="{07EF6140-693C-4D3D-BDAB-C11CCB258C90}" type="presOf" srcId="{DCBEC183-B5A1-4438-804C-125EDC3FEA20}" destId="{87B915B6-441C-4836-A1DB-C7A5E7B47E75}" srcOrd="0" destOrd="0" presId="urn:microsoft.com/office/officeart/2005/8/layout/radial1"/>
    <dgm:cxn modelId="{029542C5-3073-42BB-8A55-642F5827A6D0}" type="presOf" srcId="{FADF60A8-EDC4-45B7-9B44-148C2C7DD510}" destId="{853140F0-C367-43A3-B66F-2B93A72D0509}" srcOrd="0" destOrd="0" presId="urn:microsoft.com/office/officeart/2005/8/layout/radial1"/>
    <dgm:cxn modelId="{1BD25092-8D5F-4690-9C62-C5F0E088542E}" type="presOf" srcId="{8B0054F2-FA74-433B-912C-E728BDA2BEAA}" destId="{8BD545FF-5CF6-499A-8C44-1596927B11C7}" srcOrd="0" destOrd="0" presId="urn:microsoft.com/office/officeart/2005/8/layout/radial1"/>
    <dgm:cxn modelId="{8413F219-5FEE-450E-92F1-87107197BFAE}" type="presOf" srcId="{FADF60A8-EDC4-45B7-9B44-148C2C7DD510}" destId="{3F6CDE0F-7A86-4650-A413-C31AF00D5BBD}" srcOrd="1" destOrd="0" presId="urn:microsoft.com/office/officeart/2005/8/layout/radial1"/>
    <dgm:cxn modelId="{EB24BD0C-5528-465B-B10E-D4787B4E4722}" type="presOf" srcId="{9EC8EF66-AC47-452C-B56B-8B39559ABB92}" destId="{95D123DD-1135-4086-8F9D-2C6A10022BC7}" srcOrd="0" destOrd="0" presId="urn:microsoft.com/office/officeart/2005/8/layout/radial1"/>
    <dgm:cxn modelId="{622831A0-DFA7-4625-8B78-5271825FA9B1}" type="presOf" srcId="{E075A198-1867-4716-A661-67A9A3A150D8}" destId="{A9AF775E-7F4F-4E76-A92B-C8F2B2D53384}" srcOrd="0" destOrd="0" presId="urn:microsoft.com/office/officeart/2005/8/layout/radial1"/>
    <dgm:cxn modelId="{FF096A8B-EDF8-4554-A2F9-15C7E29A61A3}" type="presOf" srcId="{CC839453-59FF-40B1-848A-16FA592AD2B3}" destId="{0BBC44BA-5FA0-4888-A961-0935B555A375}" srcOrd="0" destOrd="0" presId="urn:microsoft.com/office/officeart/2005/8/layout/radial1"/>
    <dgm:cxn modelId="{52E5D0D8-13C2-4E83-BC58-E98AAD245482}" type="presParOf" srcId="{D84A759C-3F92-42B9-94F9-5533166A1181}" destId="{74D5B89D-9420-48E9-AF63-09AA6B25BB77}" srcOrd="0" destOrd="0" presId="urn:microsoft.com/office/officeart/2005/8/layout/radial1"/>
    <dgm:cxn modelId="{3498C3E6-A021-4691-8F96-1244A0EAAA02}" type="presParOf" srcId="{D84A759C-3F92-42B9-94F9-5533166A1181}" destId="{A9AF775E-7F4F-4E76-A92B-C8F2B2D53384}" srcOrd="1" destOrd="0" presId="urn:microsoft.com/office/officeart/2005/8/layout/radial1"/>
    <dgm:cxn modelId="{419F4545-4DBA-414E-83D7-9716AE48876A}" type="presParOf" srcId="{A9AF775E-7F4F-4E76-A92B-C8F2B2D53384}" destId="{248F3F1F-FAAB-45DB-A351-A4CB4F226C7C}" srcOrd="0" destOrd="0" presId="urn:microsoft.com/office/officeart/2005/8/layout/radial1"/>
    <dgm:cxn modelId="{9AFBAEAE-B198-441C-B24D-791F87B6B787}" type="presParOf" srcId="{D84A759C-3F92-42B9-94F9-5533166A1181}" destId="{A1328CF1-91D3-439D-BF1F-C6E665F139EF}" srcOrd="2" destOrd="0" presId="urn:microsoft.com/office/officeart/2005/8/layout/radial1"/>
    <dgm:cxn modelId="{937A53C5-907D-4883-831A-BE827FFF8918}" type="presParOf" srcId="{D84A759C-3F92-42B9-94F9-5533166A1181}" destId="{853140F0-C367-43A3-B66F-2B93A72D0509}" srcOrd="3" destOrd="0" presId="urn:microsoft.com/office/officeart/2005/8/layout/radial1"/>
    <dgm:cxn modelId="{58C911D5-7D59-468C-9148-0238D1322486}" type="presParOf" srcId="{853140F0-C367-43A3-B66F-2B93A72D0509}" destId="{3F6CDE0F-7A86-4650-A413-C31AF00D5BBD}" srcOrd="0" destOrd="0" presId="urn:microsoft.com/office/officeart/2005/8/layout/radial1"/>
    <dgm:cxn modelId="{09208E4E-CBD7-452A-8A08-8D5F9DD598EC}" type="presParOf" srcId="{D84A759C-3F92-42B9-94F9-5533166A1181}" destId="{87B915B6-441C-4836-A1DB-C7A5E7B47E75}" srcOrd="4" destOrd="0" presId="urn:microsoft.com/office/officeart/2005/8/layout/radial1"/>
    <dgm:cxn modelId="{4A231C9D-1A68-4A36-88EA-55E72458EEEF}" type="presParOf" srcId="{D84A759C-3F92-42B9-94F9-5533166A1181}" destId="{6C910485-BBD7-416B-A140-00FD40FBB249}" srcOrd="5" destOrd="0" presId="urn:microsoft.com/office/officeart/2005/8/layout/radial1"/>
    <dgm:cxn modelId="{94C450AE-02E1-4E2E-BDD2-EC17B780C3BD}" type="presParOf" srcId="{6C910485-BBD7-416B-A140-00FD40FBB249}" destId="{D6D258F1-DA0B-4427-BC3F-F8CA132F808C}" srcOrd="0" destOrd="0" presId="urn:microsoft.com/office/officeart/2005/8/layout/radial1"/>
    <dgm:cxn modelId="{BDD287BC-468E-49DE-A82A-2F42938A4BA5}" type="presParOf" srcId="{D84A759C-3F92-42B9-94F9-5533166A1181}" destId="{95D123DD-1135-4086-8F9D-2C6A10022BC7}" srcOrd="6" destOrd="0" presId="urn:microsoft.com/office/officeart/2005/8/layout/radial1"/>
    <dgm:cxn modelId="{2521AF73-29DB-4338-83A8-5126717DE0E3}" type="presParOf" srcId="{D84A759C-3F92-42B9-94F9-5533166A1181}" destId="{0BBC44BA-5FA0-4888-A961-0935B555A375}" srcOrd="7" destOrd="0" presId="urn:microsoft.com/office/officeart/2005/8/layout/radial1"/>
    <dgm:cxn modelId="{4F1B0687-F67A-4FA8-9B34-E9B6C0294679}" type="presParOf" srcId="{0BBC44BA-5FA0-4888-A961-0935B555A375}" destId="{3815569F-D58C-4940-A547-F49FDE82210B}" srcOrd="0" destOrd="0" presId="urn:microsoft.com/office/officeart/2005/8/layout/radial1"/>
    <dgm:cxn modelId="{F3284822-5062-4CE2-866A-2406D7DE749D}" type="presParOf" srcId="{D84A759C-3F92-42B9-94F9-5533166A1181}" destId="{8BD545FF-5CF6-499A-8C44-1596927B11C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5B89D-9420-48E9-AF63-09AA6B25BB77}">
      <dsp:nvSpPr>
        <dsp:cNvPr id="0" name=""/>
        <dsp:cNvSpPr/>
      </dsp:nvSpPr>
      <dsp:spPr>
        <a:xfrm>
          <a:off x="3222395" y="1752602"/>
          <a:ext cx="1784808" cy="144779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লক্ষণ</a:t>
          </a:r>
          <a:endParaRPr lang="en-US" sz="3600" kern="1200" dirty="0"/>
        </a:p>
      </dsp:txBody>
      <dsp:txXfrm>
        <a:off x="3483774" y="1964627"/>
        <a:ext cx="1262050" cy="1023745"/>
      </dsp:txXfrm>
    </dsp:sp>
    <dsp:sp modelId="{A9AF775E-7F4F-4E76-A92B-C8F2B2D53384}">
      <dsp:nvSpPr>
        <dsp:cNvPr id="0" name=""/>
        <dsp:cNvSpPr/>
      </dsp:nvSpPr>
      <dsp:spPr>
        <a:xfrm rot="16200000">
          <a:off x="3951399" y="1574289"/>
          <a:ext cx="326801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326801" y="14911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951399" y="1580526"/>
        <a:ext cx="326801" cy="17349"/>
      </dsp:txXfrm>
    </dsp:sp>
    <dsp:sp modelId="{A1328CF1-91D3-439D-BF1F-C6E665F139EF}">
      <dsp:nvSpPr>
        <dsp:cNvPr id="0" name=""/>
        <dsp:cNvSpPr/>
      </dsp:nvSpPr>
      <dsp:spPr>
        <a:xfrm>
          <a:off x="3222395" y="-21995"/>
          <a:ext cx="1784808" cy="14477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দীর্ঘদিন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ধরে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খুসখুসে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কাশি</a:t>
          </a:r>
          <a:r>
            <a:rPr lang="en-US" sz="1100" kern="1200" dirty="0" smtClean="0"/>
            <a:t> ও </a:t>
          </a:r>
          <a:r>
            <a:rPr lang="en-US" sz="1100" kern="1200" dirty="0" err="1" smtClean="0"/>
            <a:t>বুকে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ব্যথা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হয়</a:t>
          </a:r>
          <a:r>
            <a:rPr lang="en-US" sz="1100" kern="1200" dirty="0" smtClean="0"/>
            <a:t>।</a:t>
          </a:r>
          <a:endParaRPr lang="en-US" sz="1100" kern="1200" dirty="0"/>
        </a:p>
      </dsp:txBody>
      <dsp:txXfrm>
        <a:off x="3483774" y="190030"/>
        <a:ext cx="1262050" cy="1023745"/>
      </dsp:txXfrm>
    </dsp:sp>
    <dsp:sp modelId="{853140F0-C367-43A3-B66F-2B93A72D0509}">
      <dsp:nvSpPr>
        <dsp:cNvPr id="0" name=""/>
        <dsp:cNvSpPr/>
      </dsp:nvSpPr>
      <dsp:spPr>
        <a:xfrm rot="10800000">
          <a:off x="4996992" y="2461588"/>
          <a:ext cx="10211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10211" y="14911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996992" y="2476228"/>
        <a:ext cx="10211" cy="542"/>
      </dsp:txXfrm>
    </dsp:sp>
    <dsp:sp modelId="{87B915B6-441C-4836-A1DB-C7A5E7B47E75}">
      <dsp:nvSpPr>
        <dsp:cNvPr id="0" name=""/>
        <dsp:cNvSpPr/>
      </dsp:nvSpPr>
      <dsp:spPr>
        <a:xfrm>
          <a:off x="4996992" y="1752602"/>
          <a:ext cx="1784808" cy="14477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ওজন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হ্রাস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এবং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ক্ষুধামান্দ্য</a:t>
          </a:r>
          <a:endParaRPr lang="en-US" sz="1600" kern="1200" dirty="0"/>
        </a:p>
      </dsp:txBody>
      <dsp:txXfrm>
        <a:off x="5258371" y="1964627"/>
        <a:ext cx="1262050" cy="1023745"/>
      </dsp:txXfrm>
    </dsp:sp>
    <dsp:sp modelId="{6C910485-BBD7-416B-A140-00FD40FBB249}">
      <dsp:nvSpPr>
        <dsp:cNvPr id="0" name=""/>
        <dsp:cNvSpPr/>
      </dsp:nvSpPr>
      <dsp:spPr>
        <a:xfrm rot="5400000">
          <a:off x="4076694" y="3223591"/>
          <a:ext cx="76210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76210" y="14911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076694" y="3236480"/>
        <a:ext cx="76210" cy="4045"/>
      </dsp:txXfrm>
    </dsp:sp>
    <dsp:sp modelId="{95D123DD-1135-4086-8F9D-2C6A10022BC7}">
      <dsp:nvSpPr>
        <dsp:cNvPr id="0" name=""/>
        <dsp:cNvSpPr/>
      </dsp:nvSpPr>
      <dsp:spPr>
        <a:xfrm>
          <a:off x="3222395" y="3276608"/>
          <a:ext cx="1784808" cy="14477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হাপানি</a:t>
          </a:r>
          <a:r>
            <a:rPr lang="en-US" sz="1200" kern="1200" dirty="0" smtClean="0"/>
            <a:t> ,</a:t>
          </a:r>
          <a:r>
            <a:rPr lang="en-US" sz="1200" kern="1200" dirty="0" err="1" smtClean="0"/>
            <a:t>ঘনঘন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জ্বর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হওয়া</a:t>
          </a:r>
          <a:endParaRPr lang="en-US" sz="1200" kern="1200" dirty="0"/>
        </a:p>
      </dsp:txBody>
      <dsp:txXfrm>
        <a:off x="3483774" y="3488633"/>
        <a:ext cx="1262050" cy="1023745"/>
      </dsp:txXfrm>
    </dsp:sp>
    <dsp:sp modelId="{0BBC44BA-5FA0-4888-A961-0935B555A375}">
      <dsp:nvSpPr>
        <dsp:cNvPr id="0" name=""/>
        <dsp:cNvSpPr/>
      </dsp:nvSpPr>
      <dsp:spPr>
        <a:xfrm>
          <a:off x="3222395" y="2461588"/>
          <a:ext cx="10211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10211" y="14911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222395" y="2476228"/>
        <a:ext cx="10211" cy="542"/>
      </dsp:txXfrm>
    </dsp:sp>
    <dsp:sp modelId="{8BD545FF-5CF6-499A-8C44-1596927B11C7}">
      <dsp:nvSpPr>
        <dsp:cNvPr id="0" name=""/>
        <dsp:cNvSpPr/>
      </dsp:nvSpPr>
      <dsp:spPr>
        <a:xfrm>
          <a:off x="1447798" y="1752602"/>
          <a:ext cx="1784808" cy="14477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বারবার</a:t>
          </a:r>
          <a:r>
            <a:rPr lang="en-US" sz="1400" kern="1200" dirty="0" smtClean="0"/>
            <a:t>  </a:t>
          </a:r>
          <a:r>
            <a:rPr lang="en-US" sz="1400" kern="1200" dirty="0" err="1" smtClean="0"/>
            <a:t>ব্রংকাইটিস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বা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নিউমোনিয়া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দিয়ে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সংক্রমিত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হওয়া</a:t>
          </a:r>
          <a:r>
            <a:rPr lang="en-US" sz="1400" kern="1200" dirty="0" smtClean="0"/>
            <a:t>।</a:t>
          </a:r>
          <a:endParaRPr lang="en-US" sz="1400" kern="1200" dirty="0"/>
        </a:p>
      </dsp:txBody>
      <dsp:txXfrm>
        <a:off x="1709177" y="1964627"/>
        <a:ext cx="1262050" cy="1023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3543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733800" cy="272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35083"/>
            <a:ext cx="3733800" cy="231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5720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38290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19200"/>
            <a:ext cx="3124200" cy="283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191000"/>
            <a:ext cx="427550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876800" cy="2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64123"/>
            <a:ext cx="2590800" cy="272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14800"/>
            <a:ext cx="3819864" cy="259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267200"/>
            <a:ext cx="430201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ক্যান্সারের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ফুসফুস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ক্যান্সারের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যক্ষ্মা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ক্রোমিয়াম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আর্সেনিক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ধুমপান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বিভাজনের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নিয়ন্ত্রণ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কীসের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টিউমার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অর্বুদ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ক্যান্সার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যক্ষ্মা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৩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রোগটিতে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রেডিয়েশন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থেরাপি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মুত্রথলির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প্রদাহ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ফুসফুসের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ক্যান্সার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যক্ষ্মা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হাঁপানি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শ্বসনতন্ত্রের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ফুসফুসের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ক্যান্সারের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অধিক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ব্যয়বহুল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মোহাম্মদ</a:t>
            </a:r>
            <a:r>
              <a:rPr lang="en-US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সিদ্দিকুর</a:t>
            </a:r>
            <a:r>
              <a:rPr lang="en-US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রহমান</a:t>
            </a:r>
            <a:endParaRPr lang="en-US" dirty="0">
              <a:solidFill>
                <a:schemeClr val="bg2"/>
              </a:solidFill>
              <a:latin typeface="NikoshBAN" panose="0200000000000000000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সহকারী</a:t>
            </a:r>
            <a:r>
              <a:rPr lang="en-US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প্রধান</a:t>
            </a:r>
            <a:r>
              <a:rPr lang="en-US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শিক্ষক</a:t>
            </a:r>
            <a:endParaRPr lang="en-US" dirty="0">
              <a:solidFill>
                <a:schemeClr val="bg2"/>
              </a:solidFill>
              <a:latin typeface="NikoshBAN" panose="0200000000000000000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আলাদিপুর</a:t>
            </a:r>
            <a:r>
              <a:rPr lang="en-US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উচ্চ</a:t>
            </a:r>
            <a:r>
              <a:rPr lang="en-US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বিদ্যালয়</a:t>
            </a:r>
            <a:endParaRPr lang="en-US" dirty="0">
              <a:solidFill>
                <a:schemeClr val="bg2"/>
              </a:solidFill>
              <a:latin typeface="NikoshBAN" panose="0200000000000000000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রাজবাড়ী</a:t>
            </a:r>
            <a:r>
              <a:rPr lang="en-US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সদর</a:t>
            </a:r>
            <a:r>
              <a:rPr lang="en-US" dirty="0">
                <a:solidFill>
                  <a:schemeClr val="bg2"/>
                </a:solidFill>
                <a:latin typeface="NikoshBAN" panose="0200000000000000000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NikoshBAN" panose="02000000000000000000"/>
              </a:rPr>
              <a:t>রাজবাড়ী</a:t>
            </a:r>
            <a:r>
              <a:rPr lang="en-US" dirty="0">
                <a:solidFill>
                  <a:schemeClr val="bg2"/>
                </a:solidFill>
                <a:latin typeface="NikoshBAN" panose="02000000000000000000"/>
              </a:rPr>
              <a:t> ।</a:t>
            </a:r>
            <a:endParaRPr lang="en-US" dirty="0">
              <a:solidFill>
                <a:schemeClr val="bg2"/>
              </a:solidFill>
              <a:latin typeface="NikoshBAN" panose="0200000000000000000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b="1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দশম</a:t>
            </a:r>
            <a:endParaRPr lang="en-US" b="1" dirty="0" smtClean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বিষয়:জীব</a:t>
            </a:r>
            <a:r>
              <a:rPr lang="en-US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বিজ্ঞান</a:t>
            </a:r>
            <a:endParaRPr lang="en-US" b="1" dirty="0" smtClean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অধ্যায়:সাত</a:t>
            </a:r>
            <a:endParaRPr lang="en-US" b="1" dirty="0" smtClean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75" y="5114019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Image result for lung can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0"/>
            <a:ext cx="5162550" cy="38766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849257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ফুসফুসের</a:t>
            </a:r>
            <a:r>
              <a:rPr lang="en-US" sz="8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ক্যান্সার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ক্যান্সারের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ক্যান্সারের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ক্যান্সারের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প্রাদুর্ভাব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7239000" cy="1752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ক্যান্সারজনিত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657600"/>
            <a:ext cx="1123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9859" y="1143000"/>
            <a:ext cx="3189941" cy="171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Alternate Process 3"/>
          <p:cNvSpPr/>
          <p:nvPr/>
        </p:nvSpPr>
        <p:spPr>
          <a:xfrm>
            <a:off x="838200" y="304800"/>
            <a:ext cx="7772400" cy="838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ফুসফুস</a:t>
            </a:r>
            <a:r>
              <a:rPr lang="en-US" dirty="0" smtClean="0"/>
              <a:t> </a:t>
            </a:r>
            <a:r>
              <a:rPr lang="en-US" dirty="0" err="1" smtClean="0"/>
              <a:t>ক্যান্সারের</a:t>
            </a:r>
            <a:r>
              <a:rPr lang="en-US" dirty="0" smtClean="0"/>
              <a:t> </a:t>
            </a:r>
            <a:r>
              <a:rPr lang="en-US" dirty="0" err="1" smtClean="0"/>
              <a:t>অন্যতম</a:t>
            </a:r>
            <a:r>
              <a:rPr lang="en-US" dirty="0" smtClean="0"/>
              <a:t> </a:t>
            </a:r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762000" y="2971800"/>
            <a:ext cx="7772400" cy="609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এছাড়াও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581400"/>
            <a:ext cx="1133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657600"/>
            <a:ext cx="12573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657600"/>
            <a:ext cx="1162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657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14400" y="5410200"/>
            <a:ext cx="7543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যক্ষ্মা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নিউমোনিয়া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ক্যান্সারে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051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ফুসফুসের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ক্যান্সারের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কারণসমূহ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লিখ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।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ক্যান্সারের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লক্ষণগুলো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D5B89D-9420-48E9-AF63-09AA6B25B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74D5B89D-9420-48E9-AF63-09AA6B25B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AF775E-7F4F-4E76-A92B-C8F2B2D53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A9AF775E-7F4F-4E76-A92B-C8F2B2D53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28CF1-91D3-439D-BF1F-C6E665F13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A1328CF1-91D3-439D-BF1F-C6E665F13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3140F0-C367-43A3-B66F-2B93A72D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853140F0-C367-43A3-B66F-2B93A72D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B915B6-441C-4836-A1DB-C7A5E7B47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87B915B6-441C-4836-A1DB-C7A5E7B47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10485-BBD7-416B-A140-00FD40FBB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6C910485-BBD7-416B-A140-00FD40FBB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D123DD-1135-4086-8F9D-2C6A10022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95D123DD-1135-4086-8F9D-2C6A10022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C44BA-5FA0-4888-A961-0935B555A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0BBC44BA-5FA0-4888-A961-0935B555A3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D545FF-5CF6-499A-8C44-1596927B1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8BD545FF-5CF6-499A-8C44-1596927B1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299</Words>
  <Application>Microsoft Office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পরিচিতি</vt:lpstr>
      <vt:lpstr>PowerPoint Presentation</vt:lpstr>
      <vt:lpstr>আজকের পাঠ</vt:lpstr>
      <vt:lpstr>শিখনফল</vt:lpstr>
      <vt:lpstr>সব ধরনের ক্যান্সারের মধ্যে ফুসফুসের  প্রাদুর্ভাব সবচেয়ে বেশি।</vt:lpstr>
      <vt:lpstr>PowerPoint Presentation</vt:lpstr>
      <vt:lpstr>একক কাজ</vt:lpstr>
      <vt:lpstr>ফুসফুস ক্যান্সারের প্রাথমিক লক্ষণগুলো যত দ্রুততার সাথে নির্ণয় করা যায় এবং চিকিৎসা প্রদান করা যায়, তত বেশি দিন বেঁচে  থাকার সম্ভাবনা বৃদ্ধি পায়। প্রাথমিক অবস্থায় যেসব লক্ষণ প্রায় সেগুলো হলো- </vt:lpstr>
      <vt:lpstr>রোগ নির্ণয়</vt:lpstr>
      <vt:lpstr>প্রতিকার</vt:lpstr>
      <vt:lpstr>প্রতিরোধ</vt:lpstr>
      <vt:lpstr>দলীয় কাজ</vt:lpstr>
      <vt:lpstr>মূল্যায়ন</vt:lpstr>
      <vt:lpstr>মূল্যায়ন</vt:lpstr>
      <vt:lpstr>মূল্যায়ন</vt:lpstr>
      <vt:lpstr>বাড়ির কাজ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IT World</cp:lastModifiedBy>
  <cp:revision>138</cp:revision>
  <dcterms:created xsi:type="dcterms:W3CDTF">2019-08-19T14:21:51Z</dcterms:created>
  <dcterms:modified xsi:type="dcterms:W3CDTF">2019-10-25T16:08:17Z</dcterms:modified>
</cp:coreProperties>
</file>