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82" r:id="rId4"/>
    <p:sldId id="260" r:id="rId5"/>
    <p:sldId id="261" r:id="rId6"/>
    <p:sldId id="285" r:id="rId7"/>
    <p:sldId id="281" r:id="rId8"/>
    <p:sldId id="286" r:id="rId9"/>
    <p:sldId id="262" r:id="rId10"/>
    <p:sldId id="287" r:id="rId11"/>
    <p:sldId id="288" r:id="rId12"/>
    <p:sldId id="271" r:id="rId13"/>
    <p:sldId id="289" r:id="rId14"/>
    <p:sldId id="263" r:id="rId15"/>
    <p:sldId id="290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90E22-307B-4E57-A258-B708414F96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55C83-FD87-43F9-9C1A-A832D1A7166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নাইট্রোজেনঘটিত</a:t>
          </a:r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B8360F-9BB0-4A18-B778-BF24CBFA163B}" type="parTrans" cxnId="{B36DFFC7-9ACE-48A0-B049-4508EB70C0BB}">
      <dgm:prSet/>
      <dgm:spPr/>
      <dgm:t>
        <a:bodyPr/>
        <a:lstStyle/>
        <a:p>
          <a:endParaRPr lang="en-US"/>
        </a:p>
      </dgm:t>
    </dgm:pt>
    <dgm:pt modelId="{DA3A5289-E6D4-4EBE-9A51-643C68DA9BA3}" type="sibTrans" cxnId="{B36DFFC7-9ACE-48A0-B049-4508EB70C0BB}">
      <dgm:prSet/>
      <dgm:spPr/>
      <dgm:t>
        <a:bodyPr/>
        <a:lstStyle/>
        <a:p>
          <a:endParaRPr lang="en-US"/>
        </a:p>
      </dgm:t>
    </dgm:pt>
    <dgm:pt modelId="{65497E56-0113-4EC5-8821-78E2756D79A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E19E93-01F6-4453-84D7-AF6DEB54FC48}" type="parTrans" cxnId="{DD71AE47-7D8B-47B5-9C42-9CD14899757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E96265-DA5C-4414-8A3A-62F3E60DA0E7}" type="sibTrans" cxnId="{DD71AE47-7D8B-47B5-9C42-9CD148997577}">
      <dgm:prSet/>
      <dgm:spPr/>
      <dgm:t>
        <a:bodyPr/>
        <a:lstStyle/>
        <a:p>
          <a:endParaRPr lang="en-US"/>
        </a:p>
      </dgm:t>
    </dgm:pt>
    <dgm:pt modelId="{B1754868-69FC-4182-864B-213DA6A3E04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4D32AA-7F52-4101-9FC5-6434F01C5EE3}" type="parTrans" cxnId="{172E2CFD-F312-4391-8C0D-20542BFAB07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82A066-6507-4653-8E28-650C4865ED11}" type="sibTrans" cxnId="{172E2CFD-F312-4391-8C0D-20542BFAB079}">
      <dgm:prSet/>
      <dgm:spPr/>
      <dgm:t>
        <a:bodyPr/>
        <a:lstStyle/>
        <a:p>
          <a:endParaRPr lang="en-US"/>
        </a:p>
      </dgm:t>
    </dgm:pt>
    <dgm:pt modelId="{1DFA385C-6A89-41FB-8C43-BE47ED7DD47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D57894A-9B7B-46D2-B647-4AF989CD406A}" type="parTrans" cxnId="{B17AF81C-C081-432B-BE28-A1D02DF2F43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0323C1-460E-4975-8AEF-26A57B526100}" type="sibTrans" cxnId="{B17AF81C-C081-432B-BE28-A1D02DF2F433}">
      <dgm:prSet/>
      <dgm:spPr/>
      <dgm:t>
        <a:bodyPr/>
        <a:lstStyle/>
        <a:p>
          <a:endParaRPr lang="en-US"/>
        </a:p>
      </dgm:t>
    </dgm:pt>
    <dgm:pt modelId="{1216B343-EA6C-4443-B47B-09D639149129}" type="pres">
      <dgm:prSet presAssocID="{9DC90E22-307B-4E57-A258-B708414F96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A310B-BC08-49AC-BBCA-67AFE8FBB3C9}" type="pres">
      <dgm:prSet presAssocID="{90755C83-FD87-43F9-9C1A-A832D1A7166B}" presName="centerShape" presStyleLbl="node0" presStyleIdx="0" presStyleCnt="1" custScaleX="190745" custScaleY="137864"/>
      <dgm:spPr/>
      <dgm:t>
        <a:bodyPr/>
        <a:lstStyle/>
        <a:p>
          <a:endParaRPr lang="en-US"/>
        </a:p>
      </dgm:t>
    </dgm:pt>
    <dgm:pt modelId="{176E94D7-4FCE-4128-8843-7DE2B77D42B4}" type="pres">
      <dgm:prSet presAssocID="{BBE19E93-01F6-4453-84D7-AF6DEB54FC48}" presName="parTrans" presStyleLbl="sibTrans2D1" presStyleIdx="0" presStyleCnt="3" custScaleX="190745" custScaleY="137864"/>
      <dgm:spPr/>
      <dgm:t>
        <a:bodyPr/>
        <a:lstStyle/>
        <a:p>
          <a:endParaRPr lang="en-US"/>
        </a:p>
      </dgm:t>
    </dgm:pt>
    <dgm:pt modelId="{179E59D3-4342-4155-AB8D-01C059EF1817}" type="pres">
      <dgm:prSet presAssocID="{BBE19E93-01F6-4453-84D7-AF6DEB54FC4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C95A1B5-1A08-496F-B354-4296966B7C5B}" type="pres">
      <dgm:prSet presAssocID="{65497E56-0113-4EC5-8821-78E2756D79AF}" presName="node" presStyleLbl="node1" presStyleIdx="0" presStyleCnt="3" custScaleX="176050" custScaleY="10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63DB-C29B-47C4-B770-6EE9B8098986}" type="pres">
      <dgm:prSet presAssocID="{B34D32AA-7F52-4101-9FC5-6434F01C5EE3}" presName="parTrans" presStyleLbl="sibTrans2D1" presStyleIdx="1" presStyleCnt="3" custScaleX="190745" custScaleY="137864"/>
      <dgm:spPr/>
      <dgm:t>
        <a:bodyPr/>
        <a:lstStyle/>
        <a:p>
          <a:endParaRPr lang="en-US"/>
        </a:p>
      </dgm:t>
    </dgm:pt>
    <dgm:pt modelId="{554B15AC-B9E8-470D-984B-00C74C058196}" type="pres">
      <dgm:prSet presAssocID="{B34D32AA-7F52-4101-9FC5-6434F01C5E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73C0286-188E-43D0-B623-28C7AD54A6D1}" type="pres">
      <dgm:prSet presAssocID="{B1754868-69FC-4182-864B-213DA6A3E04E}" presName="node" presStyleLbl="node1" presStyleIdx="1" presStyleCnt="3" custScaleX="137277" custScaleY="11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B3469-7258-4A74-A20C-701BEBB9EFAA}" type="pres">
      <dgm:prSet presAssocID="{ED57894A-9B7B-46D2-B647-4AF989CD406A}" presName="parTrans" presStyleLbl="sibTrans2D1" presStyleIdx="2" presStyleCnt="3" custScaleX="190745" custScaleY="137864"/>
      <dgm:spPr/>
      <dgm:t>
        <a:bodyPr/>
        <a:lstStyle/>
        <a:p>
          <a:endParaRPr lang="en-US"/>
        </a:p>
      </dgm:t>
    </dgm:pt>
    <dgm:pt modelId="{AA4AE0D5-644C-4CA2-9FB6-A5E37DD35893}" type="pres">
      <dgm:prSet presAssocID="{ED57894A-9B7B-46D2-B647-4AF989CD406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F4071C-91D6-4629-A2FE-15C1CCA78FB1}" type="pres">
      <dgm:prSet presAssocID="{1DFA385C-6A89-41FB-8C43-BE47ED7DD475}" presName="node" presStyleLbl="node1" presStyleIdx="2" presStyleCnt="3" custScaleX="161788" custScaleY="10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1AE47-7D8B-47B5-9C42-9CD148997577}" srcId="{90755C83-FD87-43F9-9C1A-A832D1A7166B}" destId="{65497E56-0113-4EC5-8821-78E2756D79AF}" srcOrd="0" destOrd="0" parTransId="{BBE19E93-01F6-4453-84D7-AF6DEB54FC48}" sibTransId="{8DE96265-DA5C-4414-8A3A-62F3E60DA0E7}"/>
    <dgm:cxn modelId="{FA0ED8EA-FE18-4344-BA26-6846FB841593}" type="presOf" srcId="{BBE19E93-01F6-4453-84D7-AF6DEB54FC48}" destId="{176E94D7-4FCE-4128-8843-7DE2B77D42B4}" srcOrd="0" destOrd="0" presId="urn:microsoft.com/office/officeart/2005/8/layout/radial5"/>
    <dgm:cxn modelId="{B36DFFC7-9ACE-48A0-B049-4508EB70C0BB}" srcId="{9DC90E22-307B-4E57-A258-B708414F962A}" destId="{90755C83-FD87-43F9-9C1A-A832D1A7166B}" srcOrd="0" destOrd="0" parTransId="{BBB8360F-9BB0-4A18-B778-BF24CBFA163B}" sibTransId="{DA3A5289-E6D4-4EBE-9A51-643C68DA9BA3}"/>
    <dgm:cxn modelId="{341290C7-1418-4340-BC62-AAE656CCE933}" type="presOf" srcId="{ED57894A-9B7B-46D2-B647-4AF989CD406A}" destId="{021B3469-7258-4A74-A20C-701BEBB9EFAA}" srcOrd="0" destOrd="0" presId="urn:microsoft.com/office/officeart/2005/8/layout/radial5"/>
    <dgm:cxn modelId="{B17AF81C-C081-432B-BE28-A1D02DF2F433}" srcId="{90755C83-FD87-43F9-9C1A-A832D1A7166B}" destId="{1DFA385C-6A89-41FB-8C43-BE47ED7DD475}" srcOrd="2" destOrd="0" parTransId="{ED57894A-9B7B-46D2-B647-4AF989CD406A}" sibTransId="{B30323C1-460E-4975-8AEF-26A57B526100}"/>
    <dgm:cxn modelId="{6CD482FD-3DCA-43C1-ABEA-A61956D05DC8}" type="presOf" srcId="{9DC90E22-307B-4E57-A258-B708414F962A}" destId="{1216B343-EA6C-4443-B47B-09D639149129}" srcOrd="0" destOrd="0" presId="urn:microsoft.com/office/officeart/2005/8/layout/radial5"/>
    <dgm:cxn modelId="{CB08E38C-E859-49D8-A9D5-2988736D7AA3}" type="presOf" srcId="{B34D32AA-7F52-4101-9FC5-6434F01C5EE3}" destId="{554B15AC-B9E8-470D-984B-00C74C058196}" srcOrd="1" destOrd="0" presId="urn:microsoft.com/office/officeart/2005/8/layout/radial5"/>
    <dgm:cxn modelId="{F471BEFB-F7B4-4A58-A830-587CF26AFB2F}" type="presOf" srcId="{1DFA385C-6A89-41FB-8C43-BE47ED7DD475}" destId="{FFF4071C-91D6-4629-A2FE-15C1CCA78FB1}" srcOrd="0" destOrd="0" presId="urn:microsoft.com/office/officeart/2005/8/layout/radial5"/>
    <dgm:cxn modelId="{18327DBC-F160-4997-B5EE-AC1A38B928D5}" type="presOf" srcId="{ED57894A-9B7B-46D2-B647-4AF989CD406A}" destId="{AA4AE0D5-644C-4CA2-9FB6-A5E37DD35893}" srcOrd="1" destOrd="0" presId="urn:microsoft.com/office/officeart/2005/8/layout/radial5"/>
    <dgm:cxn modelId="{172E2CFD-F312-4391-8C0D-20542BFAB079}" srcId="{90755C83-FD87-43F9-9C1A-A832D1A7166B}" destId="{B1754868-69FC-4182-864B-213DA6A3E04E}" srcOrd="1" destOrd="0" parTransId="{B34D32AA-7F52-4101-9FC5-6434F01C5EE3}" sibTransId="{4A82A066-6507-4653-8E28-650C4865ED11}"/>
    <dgm:cxn modelId="{D299FE33-25BD-4656-AB28-380A481B9A66}" type="presOf" srcId="{65497E56-0113-4EC5-8821-78E2756D79AF}" destId="{6C95A1B5-1A08-496F-B354-4296966B7C5B}" srcOrd="0" destOrd="0" presId="urn:microsoft.com/office/officeart/2005/8/layout/radial5"/>
    <dgm:cxn modelId="{E4BEE26A-85AA-4226-ADAE-429BE9417FB2}" type="presOf" srcId="{B1754868-69FC-4182-864B-213DA6A3E04E}" destId="{973C0286-188E-43D0-B623-28C7AD54A6D1}" srcOrd="0" destOrd="0" presId="urn:microsoft.com/office/officeart/2005/8/layout/radial5"/>
    <dgm:cxn modelId="{D3A3588E-2540-4DD4-B212-A330BD1B7341}" type="presOf" srcId="{90755C83-FD87-43F9-9C1A-A832D1A7166B}" destId="{50BA310B-BC08-49AC-BBCA-67AFE8FBB3C9}" srcOrd="0" destOrd="0" presId="urn:microsoft.com/office/officeart/2005/8/layout/radial5"/>
    <dgm:cxn modelId="{2DD9993D-CCFC-4A47-828C-F6E56021FEB1}" type="presOf" srcId="{BBE19E93-01F6-4453-84D7-AF6DEB54FC48}" destId="{179E59D3-4342-4155-AB8D-01C059EF1817}" srcOrd="1" destOrd="0" presId="urn:microsoft.com/office/officeart/2005/8/layout/radial5"/>
    <dgm:cxn modelId="{E0E8F30B-9EC8-45F8-A132-8C3BF4C945E4}" type="presOf" srcId="{B34D32AA-7F52-4101-9FC5-6434F01C5EE3}" destId="{23A463DB-C29B-47C4-B770-6EE9B8098986}" srcOrd="0" destOrd="0" presId="urn:microsoft.com/office/officeart/2005/8/layout/radial5"/>
    <dgm:cxn modelId="{F0E88C70-A2AC-483D-9E39-8808F8527540}" type="presParOf" srcId="{1216B343-EA6C-4443-B47B-09D639149129}" destId="{50BA310B-BC08-49AC-BBCA-67AFE8FBB3C9}" srcOrd="0" destOrd="0" presId="urn:microsoft.com/office/officeart/2005/8/layout/radial5"/>
    <dgm:cxn modelId="{58E6BBB2-60C0-43E7-B3A1-352C9A49A088}" type="presParOf" srcId="{1216B343-EA6C-4443-B47B-09D639149129}" destId="{176E94D7-4FCE-4128-8843-7DE2B77D42B4}" srcOrd="1" destOrd="0" presId="urn:microsoft.com/office/officeart/2005/8/layout/radial5"/>
    <dgm:cxn modelId="{FBE418D2-1FC2-410C-A511-8F09A123791D}" type="presParOf" srcId="{176E94D7-4FCE-4128-8843-7DE2B77D42B4}" destId="{179E59D3-4342-4155-AB8D-01C059EF1817}" srcOrd="0" destOrd="0" presId="urn:microsoft.com/office/officeart/2005/8/layout/radial5"/>
    <dgm:cxn modelId="{55D3B742-B305-4744-A219-4987A613140F}" type="presParOf" srcId="{1216B343-EA6C-4443-B47B-09D639149129}" destId="{6C95A1B5-1A08-496F-B354-4296966B7C5B}" srcOrd="2" destOrd="0" presId="urn:microsoft.com/office/officeart/2005/8/layout/radial5"/>
    <dgm:cxn modelId="{3CB684A4-75B0-4401-AE4C-29604D6C5A1B}" type="presParOf" srcId="{1216B343-EA6C-4443-B47B-09D639149129}" destId="{23A463DB-C29B-47C4-B770-6EE9B8098986}" srcOrd="3" destOrd="0" presId="urn:microsoft.com/office/officeart/2005/8/layout/radial5"/>
    <dgm:cxn modelId="{6174336E-8563-4EEE-AC5F-173F8CBA1602}" type="presParOf" srcId="{23A463DB-C29B-47C4-B770-6EE9B8098986}" destId="{554B15AC-B9E8-470D-984B-00C74C058196}" srcOrd="0" destOrd="0" presId="urn:microsoft.com/office/officeart/2005/8/layout/radial5"/>
    <dgm:cxn modelId="{8209F162-1010-48FD-A79C-4AA47869F8E7}" type="presParOf" srcId="{1216B343-EA6C-4443-B47B-09D639149129}" destId="{973C0286-188E-43D0-B623-28C7AD54A6D1}" srcOrd="4" destOrd="0" presId="urn:microsoft.com/office/officeart/2005/8/layout/radial5"/>
    <dgm:cxn modelId="{EA8D7175-DBD9-421F-96EC-CD0415CCB8B8}" type="presParOf" srcId="{1216B343-EA6C-4443-B47B-09D639149129}" destId="{021B3469-7258-4A74-A20C-701BEBB9EFAA}" srcOrd="5" destOrd="0" presId="urn:microsoft.com/office/officeart/2005/8/layout/radial5"/>
    <dgm:cxn modelId="{D04F6BE6-3BD5-4419-8AC8-3E53B22359E8}" type="presParOf" srcId="{021B3469-7258-4A74-A20C-701BEBB9EFAA}" destId="{AA4AE0D5-644C-4CA2-9FB6-A5E37DD35893}" srcOrd="0" destOrd="0" presId="urn:microsoft.com/office/officeart/2005/8/layout/radial5"/>
    <dgm:cxn modelId="{99B18C4A-13F3-4780-AAE2-2813A61E3D28}" type="presParOf" srcId="{1216B343-EA6C-4443-B47B-09D639149129}" destId="{FFF4071C-91D6-4629-A2FE-15C1CCA78FB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B5607-C544-4AC9-AC38-702672CBF45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85E21-8257-4C22-9C9E-F8B5BB6BC70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মূত্র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D7C23F1-3CF1-405A-9BC5-FA7CCC2FE573}" type="parTrans" cxnId="{ED5456C6-999A-4F38-99FC-96FED51C9A59}">
      <dgm:prSet/>
      <dgm:spPr/>
      <dgm:t>
        <a:bodyPr/>
        <a:lstStyle/>
        <a:p>
          <a:endParaRPr lang="en-US"/>
        </a:p>
      </dgm:t>
    </dgm:pt>
    <dgm:pt modelId="{EF11CAE4-F5B3-4296-A821-01FF6230A5EC}" type="sibTrans" cxnId="{ED5456C6-999A-4F38-99FC-96FED51C9A59}">
      <dgm:prSet/>
      <dgm:spPr/>
      <dgm:t>
        <a:bodyPr/>
        <a:lstStyle/>
        <a:p>
          <a:endParaRPr lang="en-US"/>
        </a:p>
      </dgm:t>
    </dgm:pt>
    <dgm:pt modelId="{A4C4ECEA-987D-4E2F-B9BE-2C36ABF2539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৯০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2F90ED-7819-4714-8A81-CDA3EC72E92C}" type="parTrans" cxnId="{F4717A98-B5CA-4196-BCDD-483BC925C12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DB70A1-FE83-4E31-A4FD-BA004AF85348}" type="sibTrans" cxnId="{F4717A98-B5CA-4196-BCDD-483BC925C12B}">
      <dgm:prSet/>
      <dgm:spPr/>
      <dgm:t>
        <a:bodyPr/>
        <a:lstStyle/>
        <a:p>
          <a:endParaRPr lang="en-US"/>
        </a:p>
      </dgm:t>
    </dgm:pt>
    <dgm:pt modelId="{22B951DF-1CFD-4AF0-86DB-C27C6B0B1FE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2ACD9BD-29E8-407E-BACB-08F8112EAEAB}" type="parTrans" cxnId="{C6B4755D-8988-4001-9F1A-ED04010444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6381575-2B52-434F-BA9B-A891DCE00945}" type="sibTrans" cxnId="{C6B4755D-8988-4001-9F1A-ED040104448B}">
      <dgm:prSet/>
      <dgm:spPr/>
      <dgm:t>
        <a:bodyPr/>
        <a:lstStyle/>
        <a:p>
          <a:endParaRPr lang="en-US"/>
        </a:p>
      </dgm:t>
    </dgm:pt>
    <dgm:pt modelId="{B47F8179-261C-46A4-8FB1-0E0467A49FE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9C6F7C4-5F3D-4234-AE1D-257543B19A9F}" type="parTrans" cxnId="{5D15DA18-543E-496B-A201-F1E002C6153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6630967-1D39-40F7-AFD5-84E1F8CF2F80}" type="sibTrans" cxnId="{5D15DA18-543E-496B-A201-F1E002C61531}">
      <dgm:prSet/>
      <dgm:spPr/>
      <dgm:t>
        <a:bodyPr/>
        <a:lstStyle/>
        <a:p>
          <a:endParaRPr lang="en-US"/>
        </a:p>
      </dgm:t>
    </dgm:pt>
    <dgm:pt modelId="{57141646-49C6-4301-B315-41D71CEDDEB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A5F087-9A13-4E5E-AB6A-6A75299CB386}" type="parTrans" cxnId="{E784FEBA-9A8E-42D6-BE15-E40B8519D2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CCC4F2-88C6-405E-8851-D6B2F6153DE4}" type="sibTrans" cxnId="{E784FEBA-9A8E-42D6-BE15-E40B8519D2B7}">
      <dgm:prSet/>
      <dgm:spPr/>
      <dgm:t>
        <a:bodyPr/>
        <a:lstStyle/>
        <a:p>
          <a:endParaRPr lang="en-US"/>
        </a:p>
      </dgm:t>
    </dgm:pt>
    <dgm:pt modelId="{F6E2B2FF-B3CE-4632-A9AD-E99B6A60654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ধরনের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5C8814-0D41-4545-B924-59644D408A27}" type="parTrans" cxnId="{D17C64DE-822E-4EB2-A7B6-0F07D91982CF}">
      <dgm:prSet/>
      <dgm:spPr/>
      <dgm:t>
        <a:bodyPr/>
        <a:lstStyle/>
        <a:p>
          <a:endParaRPr lang="en-US"/>
        </a:p>
      </dgm:t>
    </dgm:pt>
    <dgm:pt modelId="{2D2A2E67-2D93-42E3-BA09-87A90B540177}" type="sibTrans" cxnId="{D17C64DE-822E-4EB2-A7B6-0F07D91982CF}">
      <dgm:prSet/>
      <dgm:spPr/>
      <dgm:t>
        <a:bodyPr/>
        <a:lstStyle/>
        <a:p>
          <a:endParaRPr lang="en-US"/>
        </a:p>
      </dgm:t>
    </dgm:pt>
    <dgm:pt modelId="{9F9E2AA8-9583-4998-A86D-0E427B83145F}" type="pres">
      <dgm:prSet presAssocID="{0E6B5607-C544-4AC9-AC38-702672CBF4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5D818-A971-47B5-AA50-599314BF8D74}" type="pres">
      <dgm:prSet presAssocID="{10B85E21-8257-4C22-9C9E-F8B5BB6BC703}" presName="centerShape" presStyleLbl="node0" presStyleIdx="0" presStyleCnt="1"/>
      <dgm:spPr/>
      <dgm:t>
        <a:bodyPr/>
        <a:lstStyle/>
        <a:p>
          <a:endParaRPr lang="en-US"/>
        </a:p>
      </dgm:t>
    </dgm:pt>
    <dgm:pt modelId="{69BDEBC2-EC0D-4298-983D-19EFC1B4C46E}" type="pres">
      <dgm:prSet presAssocID="{A92F90ED-7819-4714-8A81-CDA3EC72E92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495D437-CB9C-44A2-B093-A8793868C64A}" type="pres">
      <dgm:prSet presAssocID="{A92F90ED-7819-4714-8A81-CDA3EC72E92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593EE76-12C4-4461-A364-613A3A16EB80}" type="pres">
      <dgm:prSet presAssocID="{A4C4ECEA-987D-4E2F-B9BE-2C36ABF253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B7C2F-4C8B-411D-8DD6-AF7D62536274}" type="pres">
      <dgm:prSet presAssocID="{42ACD9BD-29E8-407E-BACB-08F8112EAEA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BA1A784-D138-41E3-89AC-4DA219234B4B}" type="pres">
      <dgm:prSet presAssocID="{42ACD9BD-29E8-407E-BACB-08F8112EAE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D040865-ABAB-4D88-AFD9-93F1D763D01E}" type="pres">
      <dgm:prSet presAssocID="{22B951DF-1CFD-4AF0-86DB-C27C6B0B1F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5C456-4147-4706-A249-0C1E17508D52}" type="pres">
      <dgm:prSet presAssocID="{F9C6F7C4-5F3D-4234-AE1D-257543B19A9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C7A3F5F-4195-42F9-966E-2CE6ECF2A704}" type="pres">
      <dgm:prSet presAssocID="{F9C6F7C4-5F3D-4234-AE1D-257543B19A9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C05B27-E60A-49B2-B1F4-EDDFBBB18094}" type="pres">
      <dgm:prSet presAssocID="{B47F8179-261C-46A4-8FB1-0E0467A49F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1E6DE-852C-4D2D-8D07-C18CC8E6BF2E}" type="pres">
      <dgm:prSet presAssocID="{AAA5F087-9A13-4E5E-AB6A-6A75299CB38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6FF748D-DFDE-4913-A335-349973DA87D0}" type="pres">
      <dgm:prSet presAssocID="{AAA5F087-9A13-4E5E-AB6A-6A75299CB3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45C232-DE50-4A1D-9C06-2E98B17453B1}" type="pres">
      <dgm:prSet presAssocID="{57141646-49C6-4301-B315-41D71CEDDE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4FD-1BAD-41B9-B964-47A82410C6CF}" type="pres">
      <dgm:prSet presAssocID="{9B5C8814-0D41-4545-B924-59644D408A2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52326AB-6A87-4CAF-973F-91E3DAC41BCE}" type="pres">
      <dgm:prSet presAssocID="{9B5C8814-0D41-4545-B924-59644D408A2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704BCA-335E-46B2-B754-D0E8E22EF27A}" type="pres">
      <dgm:prSet presAssocID="{F6E2B2FF-B3CE-4632-A9AD-E99B6A6065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236DC-FD64-430C-8A86-80987D8DAE22}" type="presOf" srcId="{F9C6F7C4-5F3D-4234-AE1D-257543B19A9F}" destId="{3A55C456-4147-4706-A249-0C1E17508D52}" srcOrd="0" destOrd="0" presId="urn:microsoft.com/office/officeart/2005/8/layout/radial5"/>
    <dgm:cxn modelId="{AB1E66BD-6210-4676-B9B6-2DD4DD2CADDE}" type="presOf" srcId="{B47F8179-261C-46A4-8FB1-0E0467A49FE6}" destId="{A7C05B27-E60A-49B2-B1F4-EDDFBBB18094}" srcOrd="0" destOrd="0" presId="urn:microsoft.com/office/officeart/2005/8/layout/radial5"/>
    <dgm:cxn modelId="{8597026C-C824-4236-8DE2-04897DE5CC35}" type="presOf" srcId="{42ACD9BD-29E8-407E-BACB-08F8112EAEAB}" destId="{652B7C2F-4C8B-411D-8DD6-AF7D62536274}" srcOrd="0" destOrd="0" presId="urn:microsoft.com/office/officeart/2005/8/layout/radial5"/>
    <dgm:cxn modelId="{4D0B21A3-1C8C-46AC-AC04-FFE760AEB552}" type="presOf" srcId="{A92F90ED-7819-4714-8A81-CDA3EC72E92C}" destId="{7495D437-CB9C-44A2-B093-A8793868C64A}" srcOrd="1" destOrd="0" presId="urn:microsoft.com/office/officeart/2005/8/layout/radial5"/>
    <dgm:cxn modelId="{3187EE78-DBF4-4B2D-A039-2726EDDFCAB7}" type="presOf" srcId="{42ACD9BD-29E8-407E-BACB-08F8112EAEAB}" destId="{FBA1A784-D138-41E3-89AC-4DA219234B4B}" srcOrd="1" destOrd="0" presId="urn:microsoft.com/office/officeart/2005/8/layout/radial5"/>
    <dgm:cxn modelId="{F16EB4BC-83CF-4E07-B723-C4DBDB20B694}" type="presOf" srcId="{9B5C8814-0D41-4545-B924-59644D408A27}" destId="{B52326AB-6A87-4CAF-973F-91E3DAC41BCE}" srcOrd="1" destOrd="0" presId="urn:microsoft.com/office/officeart/2005/8/layout/radial5"/>
    <dgm:cxn modelId="{0DB94EBB-9C5B-44AC-AD88-CA67D093E4C6}" type="presOf" srcId="{A4C4ECEA-987D-4E2F-B9BE-2C36ABF2539D}" destId="{B593EE76-12C4-4461-A364-613A3A16EB80}" srcOrd="0" destOrd="0" presId="urn:microsoft.com/office/officeart/2005/8/layout/radial5"/>
    <dgm:cxn modelId="{DC83759F-E998-4F4D-9B26-03B37B3E7544}" type="presOf" srcId="{57141646-49C6-4301-B315-41D71CEDDEBD}" destId="{6B45C232-DE50-4A1D-9C06-2E98B17453B1}" srcOrd="0" destOrd="0" presId="urn:microsoft.com/office/officeart/2005/8/layout/radial5"/>
    <dgm:cxn modelId="{5D15DA18-543E-496B-A201-F1E002C61531}" srcId="{10B85E21-8257-4C22-9C9E-F8B5BB6BC703}" destId="{B47F8179-261C-46A4-8FB1-0E0467A49FE6}" srcOrd="2" destOrd="0" parTransId="{F9C6F7C4-5F3D-4234-AE1D-257543B19A9F}" sibTransId="{16630967-1D39-40F7-AFD5-84E1F8CF2F80}"/>
    <dgm:cxn modelId="{23A47640-87D2-442F-8141-197D41F73C28}" type="presOf" srcId="{9B5C8814-0D41-4545-B924-59644D408A27}" destId="{67B054FD-1BAD-41B9-B964-47A82410C6CF}" srcOrd="0" destOrd="0" presId="urn:microsoft.com/office/officeart/2005/8/layout/radial5"/>
    <dgm:cxn modelId="{9B41D999-6AF4-483F-800D-19E232FE2C87}" type="presOf" srcId="{AAA5F087-9A13-4E5E-AB6A-6A75299CB386}" destId="{C6FF748D-DFDE-4913-A335-349973DA87D0}" srcOrd="1" destOrd="0" presId="urn:microsoft.com/office/officeart/2005/8/layout/radial5"/>
    <dgm:cxn modelId="{6EC1AB50-9473-4314-ABEC-DC8EBE41B6DF}" type="presOf" srcId="{F6E2B2FF-B3CE-4632-A9AD-E99B6A606547}" destId="{B3704BCA-335E-46B2-B754-D0E8E22EF27A}" srcOrd="0" destOrd="0" presId="urn:microsoft.com/office/officeart/2005/8/layout/radial5"/>
    <dgm:cxn modelId="{FCF32690-CC75-41B6-9F26-6F5B3F879297}" type="presOf" srcId="{AAA5F087-9A13-4E5E-AB6A-6A75299CB386}" destId="{CF61E6DE-852C-4D2D-8D07-C18CC8E6BF2E}" srcOrd="0" destOrd="0" presId="urn:microsoft.com/office/officeart/2005/8/layout/radial5"/>
    <dgm:cxn modelId="{C6B4755D-8988-4001-9F1A-ED040104448B}" srcId="{10B85E21-8257-4C22-9C9E-F8B5BB6BC703}" destId="{22B951DF-1CFD-4AF0-86DB-C27C6B0B1FE3}" srcOrd="1" destOrd="0" parTransId="{42ACD9BD-29E8-407E-BACB-08F8112EAEAB}" sibTransId="{46381575-2B52-434F-BA9B-A891DCE00945}"/>
    <dgm:cxn modelId="{9D91C31F-C4B0-43FF-A9DD-545A826B6D14}" type="presOf" srcId="{10B85E21-8257-4C22-9C9E-F8B5BB6BC703}" destId="{2665D818-A971-47B5-AA50-599314BF8D74}" srcOrd="0" destOrd="0" presId="urn:microsoft.com/office/officeart/2005/8/layout/radial5"/>
    <dgm:cxn modelId="{ED5456C6-999A-4F38-99FC-96FED51C9A59}" srcId="{0E6B5607-C544-4AC9-AC38-702672CBF45E}" destId="{10B85E21-8257-4C22-9C9E-F8B5BB6BC703}" srcOrd="0" destOrd="0" parTransId="{FD7C23F1-3CF1-405A-9BC5-FA7CCC2FE573}" sibTransId="{EF11CAE4-F5B3-4296-A821-01FF6230A5EC}"/>
    <dgm:cxn modelId="{4DAED926-4F70-40DE-A8A4-8C353D77A461}" type="presOf" srcId="{A92F90ED-7819-4714-8A81-CDA3EC72E92C}" destId="{69BDEBC2-EC0D-4298-983D-19EFC1B4C46E}" srcOrd="0" destOrd="0" presId="urn:microsoft.com/office/officeart/2005/8/layout/radial5"/>
    <dgm:cxn modelId="{F4717A98-B5CA-4196-BCDD-483BC925C12B}" srcId="{10B85E21-8257-4C22-9C9E-F8B5BB6BC703}" destId="{A4C4ECEA-987D-4E2F-B9BE-2C36ABF2539D}" srcOrd="0" destOrd="0" parTransId="{A92F90ED-7819-4714-8A81-CDA3EC72E92C}" sibTransId="{DBDB70A1-FE83-4E31-A4FD-BA004AF85348}"/>
    <dgm:cxn modelId="{45C0ABB6-B85D-4684-A05E-A5BC4A6F9571}" type="presOf" srcId="{22B951DF-1CFD-4AF0-86DB-C27C6B0B1FE3}" destId="{1D040865-ABAB-4D88-AFD9-93F1D763D01E}" srcOrd="0" destOrd="0" presId="urn:microsoft.com/office/officeart/2005/8/layout/radial5"/>
    <dgm:cxn modelId="{E784FEBA-9A8E-42D6-BE15-E40B8519D2B7}" srcId="{10B85E21-8257-4C22-9C9E-F8B5BB6BC703}" destId="{57141646-49C6-4301-B315-41D71CEDDEBD}" srcOrd="3" destOrd="0" parTransId="{AAA5F087-9A13-4E5E-AB6A-6A75299CB386}" sibTransId="{5BCCC4F2-88C6-405E-8851-D6B2F6153DE4}"/>
    <dgm:cxn modelId="{B2B23225-9676-4736-85D2-D04B0A2D0990}" type="presOf" srcId="{0E6B5607-C544-4AC9-AC38-702672CBF45E}" destId="{9F9E2AA8-9583-4998-A86D-0E427B83145F}" srcOrd="0" destOrd="0" presId="urn:microsoft.com/office/officeart/2005/8/layout/radial5"/>
    <dgm:cxn modelId="{E0B73546-B060-4618-9C6E-743BA14D4433}" type="presOf" srcId="{F9C6F7C4-5F3D-4234-AE1D-257543B19A9F}" destId="{1C7A3F5F-4195-42F9-966E-2CE6ECF2A704}" srcOrd="1" destOrd="0" presId="urn:microsoft.com/office/officeart/2005/8/layout/radial5"/>
    <dgm:cxn modelId="{D17C64DE-822E-4EB2-A7B6-0F07D91982CF}" srcId="{10B85E21-8257-4C22-9C9E-F8B5BB6BC703}" destId="{F6E2B2FF-B3CE-4632-A9AD-E99B6A606547}" srcOrd="4" destOrd="0" parTransId="{9B5C8814-0D41-4545-B924-59644D408A27}" sibTransId="{2D2A2E67-2D93-42E3-BA09-87A90B540177}"/>
    <dgm:cxn modelId="{F778964C-F3B7-459B-86F3-54BF0EF1406F}" type="presParOf" srcId="{9F9E2AA8-9583-4998-A86D-0E427B83145F}" destId="{2665D818-A971-47B5-AA50-599314BF8D74}" srcOrd="0" destOrd="0" presId="urn:microsoft.com/office/officeart/2005/8/layout/radial5"/>
    <dgm:cxn modelId="{A45C673E-8309-40F6-9D8A-25D85F9FF5A2}" type="presParOf" srcId="{9F9E2AA8-9583-4998-A86D-0E427B83145F}" destId="{69BDEBC2-EC0D-4298-983D-19EFC1B4C46E}" srcOrd="1" destOrd="0" presId="urn:microsoft.com/office/officeart/2005/8/layout/radial5"/>
    <dgm:cxn modelId="{552445E7-20D7-4956-BCF0-EFBF5BE94141}" type="presParOf" srcId="{69BDEBC2-EC0D-4298-983D-19EFC1B4C46E}" destId="{7495D437-CB9C-44A2-B093-A8793868C64A}" srcOrd="0" destOrd="0" presId="urn:microsoft.com/office/officeart/2005/8/layout/radial5"/>
    <dgm:cxn modelId="{4C39E4B2-63C2-4A04-BAD0-DEB1202DCD15}" type="presParOf" srcId="{9F9E2AA8-9583-4998-A86D-0E427B83145F}" destId="{B593EE76-12C4-4461-A364-613A3A16EB80}" srcOrd="2" destOrd="0" presId="urn:microsoft.com/office/officeart/2005/8/layout/radial5"/>
    <dgm:cxn modelId="{B3AA3666-0157-4B21-BB90-F6A6BE4B4B2A}" type="presParOf" srcId="{9F9E2AA8-9583-4998-A86D-0E427B83145F}" destId="{652B7C2F-4C8B-411D-8DD6-AF7D62536274}" srcOrd="3" destOrd="0" presId="urn:microsoft.com/office/officeart/2005/8/layout/radial5"/>
    <dgm:cxn modelId="{FB48AE9C-E9C2-4DFF-9F47-6B64ADA60640}" type="presParOf" srcId="{652B7C2F-4C8B-411D-8DD6-AF7D62536274}" destId="{FBA1A784-D138-41E3-89AC-4DA219234B4B}" srcOrd="0" destOrd="0" presId="urn:microsoft.com/office/officeart/2005/8/layout/radial5"/>
    <dgm:cxn modelId="{68B1D54B-AEC4-4B8F-8BC3-9A8A3B378BFE}" type="presParOf" srcId="{9F9E2AA8-9583-4998-A86D-0E427B83145F}" destId="{1D040865-ABAB-4D88-AFD9-93F1D763D01E}" srcOrd="4" destOrd="0" presId="urn:microsoft.com/office/officeart/2005/8/layout/radial5"/>
    <dgm:cxn modelId="{0D630F3A-621F-4B00-9335-7EE9EAED2FE6}" type="presParOf" srcId="{9F9E2AA8-9583-4998-A86D-0E427B83145F}" destId="{3A55C456-4147-4706-A249-0C1E17508D52}" srcOrd="5" destOrd="0" presId="urn:microsoft.com/office/officeart/2005/8/layout/radial5"/>
    <dgm:cxn modelId="{1DEDA0F7-A65A-49F7-BD78-BAF38BD62A56}" type="presParOf" srcId="{3A55C456-4147-4706-A249-0C1E17508D52}" destId="{1C7A3F5F-4195-42F9-966E-2CE6ECF2A704}" srcOrd="0" destOrd="0" presId="urn:microsoft.com/office/officeart/2005/8/layout/radial5"/>
    <dgm:cxn modelId="{AFD9C439-F469-48A9-9784-E4A87A26C475}" type="presParOf" srcId="{9F9E2AA8-9583-4998-A86D-0E427B83145F}" destId="{A7C05B27-E60A-49B2-B1F4-EDDFBBB18094}" srcOrd="6" destOrd="0" presId="urn:microsoft.com/office/officeart/2005/8/layout/radial5"/>
    <dgm:cxn modelId="{A31ECBE9-3A79-4CF7-9241-703DBCC71EAB}" type="presParOf" srcId="{9F9E2AA8-9583-4998-A86D-0E427B83145F}" destId="{CF61E6DE-852C-4D2D-8D07-C18CC8E6BF2E}" srcOrd="7" destOrd="0" presId="urn:microsoft.com/office/officeart/2005/8/layout/radial5"/>
    <dgm:cxn modelId="{2F7903A5-5121-4606-A3FF-6C682D279789}" type="presParOf" srcId="{CF61E6DE-852C-4D2D-8D07-C18CC8E6BF2E}" destId="{C6FF748D-DFDE-4913-A335-349973DA87D0}" srcOrd="0" destOrd="0" presId="urn:microsoft.com/office/officeart/2005/8/layout/radial5"/>
    <dgm:cxn modelId="{3ED120E7-D970-48DD-8212-1C7C9B513A33}" type="presParOf" srcId="{9F9E2AA8-9583-4998-A86D-0E427B83145F}" destId="{6B45C232-DE50-4A1D-9C06-2E98B17453B1}" srcOrd="8" destOrd="0" presId="urn:microsoft.com/office/officeart/2005/8/layout/radial5"/>
    <dgm:cxn modelId="{253C33E0-FF87-4E19-BFCC-D5E2CE8805C4}" type="presParOf" srcId="{9F9E2AA8-9583-4998-A86D-0E427B83145F}" destId="{67B054FD-1BAD-41B9-B964-47A82410C6CF}" srcOrd="9" destOrd="0" presId="urn:microsoft.com/office/officeart/2005/8/layout/radial5"/>
    <dgm:cxn modelId="{871EDCCE-70F0-4942-A410-A837FB623618}" type="presParOf" srcId="{67B054FD-1BAD-41B9-B964-47A82410C6CF}" destId="{B52326AB-6A87-4CAF-973F-91E3DAC41BCE}" srcOrd="0" destOrd="0" presId="urn:microsoft.com/office/officeart/2005/8/layout/radial5"/>
    <dgm:cxn modelId="{737C1624-8A19-41ED-B5CF-59F59E6F76CB}" type="presParOf" srcId="{9F9E2AA8-9583-4998-A86D-0E427B83145F}" destId="{B3704BCA-335E-46B2-B754-D0E8E22EF27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A310B-BC08-49AC-BBCA-67AFE8FBB3C9}">
      <dsp:nvSpPr>
        <dsp:cNvPr id="0" name=""/>
        <dsp:cNvSpPr/>
      </dsp:nvSpPr>
      <dsp:spPr>
        <a:xfrm>
          <a:off x="1879172" y="1527549"/>
          <a:ext cx="2498163" cy="180558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নাইট্রোজেনঘটিত</a:t>
          </a:r>
          <a:endParaRPr lang="en-US" sz="24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45020" y="1791971"/>
        <a:ext cx="1766467" cy="1276743"/>
      </dsp:txXfrm>
    </dsp:sp>
    <dsp:sp modelId="{176E94D7-4FCE-4128-8843-7DE2B77D42B4}">
      <dsp:nvSpPr>
        <dsp:cNvPr id="0" name=""/>
        <dsp:cNvSpPr/>
      </dsp:nvSpPr>
      <dsp:spPr>
        <a:xfrm rot="16200000">
          <a:off x="2990552" y="1088474"/>
          <a:ext cx="275404" cy="61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>
        <a:off x="3031863" y="1252565"/>
        <a:ext cx="192783" cy="368339"/>
      </dsp:txXfrm>
    </dsp:sp>
    <dsp:sp modelId="{6C95A1B5-1A08-496F-B354-4296966B7C5B}">
      <dsp:nvSpPr>
        <dsp:cNvPr id="0" name=""/>
        <dsp:cNvSpPr/>
      </dsp:nvSpPr>
      <dsp:spPr>
        <a:xfrm>
          <a:off x="1975401" y="-60060"/>
          <a:ext cx="2305704" cy="1315188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313064" y="132545"/>
        <a:ext cx="1630378" cy="929978"/>
      </dsp:txXfrm>
    </dsp:sp>
    <dsp:sp modelId="{23A463DB-C29B-47C4-B770-6EE9B8098986}">
      <dsp:nvSpPr>
        <dsp:cNvPr id="0" name=""/>
        <dsp:cNvSpPr/>
      </dsp:nvSpPr>
      <dsp:spPr>
        <a:xfrm rot="12600000">
          <a:off x="3958538" y="2648686"/>
          <a:ext cx="159100" cy="61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 rot="10800000">
        <a:off x="4003071" y="2783399"/>
        <a:ext cx="111370" cy="368339"/>
      </dsp:txXfrm>
    </dsp:sp>
    <dsp:sp modelId="{973C0286-188E-43D0-B623-28C7AD54A6D1}">
      <dsp:nvSpPr>
        <dsp:cNvPr id="0" name=""/>
        <dsp:cNvSpPr/>
      </dsp:nvSpPr>
      <dsp:spPr>
        <a:xfrm>
          <a:off x="3816564" y="2569435"/>
          <a:ext cx="1797899" cy="1554625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079860" y="2797105"/>
        <a:ext cx="1271307" cy="1099285"/>
      </dsp:txXfrm>
    </dsp:sp>
    <dsp:sp modelId="{021B3469-7258-4A74-A20C-701BEBB9EFAA}">
      <dsp:nvSpPr>
        <dsp:cNvPr id="0" name=""/>
        <dsp:cNvSpPr/>
      </dsp:nvSpPr>
      <dsp:spPr>
        <a:xfrm rot="19800000">
          <a:off x="2136198" y="2641106"/>
          <a:ext cx="190701" cy="61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NikoshBAN" pitchFamily="2" charset="0"/>
            <a:cs typeface="NikoshBAN" pitchFamily="2" charset="0"/>
          </a:endParaRPr>
        </a:p>
      </dsp:txBody>
      <dsp:txXfrm>
        <a:off x="2140030" y="2778189"/>
        <a:ext cx="133491" cy="368339"/>
      </dsp:txXfrm>
    </dsp:sp>
    <dsp:sp modelId="{FFF4071C-91D6-4629-A2FE-15C1CCA78FB1}">
      <dsp:nvSpPr>
        <dsp:cNvPr id="0" name=""/>
        <dsp:cNvSpPr/>
      </dsp:nvSpPr>
      <dsp:spPr>
        <a:xfrm>
          <a:off x="481535" y="2691079"/>
          <a:ext cx="2118917" cy="131133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791843" y="2883120"/>
        <a:ext cx="1498301" cy="927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5D818-A971-47B5-AA50-599314BF8D74}">
      <dsp:nvSpPr>
        <dsp:cNvPr id="0" name=""/>
        <dsp:cNvSpPr/>
      </dsp:nvSpPr>
      <dsp:spPr>
        <a:xfrm>
          <a:off x="3299110" y="2074518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মূত্র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515701" y="2291109"/>
        <a:ext cx="1045797" cy="1045797"/>
      </dsp:txXfrm>
    </dsp:sp>
    <dsp:sp modelId="{69BDEBC2-EC0D-4298-983D-19EFC1B4C46E}">
      <dsp:nvSpPr>
        <dsp:cNvPr id="0" name=""/>
        <dsp:cNvSpPr/>
      </dsp:nvSpPr>
      <dsp:spPr>
        <a:xfrm rot="16200000">
          <a:off x="3881589" y="1535733"/>
          <a:ext cx="314020" cy="5028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3928692" y="1683407"/>
        <a:ext cx="219814" cy="301711"/>
      </dsp:txXfrm>
    </dsp:sp>
    <dsp:sp modelId="{B593EE76-12C4-4461-A364-613A3A16EB80}">
      <dsp:nvSpPr>
        <dsp:cNvPr id="0" name=""/>
        <dsp:cNvSpPr/>
      </dsp:nvSpPr>
      <dsp:spPr>
        <a:xfrm>
          <a:off x="3299110" y="3047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৯০ </a:t>
          </a: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515701" y="219638"/>
        <a:ext cx="1045797" cy="1045797"/>
      </dsp:txXfrm>
    </dsp:sp>
    <dsp:sp modelId="{652B7C2F-4C8B-411D-8DD6-AF7D62536274}">
      <dsp:nvSpPr>
        <dsp:cNvPr id="0" name=""/>
        <dsp:cNvSpPr/>
      </dsp:nvSpPr>
      <dsp:spPr>
        <a:xfrm rot="20520000">
          <a:off x="4858180" y="2245267"/>
          <a:ext cx="314020" cy="5028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4860485" y="2360394"/>
        <a:ext cx="219814" cy="301711"/>
      </dsp:txXfrm>
    </dsp:sp>
    <dsp:sp modelId="{1D040865-ABAB-4D88-AFD9-93F1D763D01E}">
      <dsp:nvSpPr>
        <dsp:cNvPr id="0" name=""/>
        <dsp:cNvSpPr/>
      </dsp:nvSpPr>
      <dsp:spPr>
        <a:xfrm>
          <a:off x="5269196" y="1434398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485787" y="1650989"/>
        <a:ext cx="1045797" cy="1045797"/>
      </dsp:txXfrm>
    </dsp:sp>
    <dsp:sp modelId="{3A55C456-4147-4706-A249-0C1E17508D52}">
      <dsp:nvSpPr>
        <dsp:cNvPr id="0" name=""/>
        <dsp:cNvSpPr/>
      </dsp:nvSpPr>
      <dsp:spPr>
        <a:xfrm rot="3240000">
          <a:off x="4485155" y="3393319"/>
          <a:ext cx="314020" cy="5028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4504572" y="3455783"/>
        <a:ext cx="219814" cy="301711"/>
      </dsp:txXfrm>
    </dsp:sp>
    <dsp:sp modelId="{A7C05B27-E60A-49B2-B1F4-EDDFBBB18094}">
      <dsp:nvSpPr>
        <dsp:cNvPr id="0" name=""/>
        <dsp:cNvSpPr/>
      </dsp:nvSpPr>
      <dsp:spPr>
        <a:xfrm>
          <a:off x="4516690" y="3750373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4733281" y="3966964"/>
        <a:ext cx="1045797" cy="1045797"/>
      </dsp:txXfrm>
    </dsp:sp>
    <dsp:sp modelId="{CF61E6DE-852C-4D2D-8D07-C18CC8E6BF2E}">
      <dsp:nvSpPr>
        <dsp:cNvPr id="0" name=""/>
        <dsp:cNvSpPr/>
      </dsp:nvSpPr>
      <dsp:spPr>
        <a:xfrm rot="7560000">
          <a:off x="3278023" y="3393319"/>
          <a:ext cx="314020" cy="5028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0800000">
        <a:off x="3352812" y="3455783"/>
        <a:ext cx="219814" cy="301711"/>
      </dsp:txXfrm>
    </dsp:sp>
    <dsp:sp modelId="{6B45C232-DE50-4A1D-9C06-2E98B17453B1}">
      <dsp:nvSpPr>
        <dsp:cNvPr id="0" name=""/>
        <dsp:cNvSpPr/>
      </dsp:nvSpPr>
      <dsp:spPr>
        <a:xfrm>
          <a:off x="2081530" y="3750373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2298121" y="3966964"/>
        <a:ext cx="1045797" cy="1045797"/>
      </dsp:txXfrm>
    </dsp:sp>
    <dsp:sp modelId="{67B054FD-1BAD-41B9-B964-47A82410C6CF}">
      <dsp:nvSpPr>
        <dsp:cNvPr id="0" name=""/>
        <dsp:cNvSpPr/>
      </dsp:nvSpPr>
      <dsp:spPr>
        <a:xfrm rot="11880000">
          <a:off x="2904999" y="2245267"/>
          <a:ext cx="314020" cy="502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996900" y="2360394"/>
        <a:ext cx="219814" cy="301711"/>
      </dsp:txXfrm>
    </dsp:sp>
    <dsp:sp modelId="{B3704BCA-335E-46B2-B754-D0E8E22EF27A}">
      <dsp:nvSpPr>
        <dsp:cNvPr id="0" name=""/>
        <dsp:cNvSpPr/>
      </dsp:nvSpPr>
      <dsp:spPr>
        <a:xfrm>
          <a:off x="1329024" y="1434398"/>
          <a:ext cx="1478979" cy="14789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ধরনের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300" kern="1200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1545615" y="1650989"/>
        <a:ext cx="1045797" cy="104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রেচন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নাইট্রোজেন</a:t>
            </a:r>
            <a:r>
              <a:rPr lang="en-US" sz="4400" baseline="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397000"/>
          <a:ext cx="8077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wedgeRoundRectCallout">
            <a:avLst>
              <a:gd name="adj1" fmla="val -11431"/>
              <a:gd name="adj2" fmla="val 797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752600"/>
            <a:ext cx="8229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ইউরোক্রোম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রঞ্জক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পদার্থের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মূত্রের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হলুদ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733800"/>
            <a:ext cx="5105400" cy="11430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মৃত্রের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অম্লতা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029200"/>
            <a:ext cx="5105400" cy="11430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মৃত্রের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ক্ষারীয়তা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648200"/>
            <a:ext cx="3200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6400800"/>
            <a:ext cx="3200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তরিতরকারি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2209800" cy="152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029201"/>
            <a:ext cx="19812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১.মূত্রে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কতভাগ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৯০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৮০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350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৭০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৬০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581400"/>
            <a:ext cx="346299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২.মূত্রের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হলুদ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ইউরিক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এসিডের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ক্রিয়েটিনিনের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350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ইউরোক্রোমের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ইউরিয়ার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581400"/>
            <a:ext cx="346299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u="sng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u="sng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u="sng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মোহাম্মদ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সিদ্দিকুর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রহমান</a:t>
            </a:r>
            <a:endParaRPr lang="en-US" sz="3300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সহকারী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প্রধান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শিক্ষক</a:t>
            </a:r>
            <a:endParaRPr lang="en-US" sz="3300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আলাদিপুর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উচ্চ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বিদ্যালয়</a:t>
            </a:r>
            <a:endParaRPr lang="en-US" sz="3300" dirty="0">
              <a:solidFill>
                <a:schemeClr val="bg2"/>
              </a:solidFill>
              <a:latin typeface="NikoshBAN" panose="02000000000000000000"/>
            </a:endParaRPr>
          </a:p>
          <a:p>
            <a:pPr marL="0" indent="0" algn="ctr">
              <a:buNone/>
            </a:pP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রাজবাড়ী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সদর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, </a:t>
            </a:r>
            <a:r>
              <a:rPr lang="en-US" sz="3300" dirty="0" err="1">
                <a:solidFill>
                  <a:schemeClr val="bg2"/>
                </a:solidFill>
                <a:latin typeface="NikoshBAN" panose="02000000000000000000"/>
              </a:rPr>
              <a:t>রাজবাড়ী</a:t>
            </a:r>
            <a:r>
              <a:rPr lang="en-US" sz="3300" dirty="0">
                <a:solidFill>
                  <a:schemeClr val="bg2"/>
                </a:solidFill>
                <a:latin typeface="NikoshBAN" panose="02000000000000000000"/>
              </a:rPr>
              <a:t> </a:t>
            </a:r>
          </a:p>
          <a:p>
            <a:pPr algn="ctr">
              <a:buNone/>
            </a:pPr>
            <a:endParaRPr lang="en-US" sz="4400" u="sng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5400" u="sng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u="sng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u="sng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দশম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বিষয়:জীব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অধ্যায়:আট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19999" cy="400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00203" y="48387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যাচেছ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6069" y="55245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কীভাবে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62103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হওয়াকে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রেচন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মানবদেহের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অংশের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715000"/>
            <a:ext cx="8610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54256"/>
            <a:ext cx="3276600" cy="378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914400"/>
            <a:ext cx="8610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486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" y="5562600"/>
            <a:ext cx="861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8610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পানি,লবণ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মানবদেহের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প্রধান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রেচন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অঙ্গের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নাম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কী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0"/>
            <a:ext cx="8610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বৃক্কের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একককে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কী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বলে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365</Words>
  <Application>Microsoft Office PowerPoint</Application>
  <PresentationFormat>On-screen Show (4:3)</PresentationFormat>
  <Paragraphs>78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নিচের চিত্রগুলো লক্ষ্য করি</vt:lpstr>
      <vt:lpstr>আজকের পাঠ</vt:lpstr>
      <vt:lpstr>শিখনফল</vt:lpstr>
      <vt:lpstr>PowerPoint Presentation</vt:lpstr>
      <vt:lpstr>PowerPoint Presentation</vt:lpstr>
      <vt:lpstr>রেচনতন্ত্রের কাজ কী?</vt:lpstr>
      <vt:lpstr>একক কাজ</vt:lpstr>
      <vt:lpstr>রেচন পদার্থ বলতে কী বুঝায়?</vt:lpstr>
      <vt:lpstr>মূত্রের মধ্যে কী কী উপাদান থাকে ?</vt:lpstr>
      <vt:lpstr>দলীয় কাজ</vt:lpstr>
      <vt:lpstr>কোন উপাদানের কারণে মূত্রের রং হালকা হলুদ হয়?</vt:lpstr>
      <vt:lpstr>মূল্যায়ন</vt:lpstr>
      <vt:lpstr>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IT World</cp:lastModifiedBy>
  <cp:revision>123</cp:revision>
  <dcterms:created xsi:type="dcterms:W3CDTF">2019-08-19T14:21:51Z</dcterms:created>
  <dcterms:modified xsi:type="dcterms:W3CDTF">2019-10-25T16:57:49Z</dcterms:modified>
</cp:coreProperties>
</file>