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53F7-7098-4791-93C6-D3185BF0EE5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A28A-7CF4-4D6F-BF89-2CC62F211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00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53F7-7098-4791-93C6-D3185BF0EE5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A28A-7CF4-4D6F-BF89-2CC62F211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7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53F7-7098-4791-93C6-D3185BF0EE5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A28A-7CF4-4D6F-BF89-2CC62F211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77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53F7-7098-4791-93C6-D3185BF0EE5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A28A-7CF4-4D6F-BF89-2CC62F211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7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53F7-7098-4791-93C6-D3185BF0EE5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A28A-7CF4-4D6F-BF89-2CC62F211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7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53F7-7098-4791-93C6-D3185BF0EE5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A28A-7CF4-4D6F-BF89-2CC62F211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18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53F7-7098-4791-93C6-D3185BF0EE5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A28A-7CF4-4D6F-BF89-2CC62F211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45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53F7-7098-4791-93C6-D3185BF0EE5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A28A-7CF4-4D6F-BF89-2CC62F211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2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53F7-7098-4791-93C6-D3185BF0EE5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A28A-7CF4-4D6F-BF89-2CC62F211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34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53F7-7098-4791-93C6-D3185BF0EE5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A28A-7CF4-4D6F-BF89-2CC62F211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4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53F7-7098-4791-93C6-D3185BF0EE5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A28A-7CF4-4D6F-BF89-2CC62F211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E53F7-7098-4791-93C6-D3185BF0EE51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AA28A-7CF4-4D6F-BF89-2CC62F211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97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2981897"/>
            <a:ext cx="118491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3657600" algn="l"/>
              </a:tabLst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Multimedia Classroom or PowerPoint presentation builds up sustainable teaching learning</a:t>
            </a:r>
          </a:p>
          <a:p>
            <a:pPr algn="ctr">
              <a:tabLst>
                <a:tab pos="3657600" algn="l"/>
              </a:tabLst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activities.Multimedia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classroom encourage learners to do their learning activities perfectly.</a:t>
            </a:r>
          </a:p>
          <a:p>
            <a:pPr algn="ctr">
              <a:tabLst>
                <a:tab pos="3657600" algn="l"/>
              </a:tabLst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Chines prove---`-I hear and 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forget,I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see and I remember, I do and I  understand`.</a:t>
            </a:r>
          </a:p>
          <a:p>
            <a:pPr algn="ctr">
              <a:tabLst>
                <a:tab pos="3657600" algn="l"/>
              </a:tabLst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learners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see  any PowerPoint presentation then it will be 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constructive lesson for 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 .And it also develops their ICT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skills.The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main objectives of multimedia classrooms are—changing the traditional method of teaching –learning method and  conducting  an effective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class.Students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 obtain a new learning experience with better understanding of the concept and perform better in their assessments.</a:t>
            </a:r>
          </a:p>
          <a:p>
            <a:pPr algn="ctr">
              <a:tabLst>
                <a:tab pos="3657600" algn="l"/>
              </a:tabLst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689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107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RANG</dc:creator>
  <cp:lastModifiedBy>RANG</cp:lastModifiedBy>
  <cp:revision>12</cp:revision>
  <dcterms:created xsi:type="dcterms:W3CDTF">2019-10-08T15:01:13Z</dcterms:created>
  <dcterms:modified xsi:type="dcterms:W3CDTF">2019-10-25T09:43:15Z</dcterms:modified>
</cp:coreProperties>
</file>