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55" autoAdjust="0"/>
  </p:normalViewPr>
  <p:slideViewPr>
    <p:cSldViewPr snapToGrid="0">
      <p:cViewPr varScale="1">
        <p:scale>
          <a:sx n="66" d="100"/>
          <a:sy n="66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4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0720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1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704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41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43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9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6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2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1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9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0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8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2B53-E21C-4DB0-B26E-6057914630C3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DA2F3A-B5A5-464B-85F6-3DC1E8EA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7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HAFIZA\Downloads\15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HAFIZA\Downloads\chou.jp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HAFIZA\Downloads\apas.jp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HAFIZA\Downloads\b.jpg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HAFIZA\Downloads\50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HAFIZA\Downloads\10.jpg" TargetMode="External"/><Relationship Id="rId2" Type="http://schemas.openxmlformats.org/officeDocument/2006/relationships/image" Target="file:///C:\Users\HAFIZA\Downloads\46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HAFIZA\Downloads\51.jpg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HAFIZA\Downloads\52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HAFIZA\Downloads\53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HAFIZA\Downloads\epub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650788" cy="1349196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4294910" y="3879272"/>
            <a:ext cx="2798618" cy="156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32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চৌকস ই-বুক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3207657" y="927340"/>
            <a:ext cx="3964668" cy="515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ই-বুক অ্যাপস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3381830" y="1494971"/>
            <a:ext cx="4138158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5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দলগত কাজঃ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কোন ধরনের ই-বুক তোমাদের  কাছে  জনপ্রিয় এবং কেন?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4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মূল্যায়নঃ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n-BD" dirty="0" smtClean="0"/>
              <a:t>১।পিডিএফ এর পূর্নরুপ কি?</a:t>
            </a:r>
          </a:p>
          <a:p>
            <a:r>
              <a:rPr lang="bn-BD" dirty="0" smtClean="0"/>
              <a:t>ক।পোটেবল ডকুমেন্টিং ফরমেট               খ।পোর্টেবল ডকুমেন্ট ফরম্যাট</a:t>
            </a:r>
          </a:p>
          <a:p>
            <a:r>
              <a:rPr lang="bn-BD" dirty="0" smtClean="0"/>
              <a:t>গ।পোর্টেবল ডকুমেন্ট ফমেটিং                   ঘ।পোটেব্ল ডকুমেন্ট ফরমেট</a:t>
            </a:r>
          </a:p>
          <a:p>
            <a:r>
              <a:rPr lang="bn-BD" dirty="0" smtClean="0"/>
              <a:t>২।ই-বুককে সাধারনত কত ভাগে ভাগ করা যায়।</a:t>
            </a:r>
          </a:p>
          <a:p>
            <a:r>
              <a:rPr lang="bn-BD" dirty="0" smtClean="0"/>
              <a:t>ক।৩           খ।৪          গ।৫                ঘ।৬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933371" y="4920343"/>
            <a:ext cx="232229" cy="116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467429" y="5849257"/>
            <a:ext cx="145142" cy="145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বাড়ির 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বিভিন্ন প্রকার ই-বুক সম্পর্কে বিস্তারিত আলোচনা কর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2336800" y="2089877"/>
            <a:ext cx="3381829" cy="196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27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ধন্যবাদ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4862512" y="3294743"/>
            <a:ext cx="4557259" cy="27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8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পরিচিতিঃ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পরিচিতিঃ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 smtClean="0"/>
              <a:t>হাফিজা আক্তার</a:t>
            </a:r>
          </a:p>
          <a:p>
            <a:r>
              <a:rPr lang="bn-BD" dirty="0" smtClean="0"/>
              <a:t>সহকারি শিক্ষক(কম্পিউটার)</a:t>
            </a:r>
          </a:p>
          <a:p>
            <a:r>
              <a:rPr lang="bn-BD" dirty="0" smtClean="0"/>
              <a:t>রাজাপুর মাধ্যমিক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bn-BD" dirty="0" smtClean="0"/>
              <a:t> বিদ্যালয়</a:t>
            </a:r>
          </a:p>
          <a:p>
            <a:r>
              <a:rPr lang="bn-BD" dirty="0" smtClean="0"/>
              <a:t>শরনখোলা,বাগেরহাট।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BD" dirty="0" smtClean="0"/>
              <a:t>পাঠ পরিচিতিঃ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BD" dirty="0" smtClean="0"/>
              <a:t>শ্রেনীঃনবম</a:t>
            </a:r>
          </a:p>
          <a:p>
            <a:r>
              <a:rPr lang="bn-BD" dirty="0" smtClean="0"/>
              <a:t>বিষয়ঃআমার শিক্ষায় ইন্টারনেট</a:t>
            </a:r>
          </a:p>
          <a:p>
            <a:r>
              <a:rPr lang="bn-BD" dirty="0" smtClean="0"/>
              <a:t>অধ্যায়ঃতৃতীয়</a:t>
            </a:r>
          </a:p>
          <a:p>
            <a:r>
              <a:rPr lang="bn-BD" dirty="0" smtClean="0"/>
              <a:t>সময়ঃ৫০ মিনিট</a:t>
            </a:r>
          </a:p>
          <a:p>
            <a:r>
              <a:rPr lang="bn-BD" dirty="0" smtClean="0"/>
              <a:t>তারিখঃ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আজকের পাঠের বিষয়ঃ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ই-বুক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385455" y="2419349"/>
            <a:ext cx="2119745" cy="24435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4213322" y="2505075"/>
            <a:ext cx="1730278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শিখনফলঃ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১।ই-বুক কি বলতে পারবে।</a:t>
            </a:r>
          </a:p>
          <a:p>
            <a:r>
              <a:rPr lang="bn-BD" dirty="0" smtClean="0"/>
              <a:t>২।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bn-BD" dirty="0" smtClean="0"/>
              <a:t> প্রকার ই-বুক বর্ননা করতে পারবে।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3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একক কাজঃ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১।ই-বুক কী?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2590800" y="4707467"/>
            <a:ext cx="2235200" cy="215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1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ই-বুক সাধারনত পাঁচ ধরনের হয়ে থাকে।যথাঃ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n-BD" dirty="0" smtClean="0"/>
              <a:t>১।পিডিএফ  ই-বুক</a:t>
            </a:r>
          </a:p>
          <a:p>
            <a:r>
              <a:rPr lang="bn-BD" dirty="0" smtClean="0"/>
              <a:t>২।এইচটিএমএল ই-বুক</a:t>
            </a:r>
          </a:p>
          <a:p>
            <a:r>
              <a:rPr lang="bn-BD" dirty="0" smtClean="0"/>
              <a:t>৩।ইপিউবি ই-বুক</a:t>
            </a:r>
          </a:p>
          <a:p>
            <a:r>
              <a:rPr lang="bn-BD" dirty="0" smtClean="0"/>
              <a:t>৪।চৌকস ই-বুক</a:t>
            </a:r>
          </a:p>
          <a:p>
            <a:r>
              <a:rPr lang="bn-BD" dirty="0" smtClean="0"/>
              <a:t>৫।ই-বুক এ অ্যাপস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0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পিডিএফ ই-বুক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3826933" y="1337733"/>
            <a:ext cx="3840692" cy="281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এইচটিএমএল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ই-বুক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3539067" y="1710267"/>
            <a:ext cx="392853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35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ইপিউবি ই-বুক</a:t>
            </a:r>
            <a:br>
              <a:rPr lang="bn-BD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3599543" y="1175658"/>
            <a:ext cx="4044269" cy="40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167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NikoshBAN</vt:lpstr>
      <vt:lpstr>Trebuchet MS</vt:lpstr>
      <vt:lpstr>Vrinda</vt:lpstr>
      <vt:lpstr>Wingdings 3</vt:lpstr>
      <vt:lpstr>Facet</vt:lpstr>
      <vt:lpstr>আজকের ক্লাস এ সবাইকে শুভেচ্ছা</vt:lpstr>
      <vt:lpstr>পরিচিতিঃ</vt:lpstr>
      <vt:lpstr>আজকের পাঠের বিষয়ঃ</vt:lpstr>
      <vt:lpstr>শিখনফলঃ</vt:lpstr>
      <vt:lpstr>একক কাজঃ</vt:lpstr>
      <vt:lpstr>ই-বুক সাধারনত পাঁচ ধরনের হয়ে থাকে।যথাঃ</vt:lpstr>
      <vt:lpstr>পিডিএফ ই-বুক</vt:lpstr>
      <vt:lpstr>এইচটিএমএল ই-বুক </vt:lpstr>
      <vt:lpstr>ইপিউবি ই-বুক </vt:lpstr>
      <vt:lpstr>চৌকস ই-বুক</vt:lpstr>
      <vt:lpstr>ই-বুক অ্যাপস</vt:lpstr>
      <vt:lpstr>দলগত কাজঃ</vt:lpstr>
      <vt:lpstr>মূল্যায়নঃ</vt:lpstr>
      <vt:lpstr>বাড়ির কাজ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 এ সবাইকে শুভেচ্ছা</dc:title>
  <dc:creator>HAFIZA</dc:creator>
  <cp:lastModifiedBy>HAFIZA</cp:lastModifiedBy>
  <cp:revision>18</cp:revision>
  <dcterms:created xsi:type="dcterms:W3CDTF">2019-10-26T12:56:38Z</dcterms:created>
  <dcterms:modified xsi:type="dcterms:W3CDTF">2019-10-26T14:30:59Z</dcterms:modified>
</cp:coreProperties>
</file>