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9" r:id="rId1"/>
    <p:sldMasterId id="2147483797" r:id="rId2"/>
    <p:sldMasterId id="2147483821" r:id="rId3"/>
    <p:sldMasterId id="2147483833" r:id="rId4"/>
  </p:sldMasterIdLst>
  <p:notesMasterIdLst>
    <p:notesMasterId r:id="rId22"/>
  </p:notesMasterIdLst>
  <p:sldIdLst>
    <p:sldId id="258" r:id="rId5"/>
    <p:sldId id="259" r:id="rId6"/>
    <p:sldId id="260" r:id="rId7"/>
    <p:sldId id="261" r:id="rId8"/>
    <p:sldId id="264" r:id="rId9"/>
    <p:sldId id="263" r:id="rId10"/>
    <p:sldId id="265" r:id="rId11"/>
    <p:sldId id="266" r:id="rId12"/>
    <p:sldId id="267" r:id="rId13"/>
    <p:sldId id="268" r:id="rId14"/>
    <p:sldId id="269" r:id="rId15"/>
    <p:sldId id="270" r:id="rId16"/>
    <p:sldId id="271" r:id="rId17"/>
    <p:sldId id="272" r:id="rId18"/>
    <p:sldId id="275" r:id="rId19"/>
    <p:sldId id="274" r:id="rId20"/>
    <p:sldId id="27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74" d="100"/>
          <a:sy n="74" d="100"/>
        </p:scale>
        <p:origin x="576"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CF9CC4-680E-4978-BF68-856E7EC67074}" type="datetimeFigureOut">
              <a:rPr lang="en-US" smtClean="0"/>
              <a:t>10/25/2019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FC6A5E-7703-4082-A3E4-9BB6A7F8F919}" type="slidenum">
              <a:rPr lang="en-US" smtClean="0"/>
              <a:t>‹#›</a:t>
            </a:fld>
            <a:endParaRPr lang="en-US"/>
          </a:p>
        </p:txBody>
      </p:sp>
    </p:spTree>
    <p:extLst>
      <p:ext uri="{BB962C8B-B14F-4D97-AF65-F5344CB8AC3E}">
        <p14:creationId xmlns:p14="http://schemas.microsoft.com/office/powerpoint/2010/main" val="2779121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781AAE5-133A-470A-9315-83F797AE5446}" type="slidenum">
              <a:rPr lang="en-US" smtClean="0"/>
              <a:t>2</a:t>
            </a:fld>
            <a:endParaRPr lang="en-US"/>
          </a:p>
        </p:txBody>
      </p:sp>
    </p:spTree>
    <p:extLst>
      <p:ext uri="{BB962C8B-B14F-4D97-AF65-F5344CB8AC3E}">
        <p14:creationId xmlns:p14="http://schemas.microsoft.com/office/powerpoint/2010/main" val="54435621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620A4DD-C822-4A18-A70E-C89921938808}" type="datetime1">
              <a:rPr lang="en-US" smtClean="0"/>
              <a:t>10/25/2019</a:t>
            </a:fld>
            <a:endParaRPr lang="en-US"/>
          </a:p>
        </p:txBody>
      </p:sp>
      <p:sp>
        <p:nvSpPr>
          <p:cNvPr id="5" name="Footer Placeholder 4"/>
          <p:cNvSpPr>
            <a:spLocks noGrp="1"/>
          </p:cNvSpPr>
          <p:nvPr>
            <p:ph type="ftr" sz="quarter" idx="11"/>
          </p:nvPr>
        </p:nvSpPr>
        <p:spPr/>
        <p:txBody>
          <a:bodyPr/>
          <a:lstStyle/>
          <a:p>
            <a:r>
              <a:rPr lang="as-IN" smtClean="0"/>
              <a:t>মোঃ সোহরাব হোসাইন। </a:t>
            </a:r>
            <a:endParaRPr lang="en-US"/>
          </a:p>
        </p:txBody>
      </p:sp>
      <p:sp>
        <p:nvSpPr>
          <p:cNvPr id="6" name="Slide Number Placeholder 5"/>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960110934"/>
      </p:ext>
    </p:extLst>
  </p:cSld>
  <p:clrMapOvr>
    <a:masterClrMapping/>
  </p:clrMapOvr>
  <p:extLst mod="1">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87ACB30-B319-48D9-AD3B-61AD0EB6E6C5}" type="datetime1">
              <a:rPr lang="en-US" smtClean="0"/>
              <a:t>10/25/2019</a:t>
            </a:fld>
            <a:endParaRPr lang="en-US"/>
          </a:p>
        </p:txBody>
      </p:sp>
      <p:sp>
        <p:nvSpPr>
          <p:cNvPr id="5" name="Footer Placeholder 4"/>
          <p:cNvSpPr>
            <a:spLocks noGrp="1"/>
          </p:cNvSpPr>
          <p:nvPr>
            <p:ph type="ftr" sz="quarter" idx="11"/>
          </p:nvPr>
        </p:nvSpPr>
        <p:spPr/>
        <p:txBody>
          <a:bodyPr/>
          <a:lstStyle/>
          <a:p>
            <a:r>
              <a:rPr lang="as-IN" smtClean="0"/>
              <a:t>মোঃ সোহরাব হোসাইন। </a:t>
            </a:r>
            <a:endParaRPr lang="en-US"/>
          </a:p>
        </p:txBody>
      </p:sp>
      <p:sp>
        <p:nvSpPr>
          <p:cNvPr id="6" name="Slide Number Placeholder 5"/>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24600021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C3F80DF-6ADF-4916-A257-23C4FE07204F}" type="datetime1">
              <a:rPr lang="en-US" smtClean="0"/>
              <a:t>10/25/2019</a:t>
            </a:fld>
            <a:endParaRPr lang="en-US"/>
          </a:p>
        </p:txBody>
      </p:sp>
      <p:sp>
        <p:nvSpPr>
          <p:cNvPr id="5" name="Footer Placeholder 4"/>
          <p:cNvSpPr>
            <a:spLocks noGrp="1"/>
          </p:cNvSpPr>
          <p:nvPr>
            <p:ph type="ftr" sz="quarter" idx="11"/>
          </p:nvPr>
        </p:nvSpPr>
        <p:spPr/>
        <p:txBody>
          <a:bodyPr/>
          <a:lstStyle/>
          <a:p>
            <a:r>
              <a:rPr lang="as-IN" smtClean="0"/>
              <a:t>মোঃ সোহরাব হোসাইন। </a:t>
            </a:r>
            <a:endParaRPr lang="en-US"/>
          </a:p>
        </p:txBody>
      </p:sp>
      <p:sp>
        <p:nvSpPr>
          <p:cNvPr id="6" name="Slide Number Placeholder 5"/>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1741149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7ED7049-7AD3-4B5A-A805-EC99DE776E67}" type="datetime1">
              <a:rPr lang="en-US" smtClean="0"/>
              <a:t>10/25/2019</a:t>
            </a:fld>
            <a:endParaRPr lang="en-US"/>
          </a:p>
        </p:txBody>
      </p:sp>
      <p:sp>
        <p:nvSpPr>
          <p:cNvPr id="6" name="Footer Placeholder 5"/>
          <p:cNvSpPr>
            <a:spLocks noGrp="1"/>
          </p:cNvSpPr>
          <p:nvPr>
            <p:ph type="ftr" sz="quarter" idx="11"/>
          </p:nvPr>
        </p:nvSpPr>
        <p:spPr/>
        <p:txBody>
          <a:bodyPr/>
          <a:lstStyle/>
          <a:p>
            <a:r>
              <a:rPr lang="as-IN" smtClean="0"/>
              <a:t>মোঃ সোহরাব হোসাইন। </a:t>
            </a:r>
            <a:endParaRPr lang="en-US"/>
          </a:p>
        </p:txBody>
      </p:sp>
      <p:sp>
        <p:nvSpPr>
          <p:cNvPr id="7" name="Slide Number Placeholder 6"/>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2250437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C4DD7AA-195A-46FC-A42A-72C6100F47C5}" type="datetime1">
              <a:rPr lang="en-US" smtClean="0"/>
              <a:t>10/25/2019</a:t>
            </a:fld>
            <a:endParaRPr lang="en-US"/>
          </a:p>
        </p:txBody>
      </p:sp>
      <p:sp>
        <p:nvSpPr>
          <p:cNvPr id="8" name="Footer Placeholder 7"/>
          <p:cNvSpPr>
            <a:spLocks noGrp="1"/>
          </p:cNvSpPr>
          <p:nvPr>
            <p:ph type="ftr" sz="quarter" idx="11"/>
          </p:nvPr>
        </p:nvSpPr>
        <p:spPr/>
        <p:txBody>
          <a:bodyPr/>
          <a:lstStyle/>
          <a:p>
            <a:r>
              <a:rPr lang="as-IN" smtClean="0"/>
              <a:t>মোঃ সোহরাব হোসাইন। </a:t>
            </a:r>
            <a:endParaRPr lang="en-US"/>
          </a:p>
        </p:txBody>
      </p:sp>
      <p:sp>
        <p:nvSpPr>
          <p:cNvPr id="9" name="Slide Number Placeholder 8"/>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2932819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4DF250D-525E-4E6F-B6A6-B96485FC99D3}" type="datetime1">
              <a:rPr lang="en-US" smtClean="0"/>
              <a:t>10/25/2019</a:t>
            </a:fld>
            <a:endParaRPr lang="en-US"/>
          </a:p>
        </p:txBody>
      </p:sp>
      <p:sp>
        <p:nvSpPr>
          <p:cNvPr id="4" name="Footer Placeholder 3"/>
          <p:cNvSpPr>
            <a:spLocks noGrp="1"/>
          </p:cNvSpPr>
          <p:nvPr>
            <p:ph type="ftr" sz="quarter" idx="11"/>
          </p:nvPr>
        </p:nvSpPr>
        <p:spPr/>
        <p:txBody>
          <a:bodyPr/>
          <a:lstStyle/>
          <a:p>
            <a:r>
              <a:rPr lang="as-IN" smtClean="0"/>
              <a:t>মোঃ সোহরাব হোসাইন। </a:t>
            </a:r>
            <a:endParaRPr lang="en-US"/>
          </a:p>
        </p:txBody>
      </p:sp>
      <p:sp>
        <p:nvSpPr>
          <p:cNvPr id="5" name="Slide Number Placeholder 4"/>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2512659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5CE14BE1-4287-4256-8280-6253EEDB8D5D}" type="datetime1">
              <a:rPr lang="en-US" smtClean="0"/>
              <a:t>10/25/2019</a:t>
            </a:fld>
            <a:endParaRPr lang="en-US"/>
          </a:p>
        </p:txBody>
      </p:sp>
      <p:sp>
        <p:nvSpPr>
          <p:cNvPr id="3" name="Footer Placeholder 2"/>
          <p:cNvSpPr>
            <a:spLocks noGrp="1"/>
          </p:cNvSpPr>
          <p:nvPr>
            <p:ph type="ftr" sz="quarter" idx="11"/>
          </p:nvPr>
        </p:nvSpPr>
        <p:spPr/>
        <p:txBody>
          <a:bodyPr/>
          <a:lstStyle/>
          <a:p>
            <a:r>
              <a:rPr lang="as-IN" smtClean="0"/>
              <a:t>মোঃ সোহরাব হোসাইন। </a:t>
            </a:r>
            <a:endParaRPr lang="en-US"/>
          </a:p>
        </p:txBody>
      </p:sp>
      <p:sp>
        <p:nvSpPr>
          <p:cNvPr id="4" name="Slide Number Placeholder 3"/>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2826188036"/>
      </p:ext>
    </p:extLst>
  </p:cSld>
  <p:clrMapOvr>
    <a:masterClrMapping/>
  </p:clrMapOvr>
  <p:extLst mod="1">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84240E-657F-42AB-981B-0B6A064EBA06}" type="datetime1">
              <a:rPr lang="en-US" smtClean="0"/>
              <a:t>10/25/2019</a:t>
            </a:fld>
            <a:endParaRPr lang="en-US"/>
          </a:p>
        </p:txBody>
      </p:sp>
      <p:sp>
        <p:nvSpPr>
          <p:cNvPr id="6" name="Footer Placeholder 5"/>
          <p:cNvSpPr>
            <a:spLocks noGrp="1"/>
          </p:cNvSpPr>
          <p:nvPr>
            <p:ph type="ftr" sz="quarter" idx="11"/>
          </p:nvPr>
        </p:nvSpPr>
        <p:spPr/>
        <p:txBody>
          <a:bodyPr/>
          <a:lstStyle/>
          <a:p>
            <a:r>
              <a:rPr lang="as-IN" smtClean="0"/>
              <a:t>মোঃ সোহরাব হোসাইন। </a:t>
            </a:r>
            <a:endParaRPr lang="en-US"/>
          </a:p>
        </p:txBody>
      </p:sp>
      <p:sp>
        <p:nvSpPr>
          <p:cNvPr id="7" name="Slide Number Placeholder 6"/>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3756585318"/>
      </p:ext>
    </p:extLst>
  </p:cSld>
  <p:clrMapOvr>
    <a:masterClrMapping/>
  </p:clrMapOvr>
  <p:extLst mod="1">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90853B2-0235-4ACA-BEF5-6411E9BC5DD3}" type="datetime1">
              <a:rPr lang="en-US" smtClean="0"/>
              <a:t>10/25/2019</a:t>
            </a:fld>
            <a:endParaRPr lang="en-US"/>
          </a:p>
        </p:txBody>
      </p:sp>
      <p:sp>
        <p:nvSpPr>
          <p:cNvPr id="6" name="Footer Placeholder 5"/>
          <p:cNvSpPr>
            <a:spLocks noGrp="1"/>
          </p:cNvSpPr>
          <p:nvPr>
            <p:ph type="ftr" sz="quarter" idx="11"/>
          </p:nvPr>
        </p:nvSpPr>
        <p:spPr/>
        <p:txBody>
          <a:bodyPr/>
          <a:lstStyle/>
          <a:p>
            <a:r>
              <a:rPr lang="as-IN" smtClean="0"/>
              <a:t>মোঃ সোহরাব হোসাইন। </a:t>
            </a:r>
            <a:endParaRPr lang="en-US"/>
          </a:p>
        </p:txBody>
      </p:sp>
      <p:sp>
        <p:nvSpPr>
          <p:cNvPr id="7" name="Slide Number Placeholder 6"/>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4223664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3F5E6EE-83F5-446D-A7F5-72B4A0A364D3}" type="datetime1">
              <a:rPr lang="en-US" smtClean="0"/>
              <a:t>10/25/2019</a:t>
            </a:fld>
            <a:endParaRPr lang="en-US"/>
          </a:p>
        </p:txBody>
      </p:sp>
      <p:sp>
        <p:nvSpPr>
          <p:cNvPr id="6" name="Footer Placeholder 5"/>
          <p:cNvSpPr>
            <a:spLocks noGrp="1"/>
          </p:cNvSpPr>
          <p:nvPr>
            <p:ph type="ftr" sz="quarter" idx="11"/>
          </p:nvPr>
        </p:nvSpPr>
        <p:spPr/>
        <p:txBody>
          <a:bodyPr/>
          <a:lstStyle/>
          <a:p>
            <a:r>
              <a:rPr lang="as-IN" smtClean="0"/>
              <a:t>মোঃ সোহরাব হোসাইন। </a:t>
            </a:r>
            <a:endParaRPr lang="en-US"/>
          </a:p>
        </p:txBody>
      </p:sp>
      <p:sp>
        <p:nvSpPr>
          <p:cNvPr id="7" name="Slide Number Placeholder 6"/>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1265694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531E46-D657-44FC-9500-190D6F99B584}" type="datetime1">
              <a:rPr lang="en-US" smtClean="0"/>
              <a:t>10/25/2019</a:t>
            </a:fld>
            <a:endParaRPr lang="en-US"/>
          </a:p>
        </p:txBody>
      </p:sp>
      <p:sp>
        <p:nvSpPr>
          <p:cNvPr id="6" name="Footer Placeholder 5"/>
          <p:cNvSpPr>
            <a:spLocks noGrp="1"/>
          </p:cNvSpPr>
          <p:nvPr>
            <p:ph type="ftr" sz="quarter" idx="11"/>
          </p:nvPr>
        </p:nvSpPr>
        <p:spPr/>
        <p:txBody>
          <a:bodyPr/>
          <a:lstStyle/>
          <a:p>
            <a:r>
              <a:rPr lang="as-IN" smtClean="0"/>
              <a:t>মোঃ সোহরাব হোসাইন। </a:t>
            </a:r>
            <a:endParaRPr lang="en-US"/>
          </a:p>
        </p:txBody>
      </p:sp>
      <p:sp>
        <p:nvSpPr>
          <p:cNvPr id="7" name="Slide Number Placeholder 6"/>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17846195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A92690-B491-4580-8549-F6545D41FDCC}" type="datetime1">
              <a:rPr lang="en-US" smtClean="0"/>
              <a:t>10/25/2019</a:t>
            </a:fld>
            <a:endParaRPr lang="en-US"/>
          </a:p>
        </p:txBody>
      </p:sp>
      <p:sp>
        <p:nvSpPr>
          <p:cNvPr id="6" name="Footer Placeholder 5"/>
          <p:cNvSpPr>
            <a:spLocks noGrp="1"/>
          </p:cNvSpPr>
          <p:nvPr>
            <p:ph type="ftr" sz="quarter" idx="11"/>
          </p:nvPr>
        </p:nvSpPr>
        <p:spPr/>
        <p:txBody>
          <a:bodyPr/>
          <a:lstStyle/>
          <a:p>
            <a:r>
              <a:rPr lang="as-IN" smtClean="0"/>
              <a:t>মোঃ সোহরাব হোসাইন। </a:t>
            </a:r>
            <a:endParaRPr lang="en-US"/>
          </a:p>
        </p:txBody>
      </p:sp>
      <p:sp>
        <p:nvSpPr>
          <p:cNvPr id="7" name="Slide Number Placeholder 6"/>
          <p:cNvSpPr>
            <a:spLocks noGrp="1"/>
          </p:cNvSpPr>
          <p:nvPr>
            <p:ph type="sldNum" sz="quarter" idx="12"/>
          </p:nvPr>
        </p:nvSpPr>
        <p:spPr/>
        <p:txBody>
          <a:bodyPr/>
          <a:lstStyle/>
          <a:p>
            <a:fld id="{1369B293-E546-4BB3-B5B7-34F82AD4E0BD}" type="slidenum">
              <a:rPr lang="en-US" smtClean="0"/>
              <a:t>‹#›</a:t>
            </a:fld>
            <a:endParaRPr lang="en-US"/>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1787561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B61283-3AB2-4D2C-A403-80EB01BDC32C}" type="datetime1">
              <a:rPr lang="en-US" smtClean="0"/>
              <a:t>10/25/2019</a:t>
            </a:fld>
            <a:endParaRPr lang="en-US"/>
          </a:p>
        </p:txBody>
      </p:sp>
      <p:sp>
        <p:nvSpPr>
          <p:cNvPr id="6" name="Footer Placeholder 5"/>
          <p:cNvSpPr>
            <a:spLocks noGrp="1"/>
          </p:cNvSpPr>
          <p:nvPr>
            <p:ph type="ftr" sz="quarter" idx="11"/>
          </p:nvPr>
        </p:nvSpPr>
        <p:spPr/>
        <p:txBody>
          <a:bodyPr/>
          <a:lstStyle/>
          <a:p>
            <a:r>
              <a:rPr lang="as-IN" smtClean="0"/>
              <a:t>মোঃ সোহরাব হোসাইন। </a:t>
            </a:r>
            <a:endParaRPr lang="en-US"/>
          </a:p>
        </p:txBody>
      </p:sp>
      <p:sp>
        <p:nvSpPr>
          <p:cNvPr id="7" name="Slide Number Placeholder 6"/>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38968126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2BAEF289-3A58-4DF2-9A54-151A5F157464}" type="datetime1">
              <a:rPr lang="en-US" smtClean="0"/>
              <a:t>10/25/2019</a:t>
            </a:fld>
            <a:endParaRPr lang="en-US"/>
          </a:p>
        </p:txBody>
      </p:sp>
      <p:sp>
        <p:nvSpPr>
          <p:cNvPr id="4" name="Footer Placeholder 3"/>
          <p:cNvSpPr>
            <a:spLocks noGrp="1"/>
          </p:cNvSpPr>
          <p:nvPr>
            <p:ph type="ftr" sz="quarter" idx="11"/>
          </p:nvPr>
        </p:nvSpPr>
        <p:spPr/>
        <p:txBody>
          <a:bodyPr/>
          <a:lstStyle/>
          <a:p>
            <a:r>
              <a:rPr lang="as-IN" smtClean="0"/>
              <a:t>মোঃ সোহরাব হোসাইন। </a:t>
            </a:r>
            <a:endParaRPr lang="en-US"/>
          </a:p>
        </p:txBody>
      </p:sp>
      <p:sp>
        <p:nvSpPr>
          <p:cNvPr id="5" name="Slide Number Placeholder 4"/>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3880845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D97A24D9-67D0-418D-810F-4AD222DF3363}" type="datetime1">
              <a:rPr lang="en-US" smtClean="0"/>
              <a:t>10/25/2019</a:t>
            </a:fld>
            <a:endParaRPr lang="en-US"/>
          </a:p>
        </p:txBody>
      </p:sp>
      <p:sp>
        <p:nvSpPr>
          <p:cNvPr id="4" name="Footer Placeholder 3"/>
          <p:cNvSpPr>
            <a:spLocks noGrp="1"/>
          </p:cNvSpPr>
          <p:nvPr>
            <p:ph type="ftr" sz="quarter" idx="11"/>
          </p:nvPr>
        </p:nvSpPr>
        <p:spPr/>
        <p:txBody>
          <a:bodyPr/>
          <a:lstStyle/>
          <a:p>
            <a:r>
              <a:rPr lang="as-IN" smtClean="0"/>
              <a:t>মোঃ সোহরাব হোসাইন। </a:t>
            </a:r>
            <a:endParaRPr lang="en-US"/>
          </a:p>
        </p:txBody>
      </p:sp>
      <p:sp>
        <p:nvSpPr>
          <p:cNvPr id="5" name="Slide Number Placeholder 4"/>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39070821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8E8E311-791B-419B-B2CE-FFCC9465B312}" type="datetime1">
              <a:rPr lang="en-US" smtClean="0"/>
              <a:t>10/25/2019</a:t>
            </a:fld>
            <a:endParaRPr lang="en-US"/>
          </a:p>
        </p:txBody>
      </p:sp>
      <p:sp>
        <p:nvSpPr>
          <p:cNvPr id="5" name="Footer Placeholder 4"/>
          <p:cNvSpPr>
            <a:spLocks noGrp="1"/>
          </p:cNvSpPr>
          <p:nvPr>
            <p:ph type="ftr" sz="quarter" idx="11"/>
          </p:nvPr>
        </p:nvSpPr>
        <p:spPr/>
        <p:txBody>
          <a:bodyPr/>
          <a:lstStyle/>
          <a:p>
            <a:r>
              <a:rPr lang="as-IN" smtClean="0"/>
              <a:t>মোঃ সোহরাব হোসাইন। </a:t>
            </a:r>
            <a:endParaRPr lang="en-US"/>
          </a:p>
        </p:txBody>
      </p:sp>
      <p:sp>
        <p:nvSpPr>
          <p:cNvPr id="6" name="Slide Number Placeholder 5"/>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27613693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D90873A-91BF-4519-84CF-54084768907F}" type="datetime1">
              <a:rPr lang="en-US" smtClean="0"/>
              <a:t>10/25/2019</a:t>
            </a:fld>
            <a:endParaRPr lang="en-US"/>
          </a:p>
        </p:txBody>
      </p:sp>
      <p:sp>
        <p:nvSpPr>
          <p:cNvPr id="5" name="Footer Placeholder 4"/>
          <p:cNvSpPr>
            <a:spLocks noGrp="1"/>
          </p:cNvSpPr>
          <p:nvPr>
            <p:ph type="ftr" sz="quarter" idx="11"/>
          </p:nvPr>
        </p:nvSpPr>
        <p:spPr/>
        <p:txBody>
          <a:bodyPr/>
          <a:lstStyle/>
          <a:p>
            <a:r>
              <a:rPr lang="as-IN" smtClean="0"/>
              <a:t>মোঃ সোহরাব হোসাইন। </a:t>
            </a:r>
            <a:endParaRPr lang="en-US"/>
          </a:p>
        </p:txBody>
      </p:sp>
      <p:sp>
        <p:nvSpPr>
          <p:cNvPr id="6" name="Slide Number Placeholder 5"/>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7181312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6" name="Group 25"/>
          <p:cNvGrpSpPr/>
          <p:nvPr/>
        </p:nvGrpSpPr>
        <p:grpSpPr>
          <a:xfrm>
            <a:off x="-1" y="-2313"/>
            <a:ext cx="12192001" cy="6924496"/>
            <a:chOff x="-1" y="-2313"/>
            <a:chExt cx="12192001" cy="6924496"/>
          </a:xfrm>
        </p:grpSpPr>
        <p:sp>
          <p:nvSpPr>
            <p:cNvPr id="25" name="Freeform 13"/>
            <p:cNvSpPr>
              <a:spLocks noEditPoints="1"/>
            </p:cNvSpPr>
            <p:nvPr/>
          </p:nvSpPr>
          <p:spPr bwMode="auto">
            <a:xfrm>
              <a:off x="233" y="-2312"/>
              <a:ext cx="12191767" cy="6864080"/>
            </a:xfrm>
            <a:custGeom>
              <a:avLst/>
              <a:gdLst/>
              <a:ahLst/>
              <a:cxnLst/>
              <a:rect l="0" t="0" r="r" b="b"/>
              <a:pathLst>
                <a:path w="3840" h="2161">
                  <a:moveTo>
                    <a:pt x="2652" y="274"/>
                  </a:moveTo>
                  <a:cubicBezTo>
                    <a:pt x="2722" y="253"/>
                    <a:pt x="2771" y="204"/>
                    <a:pt x="2817" y="150"/>
                  </a:cubicBezTo>
                  <a:cubicBezTo>
                    <a:pt x="2824" y="142"/>
                    <a:pt x="2831" y="133"/>
                    <a:pt x="2838" y="125"/>
                  </a:cubicBezTo>
                  <a:cubicBezTo>
                    <a:pt x="2839" y="124"/>
                    <a:pt x="2841" y="124"/>
                    <a:pt x="2846" y="124"/>
                  </a:cubicBezTo>
                  <a:cubicBezTo>
                    <a:pt x="2865" y="210"/>
                    <a:pt x="2890" y="295"/>
                    <a:pt x="2947" y="368"/>
                  </a:cubicBezTo>
                  <a:cubicBezTo>
                    <a:pt x="3012" y="310"/>
                    <a:pt x="3030" y="234"/>
                    <a:pt x="3034" y="155"/>
                  </a:cubicBezTo>
                  <a:cubicBezTo>
                    <a:pt x="3036" y="97"/>
                    <a:pt x="3021" y="46"/>
                    <a:pt x="2987" y="0"/>
                  </a:cubicBezTo>
                  <a:cubicBezTo>
                    <a:pt x="2796" y="0"/>
                    <a:pt x="2796" y="0"/>
                    <a:pt x="2796" y="0"/>
                  </a:cubicBezTo>
                  <a:cubicBezTo>
                    <a:pt x="2802" y="1"/>
                    <a:pt x="2808" y="4"/>
                    <a:pt x="2814" y="7"/>
                  </a:cubicBezTo>
                  <a:cubicBezTo>
                    <a:pt x="2778" y="53"/>
                    <a:pt x="2744" y="97"/>
                    <a:pt x="2710" y="141"/>
                  </a:cubicBezTo>
                  <a:cubicBezTo>
                    <a:pt x="2712" y="143"/>
                    <a:pt x="2714" y="144"/>
                    <a:pt x="2716" y="146"/>
                  </a:cubicBezTo>
                  <a:cubicBezTo>
                    <a:pt x="2754" y="107"/>
                    <a:pt x="2793" y="68"/>
                    <a:pt x="2838" y="22"/>
                  </a:cubicBezTo>
                  <a:cubicBezTo>
                    <a:pt x="2838" y="96"/>
                    <a:pt x="2800" y="142"/>
                    <a:pt x="2760" y="183"/>
                  </a:cubicBezTo>
                  <a:cubicBezTo>
                    <a:pt x="2721" y="222"/>
                    <a:pt x="2677" y="257"/>
                    <a:pt x="2613" y="257"/>
                  </a:cubicBezTo>
                  <a:cubicBezTo>
                    <a:pt x="2640" y="155"/>
                    <a:pt x="2694" y="74"/>
                    <a:pt x="2771" y="7"/>
                  </a:cubicBezTo>
                  <a:cubicBezTo>
                    <a:pt x="2775" y="3"/>
                    <a:pt x="2779" y="1"/>
                    <a:pt x="2783" y="0"/>
                  </a:cubicBezTo>
                  <a:cubicBezTo>
                    <a:pt x="2597" y="0"/>
                    <a:pt x="2597" y="0"/>
                    <a:pt x="2597" y="0"/>
                  </a:cubicBezTo>
                  <a:cubicBezTo>
                    <a:pt x="2634" y="15"/>
                    <a:pt x="2673" y="23"/>
                    <a:pt x="2716" y="21"/>
                  </a:cubicBezTo>
                  <a:cubicBezTo>
                    <a:pt x="2717" y="20"/>
                    <a:pt x="2718" y="23"/>
                    <a:pt x="2719" y="24"/>
                  </a:cubicBezTo>
                  <a:cubicBezTo>
                    <a:pt x="2653" y="98"/>
                    <a:pt x="2601" y="196"/>
                    <a:pt x="2588" y="270"/>
                  </a:cubicBezTo>
                  <a:cubicBezTo>
                    <a:pt x="2609" y="282"/>
                    <a:pt x="2630" y="280"/>
                    <a:pt x="2652" y="274"/>
                  </a:cubicBezTo>
                  <a:close/>
                  <a:moveTo>
                    <a:pt x="2870" y="108"/>
                  </a:moveTo>
                  <a:cubicBezTo>
                    <a:pt x="2872" y="76"/>
                    <a:pt x="2870" y="37"/>
                    <a:pt x="2912" y="17"/>
                  </a:cubicBezTo>
                  <a:cubicBezTo>
                    <a:pt x="2931" y="57"/>
                    <a:pt x="2929" y="100"/>
                    <a:pt x="2943" y="138"/>
                  </a:cubicBezTo>
                  <a:cubicBezTo>
                    <a:pt x="2959" y="97"/>
                    <a:pt x="2940" y="56"/>
                    <a:pt x="2941" y="13"/>
                  </a:cubicBezTo>
                  <a:cubicBezTo>
                    <a:pt x="2970" y="25"/>
                    <a:pt x="2991" y="44"/>
                    <a:pt x="3000" y="71"/>
                  </a:cubicBezTo>
                  <a:cubicBezTo>
                    <a:pt x="3028" y="166"/>
                    <a:pt x="3007" y="252"/>
                    <a:pt x="2954" y="335"/>
                  </a:cubicBezTo>
                  <a:cubicBezTo>
                    <a:pt x="2908" y="280"/>
                    <a:pt x="2865" y="171"/>
                    <a:pt x="2870" y="108"/>
                  </a:cubicBezTo>
                  <a:close/>
                  <a:moveTo>
                    <a:pt x="3414" y="0"/>
                  </a:moveTo>
                  <a:cubicBezTo>
                    <a:pt x="3375" y="0"/>
                    <a:pt x="3375" y="0"/>
                    <a:pt x="3375" y="0"/>
                  </a:cubicBezTo>
                  <a:cubicBezTo>
                    <a:pt x="3371" y="22"/>
                    <a:pt x="3362" y="41"/>
                    <a:pt x="3348" y="59"/>
                  </a:cubicBezTo>
                  <a:cubicBezTo>
                    <a:pt x="3302" y="115"/>
                    <a:pt x="3237" y="132"/>
                    <a:pt x="3169" y="144"/>
                  </a:cubicBezTo>
                  <a:cubicBezTo>
                    <a:pt x="3165" y="96"/>
                    <a:pt x="3176" y="44"/>
                    <a:pt x="3197" y="0"/>
                  </a:cubicBezTo>
                  <a:cubicBezTo>
                    <a:pt x="3171" y="0"/>
                    <a:pt x="3171" y="0"/>
                    <a:pt x="3171" y="0"/>
                  </a:cubicBezTo>
                  <a:cubicBezTo>
                    <a:pt x="3151" y="46"/>
                    <a:pt x="3143" y="98"/>
                    <a:pt x="3149" y="155"/>
                  </a:cubicBezTo>
                  <a:cubicBezTo>
                    <a:pt x="3231" y="183"/>
                    <a:pt x="3358" y="113"/>
                    <a:pt x="3414" y="0"/>
                  </a:cubicBezTo>
                  <a:close/>
                  <a:moveTo>
                    <a:pt x="77" y="680"/>
                  </a:moveTo>
                  <a:cubicBezTo>
                    <a:pt x="64" y="685"/>
                    <a:pt x="51" y="689"/>
                    <a:pt x="39" y="694"/>
                  </a:cubicBezTo>
                  <a:cubicBezTo>
                    <a:pt x="26" y="700"/>
                    <a:pt x="13" y="706"/>
                    <a:pt x="0" y="710"/>
                  </a:cubicBezTo>
                  <a:cubicBezTo>
                    <a:pt x="0" y="732"/>
                    <a:pt x="0" y="732"/>
                    <a:pt x="0" y="732"/>
                  </a:cubicBezTo>
                  <a:cubicBezTo>
                    <a:pt x="29" y="721"/>
                    <a:pt x="56" y="706"/>
                    <a:pt x="77" y="680"/>
                  </a:cubicBezTo>
                  <a:close/>
                  <a:moveTo>
                    <a:pt x="3289" y="0"/>
                  </a:moveTo>
                  <a:cubicBezTo>
                    <a:pt x="3279" y="13"/>
                    <a:pt x="3269" y="26"/>
                    <a:pt x="3260" y="40"/>
                  </a:cubicBezTo>
                  <a:cubicBezTo>
                    <a:pt x="3278" y="30"/>
                    <a:pt x="3296" y="16"/>
                    <a:pt x="3313" y="0"/>
                  </a:cubicBezTo>
                  <a:lnTo>
                    <a:pt x="3289" y="0"/>
                  </a:lnTo>
                  <a:close/>
                  <a:moveTo>
                    <a:pt x="3803" y="228"/>
                  </a:moveTo>
                  <a:cubicBezTo>
                    <a:pt x="3807" y="250"/>
                    <a:pt x="3809" y="270"/>
                    <a:pt x="3840" y="265"/>
                  </a:cubicBezTo>
                  <a:cubicBezTo>
                    <a:pt x="3840" y="261"/>
                    <a:pt x="3840" y="261"/>
                    <a:pt x="3840" y="261"/>
                  </a:cubicBezTo>
                  <a:cubicBezTo>
                    <a:pt x="3834" y="243"/>
                    <a:pt x="3828" y="228"/>
                    <a:pt x="3803" y="228"/>
                  </a:cubicBezTo>
                  <a:close/>
                  <a:moveTo>
                    <a:pt x="3788" y="152"/>
                  </a:moveTo>
                  <a:cubicBezTo>
                    <a:pt x="3765" y="165"/>
                    <a:pt x="3754" y="158"/>
                    <a:pt x="3747" y="141"/>
                  </a:cubicBezTo>
                  <a:cubicBezTo>
                    <a:pt x="3741" y="127"/>
                    <a:pt x="3731" y="114"/>
                    <a:pt x="3728" y="99"/>
                  </a:cubicBezTo>
                  <a:cubicBezTo>
                    <a:pt x="3722" y="76"/>
                    <a:pt x="3710" y="62"/>
                    <a:pt x="3685" y="60"/>
                  </a:cubicBezTo>
                  <a:cubicBezTo>
                    <a:pt x="3685" y="32"/>
                    <a:pt x="3673" y="14"/>
                    <a:pt x="3656" y="0"/>
                  </a:cubicBezTo>
                  <a:cubicBezTo>
                    <a:pt x="3596" y="0"/>
                    <a:pt x="3596" y="0"/>
                    <a:pt x="3596" y="0"/>
                  </a:cubicBezTo>
                  <a:cubicBezTo>
                    <a:pt x="3609" y="12"/>
                    <a:pt x="3620" y="25"/>
                    <a:pt x="3631" y="40"/>
                  </a:cubicBezTo>
                  <a:cubicBezTo>
                    <a:pt x="3646" y="60"/>
                    <a:pt x="3657" y="82"/>
                    <a:pt x="3685" y="89"/>
                  </a:cubicBezTo>
                  <a:cubicBezTo>
                    <a:pt x="3692" y="91"/>
                    <a:pt x="3700" y="100"/>
                    <a:pt x="3704" y="108"/>
                  </a:cubicBezTo>
                  <a:cubicBezTo>
                    <a:pt x="3760" y="203"/>
                    <a:pt x="3798" y="305"/>
                    <a:pt x="3820" y="413"/>
                  </a:cubicBezTo>
                  <a:cubicBezTo>
                    <a:pt x="3827" y="450"/>
                    <a:pt x="3825" y="488"/>
                    <a:pt x="3815" y="525"/>
                  </a:cubicBezTo>
                  <a:cubicBezTo>
                    <a:pt x="3811" y="539"/>
                    <a:pt x="3810" y="554"/>
                    <a:pt x="3807" y="568"/>
                  </a:cubicBezTo>
                  <a:cubicBezTo>
                    <a:pt x="3820" y="575"/>
                    <a:pt x="3830" y="577"/>
                    <a:pt x="3840" y="576"/>
                  </a:cubicBezTo>
                  <a:cubicBezTo>
                    <a:pt x="3840" y="343"/>
                    <a:pt x="3840" y="343"/>
                    <a:pt x="3840" y="343"/>
                  </a:cubicBezTo>
                  <a:cubicBezTo>
                    <a:pt x="3834" y="333"/>
                    <a:pt x="3829" y="322"/>
                    <a:pt x="3826" y="311"/>
                  </a:cubicBezTo>
                  <a:cubicBezTo>
                    <a:pt x="3810" y="261"/>
                    <a:pt x="3761" y="220"/>
                    <a:pt x="3788" y="152"/>
                  </a:cubicBezTo>
                  <a:close/>
                  <a:moveTo>
                    <a:pt x="3559" y="1512"/>
                  </a:moveTo>
                  <a:cubicBezTo>
                    <a:pt x="3526" y="1458"/>
                    <a:pt x="3479" y="1418"/>
                    <a:pt x="3424" y="1391"/>
                  </a:cubicBezTo>
                  <a:cubicBezTo>
                    <a:pt x="3381" y="1371"/>
                    <a:pt x="3333" y="1376"/>
                    <a:pt x="3287" y="1379"/>
                  </a:cubicBezTo>
                  <a:cubicBezTo>
                    <a:pt x="3246" y="1382"/>
                    <a:pt x="3208" y="1397"/>
                    <a:pt x="3172" y="1416"/>
                  </a:cubicBezTo>
                  <a:cubicBezTo>
                    <a:pt x="3159" y="1424"/>
                    <a:pt x="3145" y="1431"/>
                    <a:pt x="3126" y="1416"/>
                  </a:cubicBezTo>
                  <a:cubicBezTo>
                    <a:pt x="3185" y="1395"/>
                    <a:pt x="3225" y="1355"/>
                    <a:pt x="3260" y="1309"/>
                  </a:cubicBezTo>
                  <a:cubicBezTo>
                    <a:pt x="3297" y="1260"/>
                    <a:pt x="3310" y="1204"/>
                    <a:pt x="3318" y="1143"/>
                  </a:cubicBezTo>
                  <a:cubicBezTo>
                    <a:pt x="3236" y="1133"/>
                    <a:pt x="3166" y="1161"/>
                    <a:pt x="3103" y="1208"/>
                  </a:cubicBezTo>
                  <a:cubicBezTo>
                    <a:pt x="3041" y="1255"/>
                    <a:pt x="2998" y="1316"/>
                    <a:pt x="2990" y="1398"/>
                  </a:cubicBezTo>
                  <a:cubicBezTo>
                    <a:pt x="2841" y="1409"/>
                    <a:pt x="2710" y="1458"/>
                    <a:pt x="2597" y="1557"/>
                  </a:cubicBezTo>
                  <a:cubicBezTo>
                    <a:pt x="2618" y="1415"/>
                    <a:pt x="2674" y="1287"/>
                    <a:pt x="2740" y="1161"/>
                  </a:cubicBezTo>
                  <a:cubicBezTo>
                    <a:pt x="2766" y="1167"/>
                    <a:pt x="2788" y="1173"/>
                    <a:pt x="2811" y="1176"/>
                  </a:cubicBezTo>
                  <a:cubicBezTo>
                    <a:pt x="2886" y="1183"/>
                    <a:pt x="2957" y="1170"/>
                    <a:pt x="3022" y="1134"/>
                  </a:cubicBezTo>
                  <a:cubicBezTo>
                    <a:pt x="3053" y="1116"/>
                    <a:pt x="3079" y="1089"/>
                    <a:pt x="3105" y="1065"/>
                  </a:cubicBezTo>
                  <a:cubicBezTo>
                    <a:pt x="3116" y="1055"/>
                    <a:pt x="3113" y="1043"/>
                    <a:pt x="3104" y="1031"/>
                  </a:cubicBezTo>
                  <a:cubicBezTo>
                    <a:pt x="3081" y="999"/>
                    <a:pt x="3046" y="988"/>
                    <a:pt x="3012" y="977"/>
                  </a:cubicBezTo>
                  <a:cubicBezTo>
                    <a:pt x="2984" y="968"/>
                    <a:pt x="2955" y="968"/>
                    <a:pt x="2923" y="963"/>
                  </a:cubicBezTo>
                  <a:cubicBezTo>
                    <a:pt x="2962" y="910"/>
                    <a:pt x="3013" y="869"/>
                    <a:pt x="3065" y="824"/>
                  </a:cubicBezTo>
                  <a:cubicBezTo>
                    <a:pt x="3072" y="844"/>
                    <a:pt x="3076" y="863"/>
                    <a:pt x="3085" y="879"/>
                  </a:cubicBezTo>
                  <a:cubicBezTo>
                    <a:pt x="3108" y="919"/>
                    <a:pt x="3148" y="934"/>
                    <a:pt x="3190" y="938"/>
                  </a:cubicBezTo>
                  <a:cubicBezTo>
                    <a:pt x="3237" y="943"/>
                    <a:pt x="3283" y="935"/>
                    <a:pt x="3326" y="915"/>
                  </a:cubicBezTo>
                  <a:cubicBezTo>
                    <a:pt x="3348" y="904"/>
                    <a:pt x="3372" y="896"/>
                    <a:pt x="3396" y="887"/>
                  </a:cubicBezTo>
                  <a:cubicBezTo>
                    <a:pt x="3434" y="872"/>
                    <a:pt x="3474" y="864"/>
                    <a:pt x="3521" y="889"/>
                  </a:cubicBezTo>
                  <a:cubicBezTo>
                    <a:pt x="3503" y="843"/>
                    <a:pt x="3481" y="807"/>
                    <a:pt x="3448" y="787"/>
                  </a:cubicBezTo>
                  <a:cubicBezTo>
                    <a:pt x="3415" y="767"/>
                    <a:pt x="3375" y="761"/>
                    <a:pt x="3334" y="747"/>
                  </a:cubicBezTo>
                  <a:cubicBezTo>
                    <a:pt x="3401" y="673"/>
                    <a:pt x="3439" y="585"/>
                    <a:pt x="3461" y="484"/>
                  </a:cubicBezTo>
                  <a:cubicBezTo>
                    <a:pt x="3452" y="486"/>
                    <a:pt x="3446" y="486"/>
                    <a:pt x="3443" y="489"/>
                  </a:cubicBezTo>
                  <a:cubicBezTo>
                    <a:pt x="3406" y="525"/>
                    <a:pt x="3357" y="535"/>
                    <a:pt x="3311" y="549"/>
                  </a:cubicBezTo>
                  <a:cubicBezTo>
                    <a:pt x="3273" y="562"/>
                    <a:pt x="3233" y="570"/>
                    <a:pt x="3194" y="580"/>
                  </a:cubicBezTo>
                  <a:cubicBezTo>
                    <a:pt x="3181" y="555"/>
                    <a:pt x="3166" y="527"/>
                    <a:pt x="3153" y="498"/>
                  </a:cubicBezTo>
                  <a:cubicBezTo>
                    <a:pt x="3139" y="469"/>
                    <a:pt x="3127" y="440"/>
                    <a:pt x="3114" y="409"/>
                  </a:cubicBezTo>
                  <a:cubicBezTo>
                    <a:pt x="3041" y="440"/>
                    <a:pt x="3022" y="512"/>
                    <a:pt x="3003" y="581"/>
                  </a:cubicBezTo>
                  <a:cubicBezTo>
                    <a:pt x="2983" y="652"/>
                    <a:pt x="2986" y="723"/>
                    <a:pt x="3041" y="782"/>
                  </a:cubicBezTo>
                  <a:cubicBezTo>
                    <a:pt x="3007" y="807"/>
                    <a:pt x="2974" y="830"/>
                    <a:pt x="2944" y="854"/>
                  </a:cubicBezTo>
                  <a:cubicBezTo>
                    <a:pt x="2914" y="879"/>
                    <a:pt x="2886" y="906"/>
                    <a:pt x="2852" y="937"/>
                  </a:cubicBezTo>
                  <a:cubicBezTo>
                    <a:pt x="2855" y="813"/>
                    <a:pt x="2820" y="709"/>
                    <a:pt x="2724" y="630"/>
                  </a:cubicBezTo>
                  <a:cubicBezTo>
                    <a:pt x="2694" y="646"/>
                    <a:pt x="2682" y="675"/>
                    <a:pt x="2666" y="701"/>
                  </a:cubicBezTo>
                  <a:cubicBezTo>
                    <a:pt x="2626" y="765"/>
                    <a:pt x="2621" y="838"/>
                    <a:pt x="2628" y="912"/>
                  </a:cubicBezTo>
                  <a:cubicBezTo>
                    <a:pt x="2635" y="995"/>
                    <a:pt x="2666" y="1072"/>
                    <a:pt x="2699" y="1151"/>
                  </a:cubicBezTo>
                  <a:cubicBezTo>
                    <a:pt x="2639" y="1249"/>
                    <a:pt x="2586" y="1354"/>
                    <a:pt x="2552" y="1467"/>
                  </a:cubicBezTo>
                  <a:cubicBezTo>
                    <a:pt x="2518" y="1578"/>
                    <a:pt x="2495" y="1693"/>
                    <a:pt x="2467" y="1810"/>
                  </a:cubicBezTo>
                  <a:cubicBezTo>
                    <a:pt x="2456" y="1782"/>
                    <a:pt x="2446" y="1755"/>
                    <a:pt x="2437" y="1729"/>
                  </a:cubicBezTo>
                  <a:cubicBezTo>
                    <a:pt x="2515" y="1569"/>
                    <a:pt x="2524" y="1412"/>
                    <a:pt x="2421" y="1256"/>
                  </a:cubicBezTo>
                  <a:cubicBezTo>
                    <a:pt x="2369" y="1290"/>
                    <a:pt x="2340" y="1335"/>
                    <a:pt x="2328" y="1389"/>
                  </a:cubicBezTo>
                  <a:cubicBezTo>
                    <a:pt x="2317" y="1440"/>
                    <a:pt x="2313" y="1493"/>
                    <a:pt x="2306" y="1549"/>
                  </a:cubicBezTo>
                  <a:cubicBezTo>
                    <a:pt x="2228" y="1465"/>
                    <a:pt x="2129" y="1417"/>
                    <a:pt x="2022" y="1375"/>
                  </a:cubicBezTo>
                  <a:cubicBezTo>
                    <a:pt x="2019" y="1358"/>
                    <a:pt x="2013" y="1338"/>
                    <a:pt x="2011" y="1318"/>
                  </a:cubicBezTo>
                  <a:cubicBezTo>
                    <a:pt x="1998" y="1229"/>
                    <a:pt x="1944" y="1171"/>
                    <a:pt x="1871" y="1129"/>
                  </a:cubicBezTo>
                  <a:cubicBezTo>
                    <a:pt x="1842" y="1112"/>
                    <a:pt x="1811" y="1099"/>
                    <a:pt x="1779" y="1090"/>
                  </a:cubicBezTo>
                  <a:cubicBezTo>
                    <a:pt x="1742" y="1079"/>
                    <a:pt x="1727" y="1096"/>
                    <a:pt x="1734" y="1135"/>
                  </a:cubicBezTo>
                  <a:cubicBezTo>
                    <a:pt x="1747" y="1201"/>
                    <a:pt x="1768" y="1264"/>
                    <a:pt x="1818" y="1314"/>
                  </a:cubicBezTo>
                  <a:cubicBezTo>
                    <a:pt x="1819" y="1314"/>
                    <a:pt x="1818" y="1316"/>
                    <a:pt x="1818" y="1318"/>
                  </a:cubicBezTo>
                  <a:cubicBezTo>
                    <a:pt x="1718" y="1318"/>
                    <a:pt x="1610" y="1344"/>
                    <a:pt x="1547" y="1384"/>
                  </a:cubicBezTo>
                  <a:cubicBezTo>
                    <a:pt x="1551" y="1407"/>
                    <a:pt x="1567" y="1421"/>
                    <a:pt x="1586" y="1434"/>
                  </a:cubicBezTo>
                  <a:cubicBezTo>
                    <a:pt x="1648" y="1473"/>
                    <a:pt x="1718" y="1477"/>
                    <a:pt x="1789" y="1476"/>
                  </a:cubicBezTo>
                  <a:cubicBezTo>
                    <a:pt x="1800" y="1475"/>
                    <a:pt x="1810" y="1475"/>
                    <a:pt x="1821" y="1475"/>
                  </a:cubicBezTo>
                  <a:cubicBezTo>
                    <a:pt x="1822" y="1475"/>
                    <a:pt x="1823" y="1476"/>
                    <a:pt x="1827" y="1480"/>
                  </a:cubicBezTo>
                  <a:cubicBezTo>
                    <a:pt x="1775" y="1551"/>
                    <a:pt x="1728" y="1626"/>
                    <a:pt x="1711" y="1717"/>
                  </a:cubicBezTo>
                  <a:cubicBezTo>
                    <a:pt x="1798" y="1727"/>
                    <a:pt x="1866" y="1691"/>
                    <a:pt x="1928" y="1641"/>
                  </a:cubicBezTo>
                  <a:cubicBezTo>
                    <a:pt x="1992" y="1590"/>
                    <a:pt x="2021" y="1520"/>
                    <a:pt x="2021" y="1431"/>
                  </a:cubicBezTo>
                  <a:cubicBezTo>
                    <a:pt x="2130" y="1478"/>
                    <a:pt x="2221" y="1538"/>
                    <a:pt x="2292" y="1632"/>
                  </a:cubicBezTo>
                  <a:cubicBezTo>
                    <a:pt x="2177" y="1615"/>
                    <a:pt x="2081" y="1643"/>
                    <a:pt x="2005" y="1727"/>
                  </a:cubicBezTo>
                  <a:cubicBezTo>
                    <a:pt x="2046" y="1827"/>
                    <a:pt x="2249" y="1878"/>
                    <a:pt x="2382" y="1783"/>
                  </a:cubicBezTo>
                  <a:cubicBezTo>
                    <a:pt x="2410" y="1858"/>
                    <a:pt x="2428" y="1933"/>
                    <a:pt x="2411" y="2012"/>
                  </a:cubicBezTo>
                  <a:cubicBezTo>
                    <a:pt x="2406" y="2036"/>
                    <a:pt x="2397" y="2059"/>
                    <a:pt x="2410" y="2084"/>
                  </a:cubicBezTo>
                  <a:cubicBezTo>
                    <a:pt x="2413" y="2091"/>
                    <a:pt x="2411" y="2103"/>
                    <a:pt x="2408" y="2112"/>
                  </a:cubicBezTo>
                  <a:cubicBezTo>
                    <a:pt x="2403" y="2128"/>
                    <a:pt x="2397" y="2145"/>
                    <a:pt x="2391" y="2161"/>
                  </a:cubicBezTo>
                  <a:cubicBezTo>
                    <a:pt x="2414" y="2161"/>
                    <a:pt x="2414" y="2161"/>
                    <a:pt x="2414" y="2161"/>
                  </a:cubicBezTo>
                  <a:cubicBezTo>
                    <a:pt x="2419" y="2148"/>
                    <a:pt x="2422" y="2134"/>
                    <a:pt x="2430" y="2124"/>
                  </a:cubicBezTo>
                  <a:cubicBezTo>
                    <a:pt x="2444" y="2104"/>
                    <a:pt x="2446" y="2086"/>
                    <a:pt x="2432" y="2065"/>
                  </a:cubicBezTo>
                  <a:cubicBezTo>
                    <a:pt x="2465" y="2036"/>
                    <a:pt x="2459" y="1999"/>
                    <a:pt x="2451" y="1963"/>
                  </a:cubicBezTo>
                  <a:cubicBezTo>
                    <a:pt x="2438" y="1900"/>
                    <a:pt x="2429" y="1836"/>
                    <a:pt x="2405" y="1776"/>
                  </a:cubicBezTo>
                  <a:cubicBezTo>
                    <a:pt x="2399" y="1761"/>
                    <a:pt x="2399" y="1749"/>
                    <a:pt x="2417" y="1745"/>
                  </a:cubicBezTo>
                  <a:cubicBezTo>
                    <a:pt x="2455" y="1806"/>
                    <a:pt x="2444" y="1878"/>
                    <a:pt x="2464" y="1943"/>
                  </a:cubicBezTo>
                  <a:cubicBezTo>
                    <a:pt x="2471" y="1935"/>
                    <a:pt x="2476" y="1928"/>
                    <a:pt x="2478" y="1919"/>
                  </a:cubicBezTo>
                  <a:cubicBezTo>
                    <a:pt x="2495" y="1825"/>
                    <a:pt x="2514" y="1730"/>
                    <a:pt x="2529" y="1635"/>
                  </a:cubicBezTo>
                  <a:cubicBezTo>
                    <a:pt x="2544" y="1544"/>
                    <a:pt x="2573" y="1456"/>
                    <a:pt x="2609" y="1371"/>
                  </a:cubicBezTo>
                  <a:cubicBezTo>
                    <a:pt x="2616" y="1354"/>
                    <a:pt x="2625" y="1339"/>
                    <a:pt x="2633" y="1323"/>
                  </a:cubicBezTo>
                  <a:cubicBezTo>
                    <a:pt x="2627" y="1360"/>
                    <a:pt x="2612" y="1393"/>
                    <a:pt x="2602" y="1428"/>
                  </a:cubicBezTo>
                  <a:cubicBezTo>
                    <a:pt x="2567" y="1546"/>
                    <a:pt x="2542" y="1666"/>
                    <a:pt x="2521" y="1787"/>
                  </a:cubicBezTo>
                  <a:cubicBezTo>
                    <a:pt x="2503" y="1886"/>
                    <a:pt x="2489" y="1986"/>
                    <a:pt x="2473" y="2085"/>
                  </a:cubicBezTo>
                  <a:cubicBezTo>
                    <a:pt x="2469" y="2111"/>
                    <a:pt x="2464" y="2136"/>
                    <a:pt x="2457" y="2161"/>
                  </a:cubicBezTo>
                  <a:cubicBezTo>
                    <a:pt x="2479" y="2161"/>
                    <a:pt x="2479" y="2161"/>
                    <a:pt x="2479" y="2161"/>
                  </a:cubicBezTo>
                  <a:cubicBezTo>
                    <a:pt x="2485" y="2135"/>
                    <a:pt x="2490" y="2109"/>
                    <a:pt x="2495" y="2083"/>
                  </a:cubicBezTo>
                  <a:cubicBezTo>
                    <a:pt x="2497" y="2069"/>
                    <a:pt x="2502" y="2057"/>
                    <a:pt x="2506" y="2040"/>
                  </a:cubicBezTo>
                  <a:cubicBezTo>
                    <a:pt x="2516" y="2045"/>
                    <a:pt x="2523" y="2048"/>
                    <a:pt x="2529" y="2053"/>
                  </a:cubicBezTo>
                  <a:cubicBezTo>
                    <a:pt x="2596" y="2101"/>
                    <a:pt x="2669" y="2097"/>
                    <a:pt x="2742" y="2076"/>
                  </a:cubicBezTo>
                  <a:cubicBezTo>
                    <a:pt x="2781" y="2064"/>
                    <a:pt x="2818" y="2040"/>
                    <a:pt x="2853" y="2017"/>
                  </a:cubicBezTo>
                  <a:cubicBezTo>
                    <a:pt x="2878" y="2001"/>
                    <a:pt x="2897" y="1976"/>
                    <a:pt x="2919" y="1955"/>
                  </a:cubicBezTo>
                  <a:cubicBezTo>
                    <a:pt x="2891" y="1911"/>
                    <a:pt x="2844" y="1908"/>
                    <a:pt x="2801" y="1890"/>
                  </a:cubicBezTo>
                  <a:cubicBezTo>
                    <a:pt x="2874" y="1816"/>
                    <a:pt x="2911" y="1727"/>
                    <a:pt x="2937" y="1628"/>
                  </a:cubicBezTo>
                  <a:cubicBezTo>
                    <a:pt x="2930" y="1625"/>
                    <a:pt x="2923" y="1620"/>
                    <a:pt x="2916" y="1619"/>
                  </a:cubicBezTo>
                  <a:cubicBezTo>
                    <a:pt x="2824" y="1615"/>
                    <a:pt x="2739" y="1631"/>
                    <a:pt x="2666" y="1696"/>
                  </a:cubicBezTo>
                  <a:cubicBezTo>
                    <a:pt x="2621" y="1738"/>
                    <a:pt x="2574" y="1777"/>
                    <a:pt x="2539" y="1829"/>
                  </a:cubicBezTo>
                  <a:cubicBezTo>
                    <a:pt x="2555" y="1709"/>
                    <a:pt x="2601" y="1607"/>
                    <a:pt x="2709" y="1543"/>
                  </a:cubicBezTo>
                  <a:cubicBezTo>
                    <a:pt x="2766" y="1509"/>
                    <a:pt x="2824" y="1477"/>
                    <a:pt x="2889" y="1463"/>
                  </a:cubicBezTo>
                  <a:cubicBezTo>
                    <a:pt x="2969" y="1446"/>
                    <a:pt x="3051" y="1432"/>
                    <a:pt x="3136" y="1452"/>
                  </a:cubicBezTo>
                  <a:cubicBezTo>
                    <a:pt x="3111" y="1572"/>
                    <a:pt x="3197" y="1725"/>
                    <a:pt x="3381" y="1761"/>
                  </a:cubicBezTo>
                  <a:cubicBezTo>
                    <a:pt x="3415" y="1727"/>
                    <a:pt x="3407" y="1686"/>
                    <a:pt x="3397" y="1646"/>
                  </a:cubicBezTo>
                  <a:cubicBezTo>
                    <a:pt x="3390" y="1622"/>
                    <a:pt x="3379" y="1600"/>
                    <a:pt x="3370" y="1577"/>
                  </a:cubicBezTo>
                  <a:cubicBezTo>
                    <a:pt x="3436" y="1565"/>
                    <a:pt x="3498" y="1553"/>
                    <a:pt x="3563" y="1540"/>
                  </a:cubicBezTo>
                  <a:cubicBezTo>
                    <a:pt x="3561" y="1528"/>
                    <a:pt x="3563" y="1518"/>
                    <a:pt x="3559" y="1512"/>
                  </a:cubicBezTo>
                  <a:close/>
                  <a:moveTo>
                    <a:pt x="3423" y="797"/>
                  </a:moveTo>
                  <a:cubicBezTo>
                    <a:pt x="3443" y="804"/>
                    <a:pt x="3462" y="816"/>
                    <a:pt x="3470" y="842"/>
                  </a:cubicBezTo>
                  <a:cubicBezTo>
                    <a:pt x="3424" y="857"/>
                    <a:pt x="3382" y="868"/>
                    <a:pt x="3343" y="885"/>
                  </a:cubicBezTo>
                  <a:cubicBezTo>
                    <a:pt x="3310" y="900"/>
                    <a:pt x="3275" y="903"/>
                    <a:pt x="3241" y="903"/>
                  </a:cubicBezTo>
                  <a:cubicBezTo>
                    <a:pt x="3213" y="904"/>
                    <a:pt x="3188" y="894"/>
                    <a:pt x="3169" y="868"/>
                  </a:cubicBezTo>
                  <a:cubicBezTo>
                    <a:pt x="3199" y="864"/>
                    <a:pt x="3226" y="861"/>
                    <a:pt x="3253" y="858"/>
                  </a:cubicBezTo>
                  <a:cubicBezTo>
                    <a:pt x="3232" y="851"/>
                    <a:pt x="3211" y="850"/>
                    <a:pt x="3191" y="847"/>
                  </a:cubicBezTo>
                  <a:cubicBezTo>
                    <a:pt x="3171" y="844"/>
                    <a:pt x="3149" y="843"/>
                    <a:pt x="3140" y="817"/>
                  </a:cubicBezTo>
                  <a:cubicBezTo>
                    <a:pt x="3169" y="815"/>
                    <a:pt x="3197" y="814"/>
                    <a:pt x="3224" y="811"/>
                  </a:cubicBezTo>
                  <a:cubicBezTo>
                    <a:pt x="3253" y="807"/>
                    <a:pt x="3275" y="781"/>
                    <a:pt x="3307" y="789"/>
                  </a:cubicBezTo>
                  <a:cubicBezTo>
                    <a:pt x="3348" y="763"/>
                    <a:pt x="3386" y="784"/>
                    <a:pt x="3423" y="797"/>
                  </a:cubicBezTo>
                  <a:close/>
                  <a:moveTo>
                    <a:pt x="3269" y="582"/>
                  </a:moveTo>
                  <a:cubicBezTo>
                    <a:pt x="3321" y="570"/>
                    <a:pt x="3373" y="561"/>
                    <a:pt x="3425" y="534"/>
                  </a:cubicBezTo>
                  <a:cubicBezTo>
                    <a:pt x="3415" y="564"/>
                    <a:pt x="3406" y="594"/>
                    <a:pt x="3392" y="623"/>
                  </a:cubicBezTo>
                  <a:cubicBezTo>
                    <a:pt x="3367" y="675"/>
                    <a:pt x="3335" y="722"/>
                    <a:pt x="3288" y="757"/>
                  </a:cubicBezTo>
                  <a:cubicBezTo>
                    <a:pt x="3233" y="798"/>
                    <a:pt x="3195" y="800"/>
                    <a:pt x="3145" y="762"/>
                  </a:cubicBezTo>
                  <a:cubicBezTo>
                    <a:pt x="3184" y="737"/>
                    <a:pt x="3227" y="718"/>
                    <a:pt x="3256" y="679"/>
                  </a:cubicBezTo>
                  <a:cubicBezTo>
                    <a:pt x="3214" y="697"/>
                    <a:pt x="3177" y="727"/>
                    <a:pt x="3130" y="734"/>
                  </a:cubicBezTo>
                  <a:cubicBezTo>
                    <a:pt x="3128" y="728"/>
                    <a:pt x="3126" y="725"/>
                    <a:pt x="3126" y="723"/>
                  </a:cubicBezTo>
                  <a:cubicBezTo>
                    <a:pt x="3126" y="720"/>
                    <a:pt x="3126" y="717"/>
                    <a:pt x="3126" y="715"/>
                  </a:cubicBezTo>
                  <a:cubicBezTo>
                    <a:pt x="3149" y="643"/>
                    <a:pt x="3196" y="598"/>
                    <a:pt x="3269" y="582"/>
                  </a:cubicBezTo>
                  <a:close/>
                  <a:moveTo>
                    <a:pt x="3017" y="647"/>
                  </a:moveTo>
                  <a:cubicBezTo>
                    <a:pt x="3020" y="579"/>
                    <a:pt x="3041" y="516"/>
                    <a:pt x="3079" y="459"/>
                  </a:cubicBezTo>
                  <a:cubicBezTo>
                    <a:pt x="3084" y="452"/>
                    <a:pt x="3093" y="447"/>
                    <a:pt x="3097" y="444"/>
                  </a:cubicBezTo>
                  <a:cubicBezTo>
                    <a:pt x="3114" y="474"/>
                    <a:pt x="3129" y="503"/>
                    <a:pt x="3146" y="531"/>
                  </a:cubicBezTo>
                  <a:cubicBezTo>
                    <a:pt x="3161" y="555"/>
                    <a:pt x="3170" y="581"/>
                    <a:pt x="3166" y="605"/>
                  </a:cubicBezTo>
                  <a:cubicBezTo>
                    <a:pt x="3144" y="628"/>
                    <a:pt x="3125" y="648"/>
                    <a:pt x="3103" y="671"/>
                  </a:cubicBezTo>
                  <a:cubicBezTo>
                    <a:pt x="3099" y="640"/>
                    <a:pt x="3095" y="613"/>
                    <a:pt x="3091" y="586"/>
                  </a:cubicBezTo>
                  <a:cubicBezTo>
                    <a:pt x="3081" y="628"/>
                    <a:pt x="3090" y="672"/>
                    <a:pt x="3063" y="709"/>
                  </a:cubicBezTo>
                  <a:cubicBezTo>
                    <a:pt x="3027" y="695"/>
                    <a:pt x="3015" y="680"/>
                    <a:pt x="3017" y="647"/>
                  </a:cubicBezTo>
                  <a:close/>
                  <a:moveTo>
                    <a:pt x="3008" y="836"/>
                  </a:moveTo>
                  <a:cubicBezTo>
                    <a:pt x="2931" y="931"/>
                    <a:pt x="2890" y="969"/>
                    <a:pt x="2854" y="980"/>
                  </a:cubicBezTo>
                  <a:cubicBezTo>
                    <a:pt x="2896" y="917"/>
                    <a:pt x="2948" y="873"/>
                    <a:pt x="3008" y="836"/>
                  </a:cubicBezTo>
                  <a:close/>
                  <a:moveTo>
                    <a:pt x="2903" y="994"/>
                  </a:moveTo>
                  <a:cubicBezTo>
                    <a:pt x="2923" y="990"/>
                    <a:pt x="2943" y="986"/>
                    <a:pt x="2962" y="988"/>
                  </a:cubicBezTo>
                  <a:cubicBezTo>
                    <a:pt x="3008" y="993"/>
                    <a:pt x="3052" y="1005"/>
                    <a:pt x="3086" y="1041"/>
                  </a:cubicBezTo>
                  <a:cubicBezTo>
                    <a:pt x="3040" y="1135"/>
                    <a:pt x="2858" y="1187"/>
                    <a:pt x="2806" y="1123"/>
                  </a:cubicBezTo>
                  <a:cubicBezTo>
                    <a:pt x="2849" y="1079"/>
                    <a:pt x="2910" y="1074"/>
                    <a:pt x="2969" y="1051"/>
                  </a:cubicBezTo>
                  <a:cubicBezTo>
                    <a:pt x="2909" y="1043"/>
                    <a:pt x="2862" y="1071"/>
                    <a:pt x="2810" y="1085"/>
                  </a:cubicBezTo>
                  <a:cubicBezTo>
                    <a:pt x="2822" y="1029"/>
                    <a:pt x="2856" y="1003"/>
                    <a:pt x="2903" y="994"/>
                  </a:cubicBezTo>
                  <a:close/>
                  <a:moveTo>
                    <a:pt x="2653" y="927"/>
                  </a:moveTo>
                  <a:cubicBezTo>
                    <a:pt x="2630" y="829"/>
                    <a:pt x="2654" y="739"/>
                    <a:pt x="2722" y="660"/>
                  </a:cubicBezTo>
                  <a:cubicBezTo>
                    <a:pt x="2818" y="733"/>
                    <a:pt x="2852" y="877"/>
                    <a:pt x="2819" y="981"/>
                  </a:cubicBezTo>
                  <a:cubicBezTo>
                    <a:pt x="2811" y="1006"/>
                    <a:pt x="2796" y="1030"/>
                    <a:pt x="2765" y="1044"/>
                  </a:cubicBezTo>
                  <a:cubicBezTo>
                    <a:pt x="2758" y="995"/>
                    <a:pt x="2751" y="950"/>
                    <a:pt x="2744" y="904"/>
                  </a:cubicBezTo>
                  <a:cubicBezTo>
                    <a:pt x="2741" y="905"/>
                    <a:pt x="2738" y="905"/>
                    <a:pt x="2735" y="905"/>
                  </a:cubicBezTo>
                  <a:cubicBezTo>
                    <a:pt x="2736" y="951"/>
                    <a:pt x="2736" y="998"/>
                    <a:pt x="2736" y="1045"/>
                  </a:cubicBezTo>
                  <a:cubicBezTo>
                    <a:pt x="2701" y="1037"/>
                    <a:pt x="2671" y="1002"/>
                    <a:pt x="2653" y="927"/>
                  </a:cubicBezTo>
                  <a:close/>
                  <a:moveTo>
                    <a:pt x="1757" y="1111"/>
                  </a:moveTo>
                  <a:cubicBezTo>
                    <a:pt x="1842" y="1110"/>
                    <a:pt x="1959" y="1221"/>
                    <a:pt x="1959" y="1300"/>
                  </a:cubicBezTo>
                  <a:cubicBezTo>
                    <a:pt x="1925" y="1266"/>
                    <a:pt x="1889" y="1231"/>
                    <a:pt x="1853" y="1196"/>
                  </a:cubicBezTo>
                  <a:cubicBezTo>
                    <a:pt x="1851" y="1197"/>
                    <a:pt x="1849" y="1199"/>
                    <a:pt x="1847" y="1201"/>
                  </a:cubicBezTo>
                  <a:cubicBezTo>
                    <a:pt x="1877" y="1248"/>
                    <a:pt x="1928" y="1279"/>
                    <a:pt x="1947" y="1335"/>
                  </a:cubicBezTo>
                  <a:cubicBezTo>
                    <a:pt x="1817" y="1329"/>
                    <a:pt x="1758" y="1226"/>
                    <a:pt x="1757" y="1111"/>
                  </a:cubicBezTo>
                  <a:close/>
                  <a:moveTo>
                    <a:pt x="1726" y="1455"/>
                  </a:moveTo>
                  <a:cubicBezTo>
                    <a:pt x="1671" y="1452"/>
                    <a:pt x="1615" y="1441"/>
                    <a:pt x="1573" y="1394"/>
                  </a:cubicBezTo>
                  <a:cubicBezTo>
                    <a:pt x="1668" y="1346"/>
                    <a:pt x="1764" y="1333"/>
                    <a:pt x="1865" y="1346"/>
                  </a:cubicBezTo>
                  <a:cubicBezTo>
                    <a:pt x="1883" y="1348"/>
                    <a:pt x="1889" y="1361"/>
                    <a:pt x="1894" y="1378"/>
                  </a:cubicBezTo>
                  <a:cubicBezTo>
                    <a:pt x="1835" y="1382"/>
                    <a:pt x="1780" y="1386"/>
                    <a:pt x="1724" y="1389"/>
                  </a:cubicBezTo>
                  <a:cubicBezTo>
                    <a:pt x="1724" y="1392"/>
                    <a:pt x="1724" y="1394"/>
                    <a:pt x="1724" y="1397"/>
                  </a:cubicBezTo>
                  <a:cubicBezTo>
                    <a:pt x="1779" y="1400"/>
                    <a:pt x="1834" y="1403"/>
                    <a:pt x="1898" y="1407"/>
                  </a:cubicBezTo>
                  <a:cubicBezTo>
                    <a:pt x="1842" y="1456"/>
                    <a:pt x="1783" y="1458"/>
                    <a:pt x="1726" y="1455"/>
                  </a:cubicBezTo>
                  <a:close/>
                  <a:moveTo>
                    <a:pt x="1968" y="1560"/>
                  </a:moveTo>
                  <a:cubicBezTo>
                    <a:pt x="1916" y="1644"/>
                    <a:pt x="1838" y="1685"/>
                    <a:pt x="1741" y="1700"/>
                  </a:cubicBezTo>
                  <a:cubicBezTo>
                    <a:pt x="1751" y="1630"/>
                    <a:pt x="1804" y="1525"/>
                    <a:pt x="1855" y="1487"/>
                  </a:cubicBezTo>
                  <a:cubicBezTo>
                    <a:pt x="1880" y="1468"/>
                    <a:pt x="1908" y="1440"/>
                    <a:pt x="1951" y="1458"/>
                  </a:cubicBezTo>
                  <a:cubicBezTo>
                    <a:pt x="1934" y="1499"/>
                    <a:pt x="1900" y="1526"/>
                    <a:pt x="1881" y="1562"/>
                  </a:cubicBezTo>
                  <a:cubicBezTo>
                    <a:pt x="1922" y="1546"/>
                    <a:pt x="1940" y="1505"/>
                    <a:pt x="1973" y="1478"/>
                  </a:cubicBezTo>
                  <a:cubicBezTo>
                    <a:pt x="1983" y="1507"/>
                    <a:pt x="1983" y="1535"/>
                    <a:pt x="1968" y="1560"/>
                  </a:cubicBezTo>
                  <a:close/>
                  <a:moveTo>
                    <a:pt x="2205" y="1513"/>
                  </a:moveTo>
                  <a:cubicBezTo>
                    <a:pt x="2162" y="1479"/>
                    <a:pt x="2114" y="1453"/>
                    <a:pt x="2062" y="1420"/>
                  </a:cubicBezTo>
                  <a:cubicBezTo>
                    <a:pt x="2161" y="1446"/>
                    <a:pt x="2313" y="1557"/>
                    <a:pt x="2325" y="1625"/>
                  </a:cubicBezTo>
                  <a:cubicBezTo>
                    <a:pt x="2286" y="1588"/>
                    <a:pt x="2248" y="1547"/>
                    <a:pt x="2205" y="1513"/>
                  </a:cubicBezTo>
                  <a:close/>
                  <a:moveTo>
                    <a:pt x="2322" y="1740"/>
                  </a:moveTo>
                  <a:cubicBezTo>
                    <a:pt x="2291" y="1787"/>
                    <a:pt x="2255" y="1810"/>
                    <a:pt x="2208" y="1812"/>
                  </a:cubicBezTo>
                  <a:cubicBezTo>
                    <a:pt x="2136" y="1815"/>
                    <a:pt x="2080" y="1778"/>
                    <a:pt x="2026" y="1735"/>
                  </a:cubicBezTo>
                  <a:cubicBezTo>
                    <a:pt x="2100" y="1657"/>
                    <a:pt x="2240" y="1624"/>
                    <a:pt x="2304" y="1669"/>
                  </a:cubicBezTo>
                  <a:cubicBezTo>
                    <a:pt x="2311" y="1682"/>
                    <a:pt x="2318" y="1696"/>
                    <a:pt x="2326" y="1711"/>
                  </a:cubicBezTo>
                  <a:cubicBezTo>
                    <a:pt x="2273" y="1732"/>
                    <a:pt x="2220" y="1726"/>
                    <a:pt x="2164" y="1734"/>
                  </a:cubicBezTo>
                  <a:cubicBezTo>
                    <a:pt x="2208" y="1750"/>
                    <a:pt x="2261" y="1752"/>
                    <a:pt x="2322" y="1740"/>
                  </a:cubicBezTo>
                  <a:close/>
                  <a:moveTo>
                    <a:pt x="2419" y="1625"/>
                  </a:moveTo>
                  <a:cubicBezTo>
                    <a:pt x="2415" y="1564"/>
                    <a:pt x="2411" y="1504"/>
                    <a:pt x="2407" y="1444"/>
                  </a:cubicBezTo>
                  <a:cubicBezTo>
                    <a:pt x="2387" y="1509"/>
                    <a:pt x="2408" y="1577"/>
                    <a:pt x="2386" y="1647"/>
                  </a:cubicBezTo>
                  <a:cubicBezTo>
                    <a:pt x="2299" y="1561"/>
                    <a:pt x="2325" y="1355"/>
                    <a:pt x="2413" y="1285"/>
                  </a:cubicBezTo>
                  <a:cubicBezTo>
                    <a:pt x="2417" y="1290"/>
                    <a:pt x="2422" y="1295"/>
                    <a:pt x="2426" y="1301"/>
                  </a:cubicBezTo>
                  <a:cubicBezTo>
                    <a:pt x="2432" y="1310"/>
                    <a:pt x="2437" y="1320"/>
                    <a:pt x="2442" y="1330"/>
                  </a:cubicBezTo>
                  <a:cubicBezTo>
                    <a:pt x="2483" y="1417"/>
                    <a:pt x="2481" y="1506"/>
                    <a:pt x="2450" y="1595"/>
                  </a:cubicBezTo>
                  <a:cubicBezTo>
                    <a:pt x="2446" y="1607"/>
                    <a:pt x="2435" y="1617"/>
                    <a:pt x="2426" y="1629"/>
                  </a:cubicBezTo>
                  <a:cubicBezTo>
                    <a:pt x="2424" y="1627"/>
                    <a:pt x="2422" y="1626"/>
                    <a:pt x="2419" y="1625"/>
                  </a:cubicBezTo>
                  <a:close/>
                  <a:moveTo>
                    <a:pt x="2889" y="1952"/>
                  </a:moveTo>
                  <a:cubicBezTo>
                    <a:pt x="2863" y="1991"/>
                    <a:pt x="2825" y="2018"/>
                    <a:pt x="2769" y="2043"/>
                  </a:cubicBezTo>
                  <a:cubicBezTo>
                    <a:pt x="2733" y="2058"/>
                    <a:pt x="2697" y="2072"/>
                    <a:pt x="2656" y="2066"/>
                  </a:cubicBezTo>
                  <a:cubicBezTo>
                    <a:pt x="2624" y="2062"/>
                    <a:pt x="2611" y="2052"/>
                    <a:pt x="2597" y="2024"/>
                  </a:cubicBezTo>
                  <a:cubicBezTo>
                    <a:pt x="2651" y="1999"/>
                    <a:pt x="2719" y="2019"/>
                    <a:pt x="2775" y="1970"/>
                  </a:cubicBezTo>
                  <a:cubicBezTo>
                    <a:pt x="2749" y="1975"/>
                    <a:pt x="2732" y="1979"/>
                    <a:pt x="2712" y="1982"/>
                  </a:cubicBezTo>
                  <a:cubicBezTo>
                    <a:pt x="2764" y="1909"/>
                    <a:pt x="2818" y="1900"/>
                    <a:pt x="2889" y="1952"/>
                  </a:cubicBezTo>
                  <a:close/>
                  <a:moveTo>
                    <a:pt x="2564" y="1898"/>
                  </a:moveTo>
                  <a:cubicBezTo>
                    <a:pt x="2569" y="1845"/>
                    <a:pt x="2586" y="1798"/>
                    <a:pt x="2625" y="1760"/>
                  </a:cubicBezTo>
                  <a:cubicBezTo>
                    <a:pt x="2641" y="1743"/>
                    <a:pt x="2661" y="1729"/>
                    <a:pt x="2678" y="1712"/>
                  </a:cubicBezTo>
                  <a:cubicBezTo>
                    <a:pt x="2743" y="1650"/>
                    <a:pt x="2824" y="1638"/>
                    <a:pt x="2913" y="1638"/>
                  </a:cubicBezTo>
                  <a:cubicBezTo>
                    <a:pt x="2904" y="1670"/>
                    <a:pt x="2897" y="1700"/>
                    <a:pt x="2885" y="1728"/>
                  </a:cubicBezTo>
                  <a:cubicBezTo>
                    <a:pt x="2844" y="1831"/>
                    <a:pt x="2770" y="1906"/>
                    <a:pt x="2672" y="1955"/>
                  </a:cubicBezTo>
                  <a:cubicBezTo>
                    <a:pt x="2649" y="1967"/>
                    <a:pt x="2621" y="1967"/>
                    <a:pt x="2596" y="1944"/>
                  </a:cubicBezTo>
                  <a:cubicBezTo>
                    <a:pt x="2637" y="1887"/>
                    <a:pt x="2677" y="1830"/>
                    <a:pt x="2737" y="1776"/>
                  </a:cubicBezTo>
                  <a:cubicBezTo>
                    <a:pt x="2719" y="1784"/>
                    <a:pt x="2708" y="1785"/>
                    <a:pt x="2702" y="1791"/>
                  </a:cubicBezTo>
                  <a:cubicBezTo>
                    <a:pt x="2658" y="1834"/>
                    <a:pt x="2616" y="1877"/>
                    <a:pt x="2569" y="1924"/>
                  </a:cubicBezTo>
                  <a:cubicBezTo>
                    <a:pt x="2567" y="1914"/>
                    <a:pt x="2564" y="1906"/>
                    <a:pt x="2564" y="1898"/>
                  </a:cubicBezTo>
                  <a:close/>
                  <a:moveTo>
                    <a:pt x="2715" y="1511"/>
                  </a:moveTo>
                  <a:cubicBezTo>
                    <a:pt x="2755" y="1476"/>
                    <a:pt x="2822" y="1447"/>
                    <a:pt x="2868" y="1443"/>
                  </a:cubicBezTo>
                  <a:cubicBezTo>
                    <a:pt x="2814" y="1467"/>
                    <a:pt x="2765" y="1489"/>
                    <a:pt x="2715" y="1511"/>
                  </a:cubicBezTo>
                  <a:close/>
                  <a:moveTo>
                    <a:pt x="3071" y="1377"/>
                  </a:moveTo>
                  <a:cubicBezTo>
                    <a:pt x="3096" y="1332"/>
                    <a:pt x="3148" y="1310"/>
                    <a:pt x="3162" y="1261"/>
                  </a:cubicBezTo>
                  <a:cubicBezTo>
                    <a:pt x="3129" y="1288"/>
                    <a:pt x="3095" y="1315"/>
                    <a:pt x="3057" y="1345"/>
                  </a:cubicBezTo>
                  <a:cubicBezTo>
                    <a:pt x="3049" y="1311"/>
                    <a:pt x="3058" y="1290"/>
                    <a:pt x="3072" y="1270"/>
                  </a:cubicBezTo>
                  <a:cubicBezTo>
                    <a:pt x="3103" y="1230"/>
                    <a:pt x="3143" y="1204"/>
                    <a:pt x="3189" y="1184"/>
                  </a:cubicBezTo>
                  <a:cubicBezTo>
                    <a:pt x="3222" y="1169"/>
                    <a:pt x="3256" y="1159"/>
                    <a:pt x="3297" y="1166"/>
                  </a:cubicBezTo>
                  <a:cubicBezTo>
                    <a:pt x="3287" y="1196"/>
                    <a:pt x="3280" y="1224"/>
                    <a:pt x="3269" y="1250"/>
                  </a:cubicBezTo>
                  <a:cubicBezTo>
                    <a:pt x="3248" y="1302"/>
                    <a:pt x="3212" y="1343"/>
                    <a:pt x="3164" y="1372"/>
                  </a:cubicBezTo>
                  <a:cubicBezTo>
                    <a:pt x="3136" y="1388"/>
                    <a:pt x="3106" y="1397"/>
                    <a:pt x="3071" y="1377"/>
                  </a:cubicBezTo>
                  <a:close/>
                  <a:moveTo>
                    <a:pt x="3378" y="1738"/>
                  </a:moveTo>
                  <a:cubicBezTo>
                    <a:pt x="3301" y="1724"/>
                    <a:pt x="3241" y="1688"/>
                    <a:pt x="3197" y="1628"/>
                  </a:cubicBezTo>
                  <a:cubicBezTo>
                    <a:pt x="3176" y="1599"/>
                    <a:pt x="3160" y="1566"/>
                    <a:pt x="3174" y="1524"/>
                  </a:cubicBezTo>
                  <a:cubicBezTo>
                    <a:pt x="3219" y="1563"/>
                    <a:pt x="3251" y="1612"/>
                    <a:pt x="3305" y="1636"/>
                  </a:cubicBezTo>
                  <a:cubicBezTo>
                    <a:pt x="3280" y="1605"/>
                    <a:pt x="3255" y="1574"/>
                    <a:pt x="3225" y="1537"/>
                  </a:cubicBezTo>
                  <a:cubicBezTo>
                    <a:pt x="3266" y="1551"/>
                    <a:pt x="3300" y="1562"/>
                    <a:pt x="3334" y="1574"/>
                  </a:cubicBezTo>
                  <a:cubicBezTo>
                    <a:pt x="3337" y="1575"/>
                    <a:pt x="3340" y="1580"/>
                    <a:pt x="3342" y="1583"/>
                  </a:cubicBezTo>
                  <a:cubicBezTo>
                    <a:pt x="3372" y="1628"/>
                    <a:pt x="3391" y="1677"/>
                    <a:pt x="3378" y="1738"/>
                  </a:cubicBezTo>
                  <a:close/>
                  <a:moveTo>
                    <a:pt x="3366" y="1550"/>
                  </a:moveTo>
                  <a:cubicBezTo>
                    <a:pt x="3309" y="1547"/>
                    <a:pt x="3259" y="1533"/>
                    <a:pt x="3229" y="1472"/>
                  </a:cubicBezTo>
                  <a:cubicBezTo>
                    <a:pt x="3249" y="1469"/>
                    <a:pt x="3264" y="1466"/>
                    <a:pt x="3279" y="1465"/>
                  </a:cubicBezTo>
                  <a:cubicBezTo>
                    <a:pt x="3294" y="1465"/>
                    <a:pt x="3309" y="1469"/>
                    <a:pt x="3325" y="1471"/>
                  </a:cubicBezTo>
                  <a:cubicBezTo>
                    <a:pt x="3338" y="1472"/>
                    <a:pt x="3352" y="1473"/>
                    <a:pt x="3365" y="1475"/>
                  </a:cubicBezTo>
                  <a:cubicBezTo>
                    <a:pt x="3323" y="1444"/>
                    <a:pt x="3275" y="1442"/>
                    <a:pt x="3225" y="1442"/>
                  </a:cubicBezTo>
                  <a:cubicBezTo>
                    <a:pt x="3240" y="1410"/>
                    <a:pt x="3265" y="1402"/>
                    <a:pt x="3291" y="1399"/>
                  </a:cubicBezTo>
                  <a:cubicBezTo>
                    <a:pt x="3351" y="1393"/>
                    <a:pt x="3408" y="1395"/>
                    <a:pt x="3457" y="1438"/>
                  </a:cubicBezTo>
                  <a:cubicBezTo>
                    <a:pt x="3485" y="1462"/>
                    <a:pt x="3518" y="1481"/>
                    <a:pt x="3541" y="1523"/>
                  </a:cubicBezTo>
                  <a:cubicBezTo>
                    <a:pt x="3479" y="1528"/>
                    <a:pt x="3426" y="1554"/>
                    <a:pt x="3366" y="1550"/>
                  </a:cubicBezTo>
                  <a:close/>
                  <a:moveTo>
                    <a:pt x="18" y="867"/>
                  </a:moveTo>
                  <a:cubicBezTo>
                    <a:pt x="12" y="863"/>
                    <a:pt x="6" y="858"/>
                    <a:pt x="0" y="854"/>
                  </a:cubicBezTo>
                  <a:cubicBezTo>
                    <a:pt x="0" y="878"/>
                    <a:pt x="0" y="878"/>
                    <a:pt x="0" y="878"/>
                  </a:cubicBezTo>
                  <a:cubicBezTo>
                    <a:pt x="15" y="891"/>
                    <a:pt x="29" y="905"/>
                    <a:pt x="42" y="921"/>
                  </a:cubicBezTo>
                  <a:cubicBezTo>
                    <a:pt x="59" y="944"/>
                    <a:pt x="73" y="970"/>
                    <a:pt x="90" y="996"/>
                  </a:cubicBezTo>
                  <a:cubicBezTo>
                    <a:pt x="59" y="1011"/>
                    <a:pt x="29" y="1012"/>
                    <a:pt x="0" y="1009"/>
                  </a:cubicBezTo>
                  <a:cubicBezTo>
                    <a:pt x="0" y="1031"/>
                    <a:pt x="0" y="1031"/>
                    <a:pt x="0" y="1031"/>
                  </a:cubicBezTo>
                  <a:cubicBezTo>
                    <a:pt x="38" y="1033"/>
                    <a:pt x="77" y="1028"/>
                    <a:pt x="117" y="1012"/>
                  </a:cubicBezTo>
                  <a:cubicBezTo>
                    <a:pt x="93" y="956"/>
                    <a:pt x="66" y="905"/>
                    <a:pt x="18" y="867"/>
                  </a:cubicBezTo>
                  <a:close/>
                  <a:moveTo>
                    <a:pt x="55" y="580"/>
                  </a:moveTo>
                  <a:cubicBezTo>
                    <a:pt x="58" y="556"/>
                    <a:pt x="63" y="531"/>
                    <a:pt x="63" y="506"/>
                  </a:cubicBezTo>
                  <a:cubicBezTo>
                    <a:pt x="63" y="465"/>
                    <a:pt x="60" y="423"/>
                    <a:pt x="19" y="399"/>
                  </a:cubicBezTo>
                  <a:cubicBezTo>
                    <a:pt x="12" y="402"/>
                    <a:pt x="6" y="406"/>
                    <a:pt x="0" y="409"/>
                  </a:cubicBezTo>
                  <a:cubicBezTo>
                    <a:pt x="0" y="434"/>
                    <a:pt x="0" y="434"/>
                    <a:pt x="0" y="434"/>
                  </a:cubicBezTo>
                  <a:cubicBezTo>
                    <a:pt x="7" y="430"/>
                    <a:pt x="14" y="426"/>
                    <a:pt x="22" y="422"/>
                  </a:cubicBezTo>
                  <a:cubicBezTo>
                    <a:pt x="50" y="478"/>
                    <a:pt x="45" y="530"/>
                    <a:pt x="27" y="581"/>
                  </a:cubicBezTo>
                  <a:cubicBezTo>
                    <a:pt x="26" y="585"/>
                    <a:pt x="24" y="590"/>
                    <a:pt x="21" y="592"/>
                  </a:cubicBezTo>
                  <a:cubicBezTo>
                    <a:pt x="14" y="597"/>
                    <a:pt x="7" y="602"/>
                    <a:pt x="0" y="607"/>
                  </a:cubicBezTo>
                  <a:cubicBezTo>
                    <a:pt x="0" y="634"/>
                    <a:pt x="0" y="634"/>
                    <a:pt x="0" y="634"/>
                  </a:cubicBezTo>
                  <a:cubicBezTo>
                    <a:pt x="17" y="622"/>
                    <a:pt x="37" y="614"/>
                    <a:pt x="59" y="607"/>
                  </a:cubicBezTo>
                  <a:cubicBezTo>
                    <a:pt x="116" y="588"/>
                    <a:pt x="173" y="599"/>
                    <a:pt x="234" y="589"/>
                  </a:cubicBezTo>
                  <a:cubicBezTo>
                    <a:pt x="223" y="635"/>
                    <a:pt x="196" y="662"/>
                    <a:pt x="175" y="692"/>
                  </a:cubicBezTo>
                  <a:cubicBezTo>
                    <a:pt x="139" y="746"/>
                    <a:pt x="84" y="763"/>
                    <a:pt x="25" y="772"/>
                  </a:cubicBezTo>
                  <a:cubicBezTo>
                    <a:pt x="16" y="773"/>
                    <a:pt x="8" y="774"/>
                    <a:pt x="0" y="774"/>
                  </a:cubicBezTo>
                  <a:cubicBezTo>
                    <a:pt x="0" y="796"/>
                    <a:pt x="0" y="796"/>
                    <a:pt x="0" y="796"/>
                  </a:cubicBezTo>
                  <a:cubicBezTo>
                    <a:pt x="8" y="795"/>
                    <a:pt x="17" y="794"/>
                    <a:pt x="26" y="792"/>
                  </a:cubicBezTo>
                  <a:cubicBezTo>
                    <a:pt x="71" y="783"/>
                    <a:pt x="119" y="776"/>
                    <a:pt x="155" y="746"/>
                  </a:cubicBezTo>
                  <a:cubicBezTo>
                    <a:pt x="202" y="706"/>
                    <a:pt x="237" y="655"/>
                    <a:pt x="255" y="594"/>
                  </a:cubicBezTo>
                  <a:cubicBezTo>
                    <a:pt x="257" y="587"/>
                    <a:pt x="253" y="579"/>
                    <a:pt x="251" y="566"/>
                  </a:cubicBezTo>
                  <a:cubicBezTo>
                    <a:pt x="186" y="571"/>
                    <a:pt x="122" y="575"/>
                    <a:pt x="55" y="580"/>
                  </a:cubicBezTo>
                  <a:close/>
                  <a:moveTo>
                    <a:pt x="3740" y="24"/>
                  </a:moveTo>
                  <a:cubicBezTo>
                    <a:pt x="3734" y="17"/>
                    <a:pt x="3730" y="9"/>
                    <a:pt x="3724" y="0"/>
                  </a:cubicBezTo>
                  <a:cubicBezTo>
                    <a:pt x="3693" y="0"/>
                    <a:pt x="3693" y="0"/>
                    <a:pt x="3693" y="0"/>
                  </a:cubicBezTo>
                  <a:cubicBezTo>
                    <a:pt x="3705" y="14"/>
                    <a:pt x="3716" y="28"/>
                    <a:pt x="3728" y="42"/>
                  </a:cubicBezTo>
                  <a:cubicBezTo>
                    <a:pt x="3773" y="97"/>
                    <a:pt x="3810" y="157"/>
                    <a:pt x="3840" y="221"/>
                  </a:cubicBezTo>
                  <a:cubicBezTo>
                    <a:pt x="3840" y="174"/>
                    <a:pt x="3840" y="174"/>
                    <a:pt x="3840" y="174"/>
                  </a:cubicBezTo>
                  <a:cubicBezTo>
                    <a:pt x="3812" y="122"/>
                    <a:pt x="3779" y="72"/>
                    <a:pt x="3740" y="24"/>
                  </a:cubicBezTo>
                  <a:close/>
                </a:path>
              </a:pathLst>
            </a:custGeom>
            <a:solidFill>
              <a:schemeClr val="accent3"/>
            </a:solidFill>
            <a:ln>
              <a:noFill/>
            </a:ln>
          </p:spPr>
        </p:sp>
        <p:sp>
          <p:nvSpPr>
            <p:cNvPr id="18" name="Freeform 9"/>
            <p:cNvSpPr>
              <a:spLocks noEditPoints="1"/>
            </p:cNvSpPr>
            <p:nvPr/>
          </p:nvSpPr>
          <p:spPr bwMode="auto">
            <a:xfrm>
              <a:off x="0" y="-2313"/>
              <a:ext cx="12191768" cy="6864081"/>
            </a:xfrm>
            <a:custGeom>
              <a:avLst/>
              <a:gdLst/>
              <a:ahLst/>
              <a:cxnLst/>
              <a:rect l="0" t="0" r="r" b="b"/>
              <a:pathLst>
                <a:path w="3840" h="2161">
                  <a:moveTo>
                    <a:pt x="3767" y="2161"/>
                  </a:moveTo>
                  <a:cubicBezTo>
                    <a:pt x="3792" y="2161"/>
                    <a:pt x="3792" y="2161"/>
                    <a:pt x="3792" y="2161"/>
                  </a:cubicBezTo>
                  <a:cubicBezTo>
                    <a:pt x="3801" y="2150"/>
                    <a:pt x="3810" y="2139"/>
                    <a:pt x="3819" y="2129"/>
                  </a:cubicBezTo>
                  <a:cubicBezTo>
                    <a:pt x="3826" y="2122"/>
                    <a:pt x="3833" y="2116"/>
                    <a:pt x="3840" y="2109"/>
                  </a:cubicBezTo>
                  <a:cubicBezTo>
                    <a:pt x="3840" y="2086"/>
                    <a:pt x="3840" y="2086"/>
                    <a:pt x="3840" y="2086"/>
                  </a:cubicBezTo>
                  <a:cubicBezTo>
                    <a:pt x="3813" y="2108"/>
                    <a:pt x="3789" y="2134"/>
                    <a:pt x="3767" y="2161"/>
                  </a:cubicBezTo>
                  <a:close/>
                  <a:moveTo>
                    <a:pt x="2102" y="2102"/>
                  </a:moveTo>
                  <a:cubicBezTo>
                    <a:pt x="2066" y="2113"/>
                    <a:pt x="2034" y="2138"/>
                    <a:pt x="1997" y="2160"/>
                  </a:cubicBezTo>
                  <a:cubicBezTo>
                    <a:pt x="1986" y="2061"/>
                    <a:pt x="1945" y="1974"/>
                    <a:pt x="1884" y="1890"/>
                  </a:cubicBezTo>
                  <a:cubicBezTo>
                    <a:pt x="1880" y="1898"/>
                    <a:pt x="1875" y="1903"/>
                    <a:pt x="1876" y="1907"/>
                  </a:cubicBezTo>
                  <a:cubicBezTo>
                    <a:pt x="1878" y="1959"/>
                    <a:pt x="1853" y="2002"/>
                    <a:pt x="1834" y="2046"/>
                  </a:cubicBezTo>
                  <a:cubicBezTo>
                    <a:pt x="1817" y="2083"/>
                    <a:pt x="1797" y="2118"/>
                    <a:pt x="1779" y="2154"/>
                  </a:cubicBezTo>
                  <a:cubicBezTo>
                    <a:pt x="1751" y="2147"/>
                    <a:pt x="1721" y="2139"/>
                    <a:pt x="1690" y="2130"/>
                  </a:cubicBezTo>
                  <a:cubicBezTo>
                    <a:pt x="1660" y="2122"/>
                    <a:pt x="1630" y="2111"/>
                    <a:pt x="1598" y="2101"/>
                  </a:cubicBezTo>
                  <a:cubicBezTo>
                    <a:pt x="1591" y="2122"/>
                    <a:pt x="1589" y="2141"/>
                    <a:pt x="1591" y="2161"/>
                  </a:cubicBezTo>
                  <a:cubicBezTo>
                    <a:pt x="1612" y="2161"/>
                    <a:pt x="1612" y="2161"/>
                    <a:pt x="1612" y="2161"/>
                  </a:cubicBezTo>
                  <a:cubicBezTo>
                    <a:pt x="1612" y="2160"/>
                    <a:pt x="1612" y="2160"/>
                    <a:pt x="1612" y="2160"/>
                  </a:cubicBezTo>
                  <a:cubicBezTo>
                    <a:pt x="1610" y="2151"/>
                    <a:pt x="1612" y="2142"/>
                    <a:pt x="1612" y="2136"/>
                  </a:cubicBezTo>
                  <a:cubicBezTo>
                    <a:pt x="1646" y="2144"/>
                    <a:pt x="1678" y="2152"/>
                    <a:pt x="1710" y="2157"/>
                  </a:cubicBezTo>
                  <a:cubicBezTo>
                    <a:pt x="1715" y="2158"/>
                    <a:pt x="1720" y="2159"/>
                    <a:pt x="1725" y="2161"/>
                  </a:cubicBezTo>
                  <a:cubicBezTo>
                    <a:pt x="1807" y="2161"/>
                    <a:pt x="1807" y="2161"/>
                    <a:pt x="1807" y="2161"/>
                  </a:cubicBezTo>
                  <a:cubicBezTo>
                    <a:pt x="1811" y="2140"/>
                    <a:pt x="1819" y="2120"/>
                    <a:pt x="1830" y="2099"/>
                  </a:cubicBezTo>
                  <a:cubicBezTo>
                    <a:pt x="1855" y="2052"/>
                    <a:pt x="1883" y="2007"/>
                    <a:pt x="1898" y="1950"/>
                  </a:cubicBezTo>
                  <a:cubicBezTo>
                    <a:pt x="1913" y="1978"/>
                    <a:pt x="1930" y="2005"/>
                    <a:pt x="1942" y="2034"/>
                  </a:cubicBezTo>
                  <a:cubicBezTo>
                    <a:pt x="1959" y="2075"/>
                    <a:pt x="1971" y="2117"/>
                    <a:pt x="1974" y="2161"/>
                  </a:cubicBezTo>
                  <a:cubicBezTo>
                    <a:pt x="2037" y="2161"/>
                    <a:pt x="2037" y="2161"/>
                    <a:pt x="2037" y="2161"/>
                  </a:cubicBezTo>
                  <a:cubicBezTo>
                    <a:pt x="2053" y="2147"/>
                    <a:pt x="2074" y="2137"/>
                    <a:pt x="2093" y="2127"/>
                  </a:cubicBezTo>
                  <a:cubicBezTo>
                    <a:pt x="2112" y="2116"/>
                    <a:pt x="2133" y="2110"/>
                    <a:pt x="2158" y="2122"/>
                  </a:cubicBezTo>
                  <a:cubicBezTo>
                    <a:pt x="2152" y="2135"/>
                    <a:pt x="2146" y="2148"/>
                    <a:pt x="2140" y="2161"/>
                  </a:cubicBezTo>
                  <a:cubicBezTo>
                    <a:pt x="2165" y="2161"/>
                    <a:pt x="2165" y="2161"/>
                    <a:pt x="2165" y="2161"/>
                  </a:cubicBezTo>
                  <a:cubicBezTo>
                    <a:pt x="2179" y="2141"/>
                    <a:pt x="2198" y="2125"/>
                    <a:pt x="2227" y="2115"/>
                  </a:cubicBezTo>
                  <a:cubicBezTo>
                    <a:pt x="2180" y="2097"/>
                    <a:pt x="2139" y="2090"/>
                    <a:pt x="2102" y="2102"/>
                  </a:cubicBezTo>
                  <a:close/>
                  <a:moveTo>
                    <a:pt x="234" y="1391"/>
                  </a:moveTo>
                  <a:cubicBezTo>
                    <a:pt x="269" y="1368"/>
                    <a:pt x="307" y="1351"/>
                    <a:pt x="333" y="1324"/>
                  </a:cubicBezTo>
                  <a:cubicBezTo>
                    <a:pt x="360" y="1296"/>
                    <a:pt x="372" y="1256"/>
                    <a:pt x="377" y="1206"/>
                  </a:cubicBezTo>
                  <a:cubicBezTo>
                    <a:pt x="338" y="1242"/>
                    <a:pt x="298" y="1245"/>
                    <a:pt x="257" y="1241"/>
                  </a:cubicBezTo>
                  <a:cubicBezTo>
                    <a:pt x="232" y="1238"/>
                    <a:pt x="207" y="1236"/>
                    <a:pt x="182" y="1231"/>
                  </a:cubicBezTo>
                  <a:cubicBezTo>
                    <a:pt x="135" y="1223"/>
                    <a:pt x="89" y="1227"/>
                    <a:pt x="46" y="1244"/>
                  </a:cubicBezTo>
                  <a:cubicBezTo>
                    <a:pt x="29" y="1250"/>
                    <a:pt x="13" y="1258"/>
                    <a:pt x="0" y="1268"/>
                  </a:cubicBezTo>
                  <a:cubicBezTo>
                    <a:pt x="0" y="1518"/>
                    <a:pt x="0" y="1518"/>
                    <a:pt x="0" y="1518"/>
                  </a:cubicBezTo>
                  <a:cubicBezTo>
                    <a:pt x="18" y="1545"/>
                    <a:pt x="24" y="1579"/>
                    <a:pt x="40" y="1609"/>
                  </a:cubicBezTo>
                  <a:cubicBezTo>
                    <a:pt x="37" y="1582"/>
                    <a:pt x="33" y="1555"/>
                    <a:pt x="30" y="1524"/>
                  </a:cubicBezTo>
                  <a:cubicBezTo>
                    <a:pt x="56" y="1540"/>
                    <a:pt x="80" y="1555"/>
                    <a:pt x="108" y="1572"/>
                  </a:cubicBezTo>
                  <a:cubicBezTo>
                    <a:pt x="117" y="1594"/>
                    <a:pt x="115" y="1621"/>
                    <a:pt x="107" y="1649"/>
                  </a:cubicBezTo>
                  <a:cubicBezTo>
                    <a:pt x="98" y="1680"/>
                    <a:pt x="91" y="1712"/>
                    <a:pt x="82" y="1746"/>
                  </a:cubicBezTo>
                  <a:cubicBezTo>
                    <a:pt x="77" y="1743"/>
                    <a:pt x="67" y="1741"/>
                    <a:pt x="61" y="1735"/>
                  </a:cubicBezTo>
                  <a:cubicBezTo>
                    <a:pt x="37" y="1714"/>
                    <a:pt x="17" y="1692"/>
                    <a:pt x="0" y="1667"/>
                  </a:cubicBezTo>
                  <a:cubicBezTo>
                    <a:pt x="0" y="1706"/>
                    <a:pt x="0" y="1706"/>
                    <a:pt x="0" y="1706"/>
                  </a:cubicBezTo>
                  <a:cubicBezTo>
                    <a:pt x="26" y="1740"/>
                    <a:pt x="59" y="1768"/>
                    <a:pt x="107" y="1774"/>
                  </a:cubicBezTo>
                  <a:cubicBezTo>
                    <a:pt x="112" y="1741"/>
                    <a:pt x="116" y="1710"/>
                    <a:pt x="122" y="1678"/>
                  </a:cubicBezTo>
                  <a:cubicBezTo>
                    <a:pt x="128" y="1647"/>
                    <a:pt x="135" y="1617"/>
                    <a:pt x="141" y="1589"/>
                  </a:cubicBezTo>
                  <a:cubicBezTo>
                    <a:pt x="182" y="1589"/>
                    <a:pt x="222" y="1586"/>
                    <a:pt x="262" y="1588"/>
                  </a:cubicBezTo>
                  <a:cubicBezTo>
                    <a:pt x="310" y="1591"/>
                    <a:pt x="360" y="1588"/>
                    <a:pt x="405" y="1613"/>
                  </a:cubicBezTo>
                  <a:cubicBezTo>
                    <a:pt x="409" y="1615"/>
                    <a:pt x="414" y="1614"/>
                    <a:pt x="424" y="1614"/>
                  </a:cubicBezTo>
                  <a:cubicBezTo>
                    <a:pt x="376" y="1521"/>
                    <a:pt x="317" y="1446"/>
                    <a:pt x="234" y="1391"/>
                  </a:cubicBezTo>
                  <a:close/>
                  <a:moveTo>
                    <a:pt x="28" y="1374"/>
                  </a:moveTo>
                  <a:cubicBezTo>
                    <a:pt x="30" y="1346"/>
                    <a:pt x="51" y="1340"/>
                    <a:pt x="69" y="1332"/>
                  </a:cubicBezTo>
                  <a:cubicBezTo>
                    <a:pt x="88" y="1323"/>
                    <a:pt x="108" y="1317"/>
                    <a:pt x="126" y="1305"/>
                  </a:cubicBezTo>
                  <a:cubicBezTo>
                    <a:pt x="100" y="1309"/>
                    <a:pt x="73" y="1312"/>
                    <a:pt x="43" y="1317"/>
                  </a:cubicBezTo>
                  <a:cubicBezTo>
                    <a:pt x="54" y="1286"/>
                    <a:pt x="76" y="1271"/>
                    <a:pt x="103" y="1264"/>
                  </a:cubicBezTo>
                  <a:cubicBezTo>
                    <a:pt x="137" y="1256"/>
                    <a:pt x="171" y="1250"/>
                    <a:pt x="207" y="1255"/>
                  </a:cubicBezTo>
                  <a:cubicBezTo>
                    <a:pt x="249" y="1262"/>
                    <a:pt x="292" y="1262"/>
                    <a:pt x="340" y="1265"/>
                  </a:cubicBezTo>
                  <a:cubicBezTo>
                    <a:pt x="340" y="1292"/>
                    <a:pt x="324" y="1308"/>
                    <a:pt x="306" y="1320"/>
                  </a:cubicBezTo>
                  <a:cubicBezTo>
                    <a:pt x="274" y="1342"/>
                    <a:pt x="243" y="1373"/>
                    <a:pt x="197" y="1358"/>
                  </a:cubicBezTo>
                  <a:cubicBezTo>
                    <a:pt x="168" y="1374"/>
                    <a:pt x="139" y="1354"/>
                    <a:pt x="111" y="1358"/>
                  </a:cubicBezTo>
                  <a:cubicBezTo>
                    <a:pt x="84" y="1362"/>
                    <a:pt x="57" y="1368"/>
                    <a:pt x="28" y="1374"/>
                  </a:cubicBezTo>
                  <a:close/>
                  <a:moveTo>
                    <a:pt x="376" y="1574"/>
                  </a:moveTo>
                  <a:cubicBezTo>
                    <a:pt x="319" y="1561"/>
                    <a:pt x="266" y="1566"/>
                    <a:pt x="213" y="1568"/>
                  </a:cubicBezTo>
                  <a:cubicBezTo>
                    <a:pt x="138" y="1571"/>
                    <a:pt x="81" y="1539"/>
                    <a:pt x="41" y="1476"/>
                  </a:cubicBezTo>
                  <a:cubicBezTo>
                    <a:pt x="40" y="1474"/>
                    <a:pt x="39" y="1471"/>
                    <a:pt x="39" y="1468"/>
                  </a:cubicBezTo>
                  <a:cubicBezTo>
                    <a:pt x="38" y="1466"/>
                    <a:pt x="39" y="1463"/>
                    <a:pt x="40" y="1456"/>
                  </a:cubicBezTo>
                  <a:cubicBezTo>
                    <a:pt x="87" y="1451"/>
                    <a:pt x="130" y="1470"/>
                    <a:pt x="176" y="1477"/>
                  </a:cubicBezTo>
                  <a:cubicBezTo>
                    <a:pt x="138" y="1447"/>
                    <a:pt x="91" y="1439"/>
                    <a:pt x="47" y="1426"/>
                  </a:cubicBezTo>
                  <a:cubicBezTo>
                    <a:pt x="85" y="1376"/>
                    <a:pt x="123" y="1368"/>
                    <a:pt x="186" y="1394"/>
                  </a:cubicBezTo>
                  <a:cubicBezTo>
                    <a:pt x="240" y="1416"/>
                    <a:pt x="284" y="1453"/>
                    <a:pt x="321" y="1497"/>
                  </a:cubicBezTo>
                  <a:cubicBezTo>
                    <a:pt x="342" y="1520"/>
                    <a:pt x="358" y="1548"/>
                    <a:pt x="376" y="1574"/>
                  </a:cubicBezTo>
                  <a:close/>
                  <a:moveTo>
                    <a:pt x="1637" y="0"/>
                  </a:moveTo>
                  <a:cubicBezTo>
                    <a:pt x="1612" y="0"/>
                    <a:pt x="1612" y="0"/>
                    <a:pt x="1612" y="0"/>
                  </a:cubicBezTo>
                  <a:cubicBezTo>
                    <a:pt x="1614" y="3"/>
                    <a:pt x="1616" y="6"/>
                    <a:pt x="1618" y="9"/>
                  </a:cubicBezTo>
                  <a:cubicBezTo>
                    <a:pt x="1624" y="6"/>
                    <a:pt x="1632" y="4"/>
                    <a:pt x="1637" y="0"/>
                  </a:cubicBezTo>
                  <a:close/>
                  <a:moveTo>
                    <a:pt x="1656" y="290"/>
                  </a:moveTo>
                  <a:cubicBezTo>
                    <a:pt x="1634" y="349"/>
                    <a:pt x="1638" y="405"/>
                    <a:pt x="1650" y="462"/>
                  </a:cubicBezTo>
                  <a:cubicBezTo>
                    <a:pt x="1663" y="521"/>
                    <a:pt x="1697" y="569"/>
                    <a:pt x="1738" y="614"/>
                  </a:cubicBezTo>
                  <a:cubicBezTo>
                    <a:pt x="1799" y="558"/>
                    <a:pt x="1823" y="487"/>
                    <a:pt x="1829" y="409"/>
                  </a:cubicBezTo>
                  <a:cubicBezTo>
                    <a:pt x="1834" y="331"/>
                    <a:pt x="1815" y="259"/>
                    <a:pt x="1758" y="199"/>
                  </a:cubicBezTo>
                  <a:cubicBezTo>
                    <a:pt x="1804" y="136"/>
                    <a:pt x="1840" y="70"/>
                    <a:pt x="1863" y="0"/>
                  </a:cubicBezTo>
                  <a:cubicBezTo>
                    <a:pt x="1838" y="0"/>
                    <a:pt x="1838" y="0"/>
                    <a:pt x="1838" y="0"/>
                  </a:cubicBezTo>
                  <a:cubicBezTo>
                    <a:pt x="1830" y="30"/>
                    <a:pt x="1817" y="58"/>
                    <a:pt x="1803" y="77"/>
                  </a:cubicBezTo>
                  <a:cubicBezTo>
                    <a:pt x="1811" y="51"/>
                    <a:pt x="1819" y="25"/>
                    <a:pt x="1827" y="0"/>
                  </a:cubicBezTo>
                  <a:cubicBezTo>
                    <a:pt x="1807" y="0"/>
                    <a:pt x="1807" y="0"/>
                    <a:pt x="1807" y="0"/>
                  </a:cubicBezTo>
                  <a:cubicBezTo>
                    <a:pt x="1799" y="27"/>
                    <a:pt x="1788" y="54"/>
                    <a:pt x="1774" y="80"/>
                  </a:cubicBezTo>
                  <a:cubicBezTo>
                    <a:pt x="1735" y="152"/>
                    <a:pt x="1693" y="223"/>
                    <a:pt x="1622" y="275"/>
                  </a:cubicBezTo>
                  <a:cubicBezTo>
                    <a:pt x="1547" y="178"/>
                    <a:pt x="1376" y="143"/>
                    <a:pt x="1228" y="260"/>
                  </a:cubicBezTo>
                  <a:cubicBezTo>
                    <a:pt x="1232" y="307"/>
                    <a:pt x="1268" y="328"/>
                    <a:pt x="1305" y="346"/>
                  </a:cubicBezTo>
                  <a:cubicBezTo>
                    <a:pt x="1327" y="357"/>
                    <a:pt x="1352" y="363"/>
                    <a:pt x="1375" y="371"/>
                  </a:cubicBezTo>
                  <a:cubicBezTo>
                    <a:pt x="1342" y="429"/>
                    <a:pt x="1310" y="484"/>
                    <a:pt x="1277" y="541"/>
                  </a:cubicBezTo>
                  <a:cubicBezTo>
                    <a:pt x="1288" y="549"/>
                    <a:pt x="1294" y="556"/>
                    <a:pt x="1301" y="557"/>
                  </a:cubicBezTo>
                  <a:cubicBezTo>
                    <a:pt x="1363" y="567"/>
                    <a:pt x="1425" y="558"/>
                    <a:pt x="1481" y="533"/>
                  </a:cubicBezTo>
                  <a:cubicBezTo>
                    <a:pt x="1524" y="514"/>
                    <a:pt x="1551" y="474"/>
                    <a:pt x="1579" y="437"/>
                  </a:cubicBezTo>
                  <a:cubicBezTo>
                    <a:pt x="1604" y="403"/>
                    <a:pt x="1617" y="365"/>
                    <a:pt x="1625" y="325"/>
                  </a:cubicBezTo>
                  <a:cubicBezTo>
                    <a:pt x="1629" y="310"/>
                    <a:pt x="1632" y="295"/>
                    <a:pt x="1656" y="290"/>
                  </a:cubicBezTo>
                  <a:close/>
                  <a:moveTo>
                    <a:pt x="1665" y="348"/>
                  </a:moveTo>
                  <a:cubicBezTo>
                    <a:pt x="1670" y="317"/>
                    <a:pt x="1683" y="287"/>
                    <a:pt x="1721" y="274"/>
                  </a:cubicBezTo>
                  <a:cubicBezTo>
                    <a:pt x="1739" y="323"/>
                    <a:pt x="1722" y="376"/>
                    <a:pt x="1750" y="418"/>
                  </a:cubicBezTo>
                  <a:cubicBezTo>
                    <a:pt x="1751" y="376"/>
                    <a:pt x="1753" y="333"/>
                    <a:pt x="1755" y="284"/>
                  </a:cubicBezTo>
                  <a:cubicBezTo>
                    <a:pt x="1786" y="300"/>
                    <a:pt x="1796" y="320"/>
                    <a:pt x="1802" y="345"/>
                  </a:cubicBezTo>
                  <a:cubicBezTo>
                    <a:pt x="1813" y="394"/>
                    <a:pt x="1806" y="442"/>
                    <a:pt x="1791" y="489"/>
                  </a:cubicBezTo>
                  <a:cubicBezTo>
                    <a:pt x="1781" y="524"/>
                    <a:pt x="1767" y="556"/>
                    <a:pt x="1735" y="583"/>
                  </a:cubicBezTo>
                  <a:cubicBezTo>
                    <a:pt x="1718" y="556"/>
                    <a:pt x="1701" y="533"/>
                    <a:pt x="1688" y="507"/>
                  </a:cubicBezTo>
                  <a:cubicBezTo>
                    <a:pt x="1663" y="457"/>
                    <a:pt x="1655" y="403"/>
                    <a:pt x="1665" y="348"/>
                  </a:cubicBezTo>
                  <a:close/>
                  <a:moveTo>
                    <a:pt x="1247" y="272"/>
                  </a:moveTo>
                  <a:cubicBezTo>
                    <a:pt x="1308" y="223"/>
                    <a:pt x="1375" y="201"/>
                    <a:pt x="1448" y="206"/>
                  </a:cubicBezTo>
                  <a:cubicBezTo>
                    <a:pt x="1484" y="209"/>
                    <a:pt x="1520" y="218"/>
                    <a:pt x="1543" y="257"/>
                  </a:cubicBezTo>
                  <a:cubicBezTo>
                    <a:pt x="1484" y="266"/>
                    <a:pt x="1426" y="258"/>
                    <a:pt x="1373" y="283"/>
                  </a:cubicBezTo>
                  <a:cubicBezTo>
                    <a:pt x="1412" y="285"/>
                    <a:pt x="1452" y="286"/>
                    <a:pt x="1500" y="287"/>
                  </a:cubicBezTo>
                  <a:cubicBezTo>
                    <a:pt x="1462" y="309"/>
                    <a:pt x="1432" y="327"/>
                    <a:pt x="1401" y="345"/>
                  </a:cubicBezTo>
                  <a:cubicBezTo>
                    <a:pt x="1398" y="347"/>
                    <a:pt x="1393" y="346"/>
                    <a:pt x="1389" y="346"/>
                  </a:cubicBezTo>
                  <a:cubicBezTo>
                    <a:pt x="1334" y="339"/>
                    <a:pt x="1285" y="322"/>
                    <a:pt x="1247" y="272"/>
                  </a:cubicBezTo>
                  <a:close/>
                  <a:moveTo>
                    <a:pt x="1561" y="427"/>
                  </a:moveTo>
                  <a:cubicBezTo>
                    <a:pt x="1527" y="476"/>
                    <a:pt x="1488" y="518"/>
                    <a:pt x="1424" y="528"/>
                  </a:cubicBezTo>
                  <a:cubicBezTo>
                    <a:pt x="1387" y="533"/>
                    <a:pt x="1351" y="546"/>
                    <a:pt x="1305" y="536"/>
                  </a:cubicBezTo>
                  <a:cubicBezTo>
                    <a:pt x="1341" y="485"/>
                    <a:pt x="1356" y="429"/>
                    <a:pt x="1398" y="385"/>
                  </a:cubicBezTo>
                  <a:cubicBezTo>
                    <a:pt x="1438" y="344"/>
                    <a:pt x="1480" y="315"/>
                    <a:pt x="1547" y="332"/>
                  </a:cubicBezTo>
                  <a:cubicBezTo>
                    <a:pt x="1536" y="349"/>
                    <a:pt x="1529" y="363"/>
                    <a:pt x="1519" y="374"/>
                  </a:cubicBezTo>
                  <a:cubicBezTo>
                    <a:pt x="1509" y="386"/>
                    <a:pt x="1496" y="395"/>
                    <a:pt x="1485" y="406"/>
                  </a:cubicBezTo>
                  <a:cubicBezTo>
                    <a:pt x="1475" y="415"/>
                    <a:pt x="1465" y="424"/>
                    <a:pt x="1456" y="434"/>
                  </a:cubicBezTo>
                  <a:cubicBezTo>
                    <a:pt x="1506" y="422"/>
                    <a:pt x="1539" y="387"/>
                    <a:pt x="1571" y="349"/>
                  </a:cubicBezTo>
                  <a:cubicBezTo>
                    <a:pt x="1587" y="381"/>
                    <a:pt x="1576" y="405"/>
                    <a:pt x="1561" y="427"/>
                  </a:cubicBezTo>
                  <a:close/>
                  <a:moveTo>
                    <a:pt x="2363" y="240"/>
                  </a:moveTo>
                  <a:cubicBezTo>
                    <a:pt x="2295" y="191"/>
                    <a:pt x="2217" y="165"/>
                    <a:pt x="2135" y="139"/>
                  </a:cubicBezTo>
                  <a:cubicBezTo>
                    <a:pt x="2120" y="92"/>
                    <a:pt x="2103" y="46"/>
                    <a:pt x="2083" y="0"/>
                  </a:cubicBezTo>
                  <a:cubicBezTo>
                    <a:pt x="2028" y="0"/>
                    <a:pt x="2028" y="0"/>
                    <a:pt x="2028" y="0"/>
                  </a:cubicBezTo>
                  <a:cubicBezTo>
                    <a:pt x="2055" y="53"/>
                    <a:pt x="2079" y="107"/>
                    <a:pt x="2101" y="163"/>
                  </a:cubicBezTo>
                  <a:cubicBezTo>
                    <a:pt x="2080" y="179"/>
                    <a:pt x="2060" y="192"/>
                    <a:pt x="2043" y="208"/>
                  </a:cubicBezTo>
                  <a:cubicBezTo>
                    <a:pt x="1989" y="259"/>
                    <a:pt x="1952" y="322"/>
                    <a:pt x="1938" y="395"/>
                  </a:cubicBezTo>
                  <a:cubicBezTo>
                    <a:pt x="1931" y="430"/>
                    <a:pt x="1935" y="467"/>
                    <a:pt x="1936" y="503"/>
                  </a:cubicBezTo>
                  <a:cubicBezTo>
                    <a:pt x="1936" y="517"/>
                    <a:pt x="1948" y="523"/>
                    <a:pt x="1962" y="525"/>
                  </a:cubicBezTo>
                  <a:cubicBezTo>
                    <a:pt x="2002" y="528"/>
                    <a:pt x="2033" y="508"/>
                    <a:pt x="2064" y="489"/>
                  </a:cubicBezTo>
                  <a:cubicBezTo>
                    <a:pt x="2088" y="474"/>
                    <a:pt x="2108" y="452"/>
                    <a:pt x="2132" y="431"/>
                  </a:cubicBezTo>
                  <a:cubicBezTo>
                    <a:pt x="2147" y="496"/>
                    <a:pt x="2145" y="561"/>
                    <a:pt x="2146" y="629"/>
                  </a:cubicBezTo>
                  <a:cubicBezTo>
                    <a:pt x="2125" y="622"/>
                    <a:pt x="2108" y="612"/>
                    <a:pt x="2090" y="609"/>
                  </a:cubicBezTo>
                  <a:cubicBezTo>
                    <a:pt x="2045" y="600"/>
                    <a:pt x="2008" y="621"/>
                    <a:pt x="1977" y="651"/>
                  </a:cubicBezTo>
                  <a:cubicBezTo>
                    <a:pt x="1943" y="683"/>
                    <a:pt x="1919" y="723"/>
                    <a:pt x="1906" y="768"/>
                  </a:cubicBezTo>
                  <a:cubicBezTo>
                    <a:pt x="1900" y="792"/>
                    <a:pt x="1891" y="816"/>
                    <a:pt x="1882" y="840"/>
                  </a:cubicBezTo>
                  <a:cubicBezTo>
                    <a:pt x="1869" y="879"/>
                    <a:pt x="1849" y="914"/>
                    <a:pt x="1799" y="933"/>
                  </a:cubicBezTo>
                  <a:cubicBezTo>
                    <a:pt x="1846" y="949"/>
                    <a:pt x="1887" y="956"/>
                    <a:pt x="1924" y="944"/>
                  </a:cubicBezTo>
                  <a:cubicBezTo>
                    <a:pt x="1960" y="932"/>
                    <a:pt x="1991" y="906"/>
                    <a:pt x="2028" y="884"/>
                  </a:cubicBezTo>
                  <a:cubicBezTo>
                    <a:pt x="2041" y="983"/>
                    <a:pt x="2083" y="1069"/>
                    <a:pt x="2146" y="1152"/>
                  </a:cubicBezTo>
                  <a:cubicBezTo>
                    <a:pt x="2150" y="1143"/>
                    <a:pt x="2154" y="1139"/>
                    <a:pt x="2154" y="1135"/>
                  </a:cubicBezTo>
                  <a:cubicBezTo>
                    <a:pt x="2150" y="1083"/>
                    <a:pt x="2174" y="1040"/>
                    <a:pt x="2193" y="995"/>
                  </a:cubicBezTo>
                  <a:cubicBezTo>
                    <a:pt x="2209" y="958"/>
                    <a:pt x="2228" y="923"/>
                    <a:pt x="2247" y="886"/>
                  </a:cubicBezTo>
                  <a:cubicBezTo>
                    <a:pt x="2274" y="893"/>
                    <a:pt x="2305" y="900"/>
                    <a:pt x="2335" y="908"/>
                  </a:cubicBezTo>
                  <a:cubicBezTo>
                    <a:pt x="2366" y="917"/>
                    <a:pt x="2396" y="927"/>
                    <a:pt x="2428" y="936"/>
                  </a:cubicBezTo>
                  <a:cubicBezTo>
                    <a:pt x="2452" y="862"/>
                    <a:pt x="2410" y="800"/>
                    <a:pt x="2370" y="740"/>
                  </a:cubicBezTo>
                  <a:cubicBezTo>
                    <a:pt x="2329" y="679"/>
                    <a:pt x="2274" y="635"/>
                    <a:pt x="2193" y="639"/>
                  </a:cubicBezTo>
                  <a:cubicBezTo>
                    <a:pt x="2196" y="596"/>
                    <a:pt x="2200" y="557"/>
                    <a:pt x="2201" y="518"/>
                  </a:cubicBezTo>
                  <a:cubicBezTo>
                    <a:pt x="2202" y="479"/>
                    <a:pt x="2199" y="440"/>
                    <a:pt x="2198" y="394"/>
                  </a:cubicBezTo>
                  <a:cubicBezTo>
                    <a:pt x="2290" y="477"/>
                    <a:pt x="2392" y="519"/>
                    <a:pt x="2515" y="497"/>
                  </a:cubicBezTo>
                  <a:cubicBezTo>
                    <a:pt x="2522" y="464"/>
                    <a:pt x="2507" y="436"/>
                    <a:pt x="2498" y="407"/>
                  </a:cubicBezTo>
                  <a:cubicBezTo>
                    <a:pt x="2475" y="334"/>
                    <a:pt x="2423" y="284"/>
                    <a:pt x="2363" y="240"/>
                  </a:cubicBezTo>
                  <a:close/>
                  <a:moveTo>
                    <a:pt x="2121" y="396"/>
                  </a:moveTo>
                  <a:cubicBezTo>
                    <a:pt x="2112" y="413"/>
                    <a:pt x="2102" y="431"/>
                    <a:pt x="2088" y="444"/>
                  </a:cubicBezTo>
                  <a:cubicBezTo>
                    <a:pt x="2054" y="476"/>
                    <a:pt x="2016" y="502"/>
                    <a:pt x="1966" y="504"/>
                  </a:cubicBezTo>
                  <a:cubicBezTo>
                    <a:pt x="1925" y="408"/>
                    <a:pt x="2004" y="235"/>
                    <a:pt x="2086" y="238"/>
                  </a:cubicBezTo>
                  <a:cubicBezTo>
                    <a:pt x="2093" y="300"/>
                    <a:pt x="2056" y="349"/>
                    <a:pt x="2035" y="409"/>
                  </a:cubicBezTo>
                  <a:cubicBezTo>
                    <a:pt x="2081" y="368"/>
                    <a:pt x="2090" y="314"/>
                    <a:pt x="2113" y="266"/>
                  </a:cubicBezTo>
                  <a:cubicBezTo>
                    <a:pt x="2148" y="312"/>
                    <a:pt x="2145" y="354"/>
                    <a:pt x="2121" y="396"/>
                  </a:cubicBezTo>
                  <a:close/>
                  <a:moveTo>
                    <a:pt x="2164" y="368"/>
                  </a:moveTo>
                  <a:cubicBezTo>
                    <a:pt x="2185" y="440"/>
                    <a:pt x="2184" y="509"/>
                    <a:pt x="2173" y="578"/>
                  </a:cubicBezTo>
                  <a:cubicBezTo>
                    <a:pt x="2151" y="458"/>
                    <a:pt x="2149" y="402"/>
                    <a:pt x="2164" y="368"/>
                  </a:cubicBezTo>
                  <a:close/>
                  <a:moveTo>
                    <a:pt x="2014" y="836"/>
                  </a:moveTo>
                  <a:cubicBezTo>
                    <a:pt x="2008" y="884"/>
                    <a:pt x="1967" y="899"/>
                    <a:pt x="1933" y="919"/>
                  </a:cubicBezTo>
                  <a:cubicBezTo>
                    <a:pt x="1914" y="929"/>
                    <a:pt x="1892" y="936"/>
                    <a:pt x="1868" y="925"/>
                  </a:cubicBezTo>
                  <a:cubicBezTo>
                    <a:pt x="1886" y="881"/>
                    <a:pt x="1905" y="842"/>
                    <a:pt x="1917" y="801"/>
                  </a:cubicBezTo>
                  <a:cubicBezTo>
                    <a:pt x="1928" y="766"/>
                    <a:pt x="1948" y="738"/>
                    <a:pt x="1970" y="711"/>
                  </a:cubicBezTo>
                  <a:cubicBezTo>
                    <a:pt x="1988" y="690"/>
                    <a:pt x="2012" y="677"/>
                    <a:pt x="2044" y="680"/>
                  </a:cubicBezTo>
                  <a:cubicBezTo>
                    <a:pt x="2027" y="705"/>
                    <a:pt x="2012" y="727"/>
                    <a:pt x="1997" y="750"/>
                  </a:cubicBezTo>
                  <a:cubicBezTo>
                    <a:pt x="2016" y="739"/>
                    <a:pt x="2030" y="723"/>
                    <a:pt x="2046" y="710"/>
                  </a:cubicBezTo>
                  <a:cubicBezTo>
                    <a:pt x="2061" y="697"/>
                    <a:pt x="2076" y="681"/>
                    <a:pt x="2102" y="691"/>
                  </a:cubicBezTo>
                  <a:cubicBezTo>
                    <a:pt x="2084" y="715"/>
                    <a:pt x="2067" y="736"/>
                    <a:pt x="2052" y="759"/>
                  </a:cubicBezTo>
                  <a:cubicBezTo>
                    <a:pt x="2036" y="783"/>
                    <a:pt x="2041" y="817"/>
                    <a:pt x="2014" y="836"/>
                  </a:cubicBezTo>
                  <a:close/>
                  <a:moveTo>
                    <a:pt x="2311" y="708"/>
                  </a:moveTo>
                  <a:cubicBezTo>
                    <a:pt x="2361" y="754"/>
                    <a:pt x="2395" y="811"/>
                    <a:pt x="2413" y="877"/>
                  </a:cubicBezTo>
                  <a:cubicBezTo>
                    <a:pt x="2415" y="886"/>
                    <a:pt x="2413" y="896"/>
                    <a:pt x="2413" y="901"/>
                  </a:cubicBezTo>
                  <a:cubicBezTo>
                    <a:pt x="2379" y="894"/>
                    <a:pt x="2347" y="887"/>
                    <a:pt x="2315" y="882"/>
                  </a:cubicBezTo>
                  <a:cubicBezTo>
                    <a:pt x="2287" y="877"/>
                    <a:pt x="2262" y="867"/>
                    <a:pt x="2245" y="849"/>
                  </a:cubicBezTo>
                  <a:cubicBezTo>
                    <a:pt x="2242" y="817"/>
                    <a:pt x="2240" y="789"/>
                    <a:pt x="2237" y="758"/>
                  </a:cubicBezTo>
                  <a:cubicBezTo>
                    <a:pt x="2263" y="775"/>
                    <a:pt x="2286" y="790"/>
                    <a:pt x="2308" y="804"/>
                  </a:cubicBezTo>
                  <a:cubicBezTo>
                    <a:pt x="2284" y="769"/>
                    <a:pt x="2244" y="747"/>
                    <a:pt x="2233" y="703"/>
                  </a:cubicBezTo>
                  <a:cubicBezTo>
                    <a:pt x="2268" y="684"/>
                    <a:pt x="2287" y="685"/>
                    <a:pt x="2311" y="708"/>
                  </a:cubicBezTo>
                  <a:close/>
                  <a:moveTo>
                    <a:pt x="2196" y="942"/>
                  </a:moveTo>
                  <a:cubicBezTo>
                    <a:pt x="2172" y="989"/>
                    <a:pt x="2144" y="1035"/>
                    <a:pt x="2131" y="1092"/>
                  </a:cubicBezTo>
                  <a:cubicBezTo>
                    <a:pt x="2115" y="1064"/>
                    <a:pt x="2097" y="1038"/>
                    <a:pt x="2085" y="1009"/>
                  </a:cubicBezTo>
                  <a:cubicBezTo>
                    <a:pt x="2062" y="956"/>
                    <a:pt x="2047" y="901"/>
                    <a:pt x="2051" y="842"/>
                  </a:cubicBezTo>
                  <a:cubicBezTo>
                    <a:pt x="2055" y="774"/>
                    <a:pt x="2079" y="744"/>
                    <a:pt x="2140" y="730"/>
                  </a:cubicBezTo>
                  <a:cubicBezTo>
                    <a:pt x="2133" y="777"/>
                    <a:pt x="2120" y="822"/>
                    <a:pt x="2131" y="869"/>
                  </a:cubicBezTo>
                  <a:cubicBezTo>
                    <a:pt x="2144" y="825"/>
                    <a:pt x="2146" y="777"/>
                    <a:pt x="2171" y="737"/>
                  </a:cubicBezTo>
                  <a:cubicBezTo>
                    <a:pt x="2177" y="740"/>
                    <a:pt x="2180" y="740"/>
                    <a:pt x="2182" y="742"/>
                  </a:cubicBezTo>
                  <a:cubicBezTo>
                    <a:pt x="2185" y="743"/>
                    <a:pt x="2187" y="745"/>
                    <a:pt x="2188" y="747"/>
                  </a:cubicBezTo>
                  <a:cubicBezTo>
                    <a:pt x="2227" y="811"/>
                    <a:pt x="2231" y="876"/>
                    <a:pt x="2196" y="942"/>
                  </a:cubicBezTo>
                  <a:close/>
                  <a:moveTo>
                    <a:pt x="2186" y="341"/>
                  </a:moveTo>
                  <a:cubicBezTo>
                    <a:pt x="2172" y="318"/>
                    <a:pt x="2164" y="291"/>
                    <a:pt x="2173" y="259"/>
                  </a:cubicBezTo>
                  <a:cubicBezTo>
                    <a:pt x="2215" y="285"/>
                    <a:pt x="2254" y="309"/>
                    <a:pt x="2293" y="333"/>
                  </a:cubicBezTo>
                  <a:cubicBezTo>
                    <a:pt x="2295" y="331"/>
                    <a:pt x="2296" y="329"/>
                    <a:pt x="2298" y="327"/>
                  </a:cubicBezTo>
                  <a:cubicBezTo>
                    <a:pt x="2263" y="296"/>
                    <a:pt x="2228" y="266"/>
                    <a:pt x="2192" y="236"/>
                  </a:cubicBezTo>
                  <a:cubicBezTo>
                    <a:pt x="2221" y="214"/>
                    <a:pt x="2267" y="215"/>
                    <a:pt x="2335" y="250"/>
                  </a:cubicBezTo>
                  <a:cubicBezTo>
                    <a:pt x="2424" y="296"/>
                    <a:pt x="2477" y="372"/>
                    <a:pt x="2493" y="476"/>
                  </a:cubicBezTo>
                  <a:cubicBezTo>
                    <a:pt x="2375" y="501"/>
                    <a:pt x="2244" y="433"/>
                    <a:pt x="2186" y="341"/>
                  </a:cubicBezTo>
                  <a:close/>
                  <a:moveTo>
                    <a:pt x="3427" y="2161"/>
                  </a:moveTo>
                  <a:cubicBezTo>
                    <a:pt x="3453" y="2161"/>
                    <a:pt x="3453" y="2161"/>
                    <a:pt x="3453" y="2161"/>
                  </a:cubicBezTo>
                  <a:cubicBezTo>
                    <a:pt x="3438" y="2123"/>
                    <a:pt x="3425" y="2085"/>
                    <a:pt x="3396" y="2056"/>
                  </a:cubicBezTo>
                  <a:cubicBezTo>
                    <a:pt x="3406" y="2089"/>
                    <a:pt x="3416" y="2122"/>
                    <a:pt x="3427" y="2161"/>
                  </a:cubicBezTo>
                  <a:close/>
                  <a:moveTo>
                    <a:pt x="3373" y="1911"/>
                  </a:moveTo>
                  <a:cubicBezTo>
                    <a:pt x="3329" y="1929"/>
                    <a:pt x="3320" y="1970"/>
                    <a:pt x="3315" y="2011"/>
                  </a:cubicBezTo>
                  <a:cubicBezTo>
                    <a:pt x="3312" y="2036"/>
                    <a:pt x="3314" y="2061"/>
                    <a:pt x="3314" y="2085"/>
                  </a:cubicBezTo>
                  <a:cubicBezTo>
                    <a:pt x="3248" y="2072"/>
                    <a:pt x="3185" y="2059"/>
                    <a:pt x="3121" y="2046"/>
                  </a:cubicBezTo>
                  <a:cubicBezTo>
                    <a:pt x="3117" y="2058"/>
                    <a:pt x="3113" y="2066"/>
                    <a:pt x="3114" y="2073"/>
                  </a:cubicBezTo>
                  <a:cubicBezTo>
                    <a:pt x="3119" y="2104"/>
                    <a:pt x="3128" y="2134"/>
                    <a:pt x="3141" y="2161"/>
                  </a:cubicBezTo>
                  <a:cubicBezTo>
                    <a:pt x="3169" y="2161"/>
                    <a:pt x="3169" y="2161"/>
                    <a:pt x="3169" y="2161"/>
                  </a:cubicBezTo>
                  <a:cubicBezTo>
                    <a:pt x="3154" y="2135"/>
                    <a:pt x="3139" y="2108"/>
                    <a:pt x="3135" y="2071"/>
                  </a:cubicBezTo>
                  <a:cubicBezTo>
                    <a:pt x="3194" y="2089"/>
                    <a:pt x="3253" y="2086"/>
                    <a:pt x="3307" y="2111"/>
                  </a:cubicBezTo>
                  <a:cubicBezTo>
                    <a:pt x="3334" y="2124"/>
                    <a:pt x="3358" y="2139"/>
                    <a:pt x="3376" y="2161"/>
                  </a:cubicBezTo>
                  <a:cubicBezTo>
                    <a:pt x="3413" y="2161"/>
                    <a:pt x="3413" y="2161"/>
                    <a:pt x="3413" y="2161"/>
                  </a:cubicBezTo>
                  <a:cubicBezTo>
                    <a:pt x="3389" y="2139"/>
                    <a:pt x="3367" y="2121"/>
                    <a:pt x="3346" y="2102"/>
                  </a:cubicBezTo>
                  <a:cubicBezTo>
                    <a:pt x="3343" y="2099"/>
                    <a:pt x="3342" y="2094"/>
                    <a:pt x="3341" y="2090"/>
                  </a:cubicBezTo>
                  <a:cubicBezTo>
                    <a:pt x="3331" y="2037"/>
                    <a:pt x="3332" y="1985"/>
                    <a:pt x="3367" y="1933"/>
                  </a:cubicBezTo>
                  <a:cubicBezTo>
                    <a:pt x="3433" y="1975"/>
                    <a:pt x="3475" y="2031"/>
                    <a:pt x="3493" y="2103"/>
                  </a:cubicBezTo>
                  <a:cubicBezTo>
                    <a:pt x="3497" y="2122"/>
                    <a:pt x="3500" y="2141"/>
                    <a:pt x="3497" y="2161"/>
                  </a:cubicBezTo>
                  <a:cubicBezTo>
                    <a:pt x="3519" y="2161"/>
                    <a:pt x="3519" y="2161"/>
                    <a:pt x="3519" y="2161"/>
                  </a:cubicBezTo>
                  <a:cubicBezTo>
                    <a:pt x="3519" y="2074"/>
                    <a:pt x="3474" y="1978"/>
                    <a:pt x="3373" y="1911"/>
                  </a:cubicBezTo>
                  <a:close/>
                </a:path>
              </a:pathLst>
            </a:custGeom>
            <a:solidFill>
              <a:schemeClr val="accent2"/>
            </a:solidFill>
            <a:ln>
              <a:noFill/>
            </a:ln>
          </p:spPr>
        </p:sp>
        <p:sp>
          <p:nvSpPr>
            <p:cNvPr id="13" name="Freeform 5"/>
            <p:cNvSpPr>
              <a:spLocks noEditPoints="1"/>
            </p:cNvSpPr>
            <p:nvPr/>
          </p:nvSpPr>
          <p:spPr bwMode="auto">
            <a:xfrm>
              <a:off x="-1" y="3175"/>
              <a:ext cx="12191769" cy="6919008"/>
            </a:xfrm>
            <a:custGeom>
              <a:avLst/>
              <a:gdLst/>
              <a:ahLst/>
              <a:cxnLst/>
              <a:rect l="0" t="0" r="r" b="b"/>
              <a:pathLst>
                <a:path w="3840" h="2178">
                  <a:moveTo>
                    <a:pt x="224" y="0"/>
                  </a:moveTo>
                  <a:cubicBezTo>
                    <a:pt x="223" y="7"/>
                    <a:pt x="223" y="14"/>
                    <a:pt x="222" y="20"/>
                  </a:cubicBezTo>
                  <a:cubicBezTo>
                    <a:pt x="221" y="34"/>
                    <a:pt x="221" y="48"/>
                    <a:pt x="220" y="61"/>
                  </a:cubicBezTo>
                  <a:cubicBezTo>
                    <a:pt x="233" y="42"/>
                    <a:pt x="240" y="21"/>
                    <a:pt x="243" y="0"/>
                  </a:cubicBezTo>
                  <a:lnTo>
                    <a:pt x="224" y="0"/>
                  </a:lnTo>
                  <a:close/>
                  <a:moveTo>
                    <a:pt x="60" y="0"/>
                  </a:moveTo>
                  <a:cubicBezTo>
                    <a:pt x="59" y="3"/>
                    <a:pt x="58" y="6"/>
                    <a:pt x="56" y="9"/>
                  </a:cubicBezTo>
                  <a:cubicBezTo>
                    <a:pt x="60" y="6"/>
                    <a:pt x="63" y="3"/>
                    <a:pt x="67" y="0"/>
                  </a:cubicBezTo>
                  <a:lnTo>
                    <a:pt x="60" y="0"/>
                  </a:lnTo>
                  <a:close/>
                  <a:moveTo>
                    <a:pt x="1209" y="90"/>
                  </a:moveTo>
                  <a:cubicBezTo>
                    <a:pt x="1181" y="65"/>
                    <a:pt x="1167" y="33"/>
                    <a:pt x="1155" y="0"/>
                  </a:cubicBezTo>
                  <a:cubicBezTo>
                    <a:pt x="1130" y="0"/>
                    <a:pt x="1130" y="0"/>
                    <a:pt x="1130" y="0"/>
                  </a:cubicBezTo>
                  <a:cubicBezTo>
                    <a:pt x="1138" y="25"/>
                    <a:pt x="1148" y="50"/>
                    <a:pt x="1162" y="75"/>
                  </a:cubicBezTo>
                  <a:cubicBezTo>
                    <a:pt x="1132" y="66"/>
                    <a:pt x="1101" y="59"/>
                    <a:pt x="1072" y="46"/>
                  </a:cubicBezTo>
                  <a:cubicBezTo>
                    <a:pt x="1043" y="34"/>
                    <a:pt x="1014" y="19"/>
                    <a:pt x="989" y="0"/>
                  </a:cubicBezTo>
                  <a:cubicBezTo>
                    <a:pt x="952" y="0"/>
                    <a:pt x="952" y="0"/>
                    <a:pt x="952" y="0"/>
                  </a:cubicBezTo>
                  <a:cubicBezTo>
                    <a:pt x="1028" y="59"/>
                    <a:pt x="1116" y="92"/>
                    <a:pt x="1215" y="108"/>
                  </a:cubicBezTo>
                  <a:cubicBezTo>
                    <a:pt x="1212" y="99"/>
                    <a:pt x="1212" y="93"/>
                    <a:pt x="1209" y="90"/>
                  </a:cubicBezTo>
                  <a:close/>
                  <a:moveTo>
                    <a:pt x="812" y="188"/>
                  </a:moveTo>
                  <a:cubicBezTo>
                    <a:pt x="858" y="167"/>
                    <a:pt x="892" y="144"/>
                    <a:pt x="911" y="110"/>
                  </a:cubicBezTo>
                  <a:cubicBezTo>
                    <a:pt x="928" y="78"/>
                    <a:pt x="933" y="39"/>
                    <a:pt x="944" y="0"/>
                  </a:cubicBezTo>
                  <a:cubicBezTo>
                    <a:pt x="916" y="0"/>
                    <a:pt x="916" y="0"/>
                    <a:pt x="916" y="0"/>
                  </a:cubicBezTo>
                  <a:cubicBezTo>
                    <a:pt x="921" y="29"/>
                    <a:pt x="908" y="57"/>
                    <a:pt x="900" y="85"/>
                  </a:cubicBezTo>
                  <a:cubicBezTo>
                    <a:pt x="894" y="106"/>
                    <a:pt x="883" y="126"/>
                    <a:pt x="857" y="134"/>
                  </a:cubicBezTo>
                  <a:cubicBezTo>
                    <a:pt x="840" y="90"/>
                    <a:pt x="827" y="48"/>
                    <a:pt x="808" y="10"/>
                  </a:cubicBezTo>
                  <a:cubicBezTo>
                    <a:pt x="806" y="7"/>
                    <a:pt x="804" y="3"/>
                    <a:pt x="803" y="0"/>
                  </a:cubicBezTo>
                  <a:cubicBezTo>
                    <a:pt x="780" y="0"/>
                    <a:pt x="780" y="0"/>
                    <a:pt x="780" y="0"/>
                  </a:cubicBezTo>
                  <a:cubicBezTo>
                    <a:pt x="791" y="20"/>
                    <a:pt x="800" y="42"/>
                    <a:pt x="809" y="63"/>
                  </a:cubicBezTo>
                  <a:cubicBezTo>
                    <a:pt x="826" y="101"/>
                    <a:pt x="835" y="139"/>
                    <a:pt x="812" y="188"/>
                  </a:cubicBezTo>
                  <a:close/>
                  <a:moveTo>
                    <a:pt x="3840" y="1212"/>
                  </a:moveTo>
                  <a:cubicBezTo>
                    <a:pt x="3840" y="1188"/>
                    <a:pt x="3840" y="1188"/>
                    <a:pt x="3840" y="1188"/>
                  </a:cubicBezTo>
                  <a:cubicBezTo>
                    <a:pt x="3815" y="1174"/>
                    <a:pt x="3790" y="1162"/>
                    <a:pt x="3761" y="1158"/>
                  </a:cubicBezTo>
                  <a:cubicBezTo>
                    <a:pt x="3786" y="1178"/>
                    <a:pt x="3815" y="1192"/>
                    <a:pt x="3840" y="1212"/>
                  </a:cubicBezTo>
                  <a:close/>
                  <a:moveTo>
                    <a:pt x="1082" y="1289"/>
                  </a:moveTo>
                  <a:cubicBezTo>
                    <a:pt x="1118" y="1215"/>
                    <a:pt x="1157" y="1142"/>
                    <a:pt x="1225" y="1086"/>
                  </a:cubicBezTo>
                  <a:cubicBezTo>
                    <a:pt x="1304" y="1180"/>
                    <a:pt x="1477" y="1206"/>
                    <a:pt x="1619" y="1082"/>
                  </a:cubicBezTo>
                  <a:cubicBezTo>
                    <a:pt x="1613" y="1035"/>
                    <a:pt x="1576" y="1016"/>
                    <a:pt x="1538" y="1000"/>
                  </a:cubicBezTo>
                  <a:cubicBezTo>
                    <a:pt x="1515" y="990"/>
                    <a:pt x="1490" y="985"/>
                    <a:pt x="1467" y="979"/>
                  </a:cubicBezTo>
                  <a:cubicBezTo>
                    <a:pt x="1497" y="919"/>
                    <a:pt x="1526" y="862"/>
                    <a:pt x="1556" y="804"/>
                  </a:cubicBezTo>
                  <a:cubicBezTo>
                    <a:pt x="1545" y="797"/>
                    <a:pt x="1539" y="790"/>
                    <a:pt x="1532" y="789"/>
                  </a:cubicBezTo>
                  <a:cubicBezTo>
                    <a:pt x="1469" y="782"/>
                    <a:pt x="1408" y="794"/>
                    <a:pt x="1353" y="822"/>
                  </a:cubicBezTo>
                  <a:cubicBezTo>
                    <a:pt x="1311" y="843"/>
                    <a:pt x="1286" y="885"/>
                    <a:pt x="1260" y="923"/>
                  </a:cubicBezTo>
                  <a:cubicBezTo>
                    <a:pt x="1237" y="957"/>
                    <a:pt x="1225" y="996"/>
                    <a:pt x="1219" y="1036"/>
                  </a:cubicBezTo>
                  <a:cubicBezTo>
                    <a:pt x="1216" y="1051"/>
                    <a:pt x="1214" y="1067"/>
                    <a:pt x="1191" y="1073"/>
                  </a:cubicBezTo>
                  <a:cubicBezTo>
                    <a:pt x="1210" y="1013"/>
                    <a:pt x="1203" y="957"/>
                    <a:pt x="1188" y="901"/>
                  </a:cubicBezTo>
                  <a:cubicBezTo>
                    <a:pt x="1172" y="842"/>
                    <a:pt x="1135" y="797"/>
                    <a:pt x="1093" y="753"/>
                  </a:cubicBezTo>
                  <a:cubicBezTo>
                    <a:pt x="1035" y="812"/>
                    <a:pt x="1014" y="885"/>
                    <a:pt x="1012" y="963"/>
                  </a:cubicBezTo>
                  <a:cubicBezTo>
                    <a:pt x="1010" y="1041"/>
                    <a:pt x="1032" y="1112"/>
                    <a:pt x="1092" y="1169"/>
                  </a:cubicBezTo>
                  <a:cubicBezTo>
                    <a:pt x="1010" y="1294"/>
                    <a:pt x="968" y="1427"/>
                    <a:pt x="977" y="1577"/>
                  </a:cubicBezTo>
                  <a:cubicBezTo>
                    <a:pt x="878" y="1473"/>
                    <a:pt x="811" y="1351"/>
                    <a:pt x="752" y="1221"/>
                  </a:cubicBezTo>
                  <a:cubicBezTo>
                    <a:pt x="772" y="1204"/>
                    <a:pt x="791" y="1191"/>
                    <a:pt x="807" y="1174"/>
                  </a:cubicBezTo>
                  <a:cubicBezTo>
                    <a:pt x="859" y="1120"/>
                    <a:pt x="893" y="1055"/>
                    <a:pt x="903" y="982"/>
                  </a:cubicBezTo>
                  <a:cubicBezTo>
                    <a:pt x="909" y="947"/>
                    <a:pt x="903" y="910"/>
                    <a:pt x="900" y="874"/>
                  </a:cubicBezTo>
                  <a:cubicBezTo>
                    <a:pt x="899" y="859"/>
                    <a:pt x="887" y="854"/>
                    <a:pt x="872" y="854"/>
                  </a:cubicBezTo>
                  <a:cubicBezTo>
                    <a:pt x="833" y="852"/>
                    <a:pt x="803" y="873"/>
                    <a:pt x="773" y="894"/>
                  </a:cubicBezTo>
                  <a:cubicBezTo>
                    <a:pt x="750" y="910"/>
                    <a:pt x="731" y="933"/>
                    <a:pt x="707" y="955"/>
                  </a:cubicBezTo>
                  <a:cubicBezTo>
                    <a:pt x="690" y="892"/>
                    <a:pt x="688" y="827"/>
                    <a:pt x="684" y="758"/>
                  </a:cubicBezTo>
                  <a:cubicBezTo>
                    <a:pt x="705" y="765"/>
                    <a:pt x="723" y="773"/>
                    <a:pt x="741" y="776"/>
                  </a:cubicBezTo>
                  <a:cubicBezTo>
                    <a:pt x="787" y="782"/>
                    <a:pt x="823" y="759"/>
                    <a:pt x="852" y="729"/>
                  </a:cubicBezTo>
                  <a:cubicBezTo>
                    <a:pt x="884" y="695"/>
                    <a:pt x="906" y="654"/>
                    <a:pt x="917" y="608"/>
                  </a:cubicBezTo>
                  <a:cubicBezTo>
                    <a:pt x="922" y="583"/>
                    <a:pt x="930" y="559"/>
                    <a:pt x="937" y="535"/>
                  </a:cubicBezTo>
                  <a:cubicBezTo>
                    <a:pt x="949" y="495"/>
                    <a:pt x="967" y="460"/>
                    <a:pt x="1016" y="438"/>
                  </a:cubicBezTo>
                  <a:cubicBezTo>
                    <a:pt x="968" y="424"/>
                    <a:pt x="927" y="419"/>
                    <a:pt x="890" y="433"/>
                  </a:cubicBezTo>
                  <a:cubicBezTo>
                    <a:pt x="855" y="446"/>
                    <a:pt x="825" y="474"/>
                    <a:pt x="789" y="498"/>
                  </a:cubicBezTo>
                  <a:cubicBezTo>
                    <a:pt x="772" y="400"/>
                    <a:pt x="725" y="316"/>
                    <a:pt x="659" y="236"/>
                  </a:cubicBezTo>
                  <a:cubicBezTo>
                    <a:pt x="655" y="245"/>
                    <a:pt x="651" y="249"/>
                    <a:pt x="652" y="254"/>
                  </a:cubicBezTo>
                  <a:cubicBezTo>
                    <a:pt x="658" y="305"/>
                    <a:pt x="636" y="349"/>
                    <a:pt x="619" y="395"/>
                  </a:cubicBezTo>
                  <a:cubicBezTo>
                    <a:pt x="605" y="433"/>
                    <a:pt x="587" y="469"/>
                    <a:pt x="571" y="506"/>
                  </a:cubicBezTo>
                  <a:cubicBezTo>
                    <a:pt x="543" y="501"/>
                    <a:pt x="512" y="496"/>
                    <a:pt x="481" y="489"/>
                  </a:cubicBezTo>
                  <a:cubicBezTo>
                    <a:pt x="450" y="482"/>
                    <a:pt x="420" y="473"/>
                    <a:pt x="387" y="465"/>
                  </a:cubicBezTo>
                  <a:cubicBezTo>
                    <a:pt x="367" y="541"/>
                    <a:pt x="412" y="600"/>
                    <a:pt x="455" y="658"/>
                  </a:cubicBezTo>
                  <a:cubicBezTo>
                    <a:pt x="499" y="717"/>
                    <a:pt x="556" y="758"/>
                    <a:pt x="637" y="751"/>
                  </a:cubicBezTo>
                  <a:cubicBezTo>
                    <a:pt x="636" y="794"/>
                    <a:pt x="634" y="833"/>
                    <a:pt x="635" y="872"/>
                  </a:cubicBezTo>
                  <a:cubicBezTo>
                    <a:pt x="636" y="911"/>
                    <a:pt x="640" y="950"/>
                    <a:pt x="644" y="996"/>
                  </a:cubicBezTo>
                  <a:cubicBezTo>
                    <a:pt x="548" y="918"/>
                    <a:pt x="444" y="880"/>
                    <a:pt x="322" y="909"/>
                  </a:cubicBezTo>
                  <a:cubicBezTo>
                    <a:pt x="317" y="941"/>
                    <a:pt x="332" y="969"/>
                    <a:pt x="343" y="997"/>
                  </a:cubicBezTo>
                  <a:cubicBezTo>
                    <a:pt x="369" y="1069"/>
                    <a:pt x="424" y="1117"/>
                    <a:pt x="486" y="1157"/>
                  </a:cubicBezTo>
                  <a:cubicBezTo>
                    <a:pt x="557" y="1203"/>
                    <a:pt x="636" y="1225"/>
                    <a:pt x="719" y="1247"/>
                  </a:cubicBezTo>
                  <a:cubicBezTo>
                    <a:pt x="760" y="1355"/>
                    <a:pt x="810" y="1461"/>
                    <a:pt x="878" y="1557"/>
                  </a:cubicBezTo>
                  <a:cubicBezTo>
                    <a:pt x="945" y="1652"/>
                    <a:pt x="1022" y="1740"/>
                    <a:pt x="1098" y="1835"/>
                  </a:cubicBezTo>
                  <a:cubicBezTo>
                    <a:pt x="1068" y="1826"/>
                    <a:pt x="1041" y="1817"/>
                    <a:pt x="1015" y="1809"/>
                  </a:cubicBezTo>
                  <a:cubicBezTo>
                    <a:pt x="936" y="1649"/>
                    <a:pt x="818" y="1546"/>
                    <a:pt x="631" y="1532"/>
                  </a:cubicBezTo>
                  <a:cubicBezTo>
                    <a:pt x="626" y="1593"/>
                    <a:pt x="644" y="1644"/>
                    <a:pt x="680" y="1687"/>
                  </a:cubicBezTo>
                  <a:cubicBezTo>
                    <a:pt x="713" y="1727"/>
                    <a:pt x="753" y="1762"/>
                    <a:pt x="792" y="1802"/>
                  </a:cubicBezTo>
                  <a:cubicBezTo>
                    <a:pt x="678" y="1812"/>
                    <a:pt x="580" y="1861"/>
                    <a:pt x="481" y="1920"/>
                  </a:cubicBezTo>
                  <a:cubicBezTo>
                    <a:pt x="466" y="1912"/>
                    <a:pt x="446" y="1904"/>
                    <a:pt x="429" y="1893"/>
                  </a:cubicBezTo>
                  <a:cubicBezTo>
                    <a:pt x="351" y="1849"/>
                    <a:pt x="272" y="1856"/>
                    <a:pt x="194" y="1888"/>
                  </a:cubicBezTo>
                  <a:cubicBezTo>
                    <a:pt x="163" y="1901"/>
                    <a:pt x="133" y="1917"/>
                    <a:pt x="106" y="1937"/>
                  </a:cubicBezTo>
                  <a:cubicBezTo>
                    <a:pt x="75" y="1959"/>
                    <a:pt x="80" y="1982"/>
                    <a:pt x="115" y="2000"/>
                  </a:cubicBezTo>
                  <a:cubicBezTo>
                    <a:pt x="175" y="2030"/>
                    <a:pt x="238" y="2053"/>
                    <a:pt x="307" y="2043"/>
                  </a:cubicBezTo>
                  <a:cubicBezTo>
                    <a:pt x="308" y="2043"/>
                    <a:pt x="309" y="2045"/>
                    <a:pt x="310" y="2046"/>
                  </a:cubicBezTo>
                  <a:cubicBezTo>
                    <a:pt x="283" y="2081"/>
                    <a:pt x="259" y="2121"/>
                    <a:pt x="240" y="2161"/>
                  </a:cubicBezTo>
                  <a:cubicBezTo>
                    <a:pt x="263" y="2161"/>
                    <a:pt x="263" y="2161"/>
                    <a:pt x="263" y="2161"/>
                  </a:cubicBezTo>
                  <a:cubicBezTo>
                    <a:pt x="288" y="2111"/>
                    <a:pt x="321" y="2066"/>
                    <a:pt x="362" y="2026"/>
                  </a:cubicBezTo>
                  <a:cubicBezTo>
                    <a:pt x="374" y="2013"/>
                    <a:pt x="388" y="2016"/>
                    <a:pt x="405" y="2023"/>
                  </a:cubicBezTo>
                  <a:cubicBezTo>
                    <a:pt x="373" y="2070"/>
                    <a:pt x="342" y="2115"/>
                    <a:pt x="311" y="2161"/>
                  </a:cubicBezTo>
                  <a:cubicBezTo>
                    <a:pt x="322" y="2161"/>
                    <a:pt x="322" y="2161"/>
                    <a:pt x="322" y="2161"/>
                  </a:cubicBezTo>
                  <a:cubicBezTo>
                    <a:pt x="356" y="2122"/>
                    <a:pt x="390" y="2083"/>
                    <a:pt x="430" y="2037"/>
                  </a:cubicBezTo>
                  <a:cubicBezTo>
                    <a:pt x="433" y="2088"/>
                    <a:pt x="418" y="2127"/>
                    <a:pt x="395" y="2161"/>
                  </a:cubicBezTo>
                  <a:cubicBezTo>
                    <a:pt x="421" y="2161"/>
                    <a:pt x="421" y="2161"/>
                    <a:pt x="421" y="2161"/>
                  </a:cubicBezTo>
                  <a:cubicBezTo>
                    <a:pt x="426" y="2153"/>
                    <a:pt x="431" y="2146"/>
                    <a:pt x="437" y="2139"/>
                  </a:cubicBezTo>
                  <a:cubicBezTo>
                    <a:pt x="437" y="2138"/>
                    <a:pt x="439" y="2139"/>
                    <a:pt x="444" y="2138"/>
                  </a:cubicBezTo>
                  <a:cubicBezTo>
                    <a:pt x="446" y="2146"/>
                    <a:pt x="449" y="2153"/>
                    <a:pt x="451" y="2161"/>
                  </a:cubicBezTo>
                  <a:cubicBezTo>
                    <a:pt x="472" y="2161"/>
                    <a:pt x="472" y="2161"/>
                    <a:pt x="472" y="2161"/>
                  </a:cubicBezTo>
                  <a:cubicBezTo>
                    <a:pt x="469" y="2146"/>
                    <a:pt x="467" y="2132"/>
                    <a:pt x="467" y="2120"/>
                  </a:cubicBezTo>
                  <a:cubicBezTo>
                    <a:pt x="467" y="2088"/>
                    <a:pt x="463" y="2049"/>
                    <a:pt x="503" y="2027"/>
                  </a:cubicBezTo>
                  <a:cubicBezTo>
                    <a:pt x="525" y="2066"/>
                    <a:pt x="525" y="2108"/>
                    <a:pt x="542" y="2146"/>
                  </a:cubicBezTo>
                  <a:cubicBezTo>
                    <a:pt x="555" y="2104"/>
                    <a:pt x="533" y="2064"/>
                    <a:pt x="532" y="2021"/>
                  </a:cubicBezTo>
                  <a:cubicBezTo>
                    <a:pt x="562" y="2031"/>
                    <a:pt x="584" y="2049"/>
                    <a:pt x="594" y="2076"/>
                  </a:cubicBezTo>
                  <a:cubicBezTo>
                    <a:pt x="605" y="2104"/>
                    <a:pt x="611" y="2133"/>
                    <a:pt x="612" y="2161"/>
                  </a:cubicBezTo>
                  <a:cubicBezTo>
                    <a:pt x="634" y="2161"/>
                    <a:pt x="634" y="2161"/>
                    <a:pt x="634" y="2161"/>
                  </a:cubicBezTo>
                  <a:cubicBezTo>
                    <a:pt x="634" y="2159"/>
                    <a:pt x="633" y="2158"/>
                    <a:pt x="633" y="2157"/>
                  </a:cubicBezTo>
                  <a:cubicBezTo>
                    <a:pt x="632" y="2075"/>
                    <a:pt x="595" y="2009"/>
                    <a:pt x="525" y="1954"/>
                  </a:cubicBezTo>
                  <a:cubicBezTo>
                    <a:pt x="629" y="1898"/>
                    <a:pt x="732" y="1862"/>
                    <a:pt x="850" y="1864"/>
                  </a:cubicBezTo>
                  <a:cubicBezTo>
                    <a:pt x="765" y="1944"/>
                    <a:pt x="729" y="2037"/>
                    <a:pt x="749" y="2149"/>
                  </a:cubicBezTo>
                  <a:cubicBezTo>
                    <a:pt x="853" y="2178"/>
                    <a:pt x="1017" y="2048"/>
                    <a:pt x="1024" y="1886"/>
                  </a:cubicBezTo>
                  <a:cubicBezTo>
                    <a:pt x="1101" y="1909"/>
                    <a:pt x="1170" y="1941"/>
                    <a:pt x="1222" y="2003"/>
                  </a:cubicBezTo>
                  <a:cubicBezTo>
                    <a:pt x="1238" y="2022"/>
                    <a:pt x="1251" y="2043"/>
                    <a:pt x="1279" y="2048"/>
                  </a:cubicBezTo>
                  <a:cubicBezTo>
                    <a:pt x="1287" y="2050"/>
                    <a:pt x="1294" y="2059"/>
                    <a:pt x="1300" y="2066"/>
                  </a:cubicBezTo>
                  <a:cubicBezTo>
                    <a:pt x="1320" y="2097"/>
                    <a:pt x="1339" y="2128"/>
                    <a:pt x="1356" y="2161"/>
                  </a:cubicBezTo>
                  <a:cubicBezTo>
                    <a:pt x="1383" y="2161"/>
                    <a:pt x="1383" y="2161"/>
                    <a:pt x="1383" y="2161"/>
                  </a:cubicBezTo>
                  <a:cubicBezTo>
                    <a:pt x="1379" y="2144"/>
                    <a:pt x="1379" y="2126"/>
                    <a:pt x="1386" y="2105"/>
                  </a:cubicBezTo>
                  <a:cubicBezTo>
                    <a:pt x="1363" y="2119"/>
                    <a:pt x="1352" y="2113"/>
                    <a:pt x="1344" y="2096"/>
                  </a:cubicBezTo>
                  <a:cubicBezTo>
                    <a:pt x="1338" y="2083"/>
                    <a:pt x="1327" y="2070"/>
                    <a:pt x="1323" y="2056"/>
                  </a:cubicBezTo>
                  <a:cubicBezTo>
                    <a:pt x="1316" y="2033"/>
                    <a:pt x="1303" y="2020"/>
                    <a:pt x="1277" y="2019"/>
                  </a:cubicBezTo>
                  <a:cubicBezTo>
                    <a:pt x="1274" y="1974"/>
                    <a:pt x="1241" y="1957"/>
                    <a:pt x="1208" y="1941"/>
                  </a:cubicBezTo>
                  <a:cubicBezTo>
                    <a:pt x="1151" y="1913"/>
                    <a:pt x="1095" y="1881"/>
                    <a:pt x="1033" y="1863"/>
                  </a:cubicBezTo>
                  <a:cubicBezTo>
                    <a:pt x="1016" y="1858"/>
                    <a:pt x="1008" y="1851"/>
                    <a:pt x="1016" y="1834"/>
                  </a:cubicBezTo>
                  <a:cubicBezTo>
                    <a:pt x="1087" y="1842"/>
                    <a:pt x="1137" y="1894"/>
                    <a:pt x="1201" y="1919"/>
                  </a:cubicBezTo>
                  <a:cubicBezTo>
                    <a:pt x="1199" y="1908"/>
                    <a:pt x="1196" y="1900"/>
                    <a:pt x="1190" y="1893"/>
                  </a:cubicBezTo>
                  <a:cubicBezTo>
                    <a:pt x="1126" y="1821"/>
                    <a:pt x="1063" y="1749"/>
                    <a:pt x="998" y="1679"/>
                  </a:cubicBezTo>
                  <a:cubicBezTo>
                    <a:pt x="934" y="1610"/>
                    <a:pt x="883" y="1534"/>
                    <a:pt x="837" y="1453"/>
                  </a:cubicBezTo>
                  <a:cubicBezTo>
                    <a:pt x="829" y="1438"/>
                    <a:pt x="822" y="1421"/>
                    <a:pt x="814" y="1405"/>
                  </a:cubicBezTo>
                  <a:cubicBezTo>
                    <a:pt x="840" y="1432"/>
                    <a:pt x="857" y="1464"/>
                    <a:pt x="878" y="1494"/>
                  </a:cubicBezTo>
                  <a:cubicBezTo>
                    <a:pt x="950" y="1593"/>
                    <a:pt x="1030" y="1687"/>
                    <a:pt x="1112" y="1778"/>
                  </a:cubicBezTo>
                  <a:cubicBezTo>
                    <a:pt x="1180" y="1852"/>
                    <a:pt x="1250" y="1925"/>
                    <a:pt x="1319" y="1998"/>
                  </a:cubicBezTo>
                  <a:cubicBezTo>
                    <a:pt x="1365" y="2048"/>
                    <a:pt x="1404" y="2102"/>
                    <a:pt x="1437" y="2161"/>
                  </a:cubicBezTo>
                  <a:cubicBezTo>
                    <a:pt x="1461" y="2161"/>
                    <a:pt x="1461" y="2161"/>
                    <a:pt x="1461" y="2161"/>
                  </a:cubicBezTo>
                  <a:cubicBezTo>
                    <a:pt x="1425" y="2096"/>
                    <a:pt x="1381" y="2036"/>
                    <a:pt x="1330" y="1980"/>
                  </a:cubicBezTo>
                  <a:cubicBezTo>
                    <a:pt x="1321" y="1970"/>
                    <a:pt x="1314" y="1958"/>
                    <a:pt x="1303" y="1945"/>
                  </a:cubicBezTo>
                  <a:cubicBezTo>
                    <a:pt x="1313" y="1940"/>
                    <a:pt x="1320" y="1937"/>
                    <a:pt x="1327" y="1935"/>
                  </a:cubicBezTo>
                  <a:cubicBezTo>
                    <a:pt x="1406" y="1911"/>
                    <a:pt x="1449" y="1851"/>
                    <a:pt x="1476" y="1780"/>
                  </a:cubicBezTo>
                  <a:cubicBezTo>
                    <a:pt x="1490" y="1742"/>
                    <a:pt x="1495" y="1698"/>
                    <a:pt x="1498" y="1657"/>
                  </a:cubicBezTo>
                  <a:cubicBezTo>
                    <a:pt x="1500" y="1627"/>
                    <a:pt x="1492" y="1596"/>
                    <a:pt x="1489" y="1566"/>
                  </a:cubicBezTo>
                  <a:cubicBezTo>
                    <a:pt x="1437" y="1562"/>
                    <a:pt x="1406" y="1597"/>
                    <a:pt x="1366" y="1620"/>
                  </a:cubicBezTo>
                  <a:cubicBezTo>
                    <a:pt x="1352" y="1517"/>
                    <a:pt x="1304" y="1433"/>
                    <a:pt x="1242" y="1352"/>
                  </a:cubicBezTo>
                  <a:cubicBezTo>
                    <a:pt x="1235" y="1356"/>
                    <a:pt x="1227" y="1358"/>
                    <a:pt x="1222" y="1363"/>
                  </a:cubicBezTo>
                  <a:cubicBezTo>
                    <a:pt x="1162" y="1434"/>
                    <a:pt x="1122" y="1510"/>
                    <a:pt x="1130" y="1608"/>
                  </a:cubicBezTo>
                  <a:cubicBezTo>
                    <a:pt x="1135" y="1669"/>
                    <a:pt x="1137" y="1730"/>
                    <a:pt x="1157" y="1789"/>
                  </a:cubicBezTo>
                  <a:cubicBezTo>
                    <a:pt x="1071" y="1703"/>
                    <a:pt x="1019" y="1605"/>
                    <a:pt x="1035" y="1479"/>
                  </a:cubicBezTo>
                  <a:cubicBezTo>
                    <a:pt x="1043" y="1414"/>
                    <a:pt x="1053" y="1348"/>
                    <a:pt x="1082" y="1289"/>
                  </a:cubicBezTo>
                  <a:close/>
                  <a:moveTo>
                    <a:pt x="1599" y="1071"/>
                  </a:moveTo>
                  <a:cubicBezTo>
                    <a:pt x="1540" y="1123"/>
                    <a:pt x="1475" y="1148"/>
                    <a:pt x="1401" y="1146"/>
                  </a:cubicBezTo>
                  <a:cubicBezTo>
                    <a:pt x="1366" y="1145"/>
                    <a:pt x="1330" y="1138"/>
                    <a:pt x="1305" y="1100"/>
                  </a:cubicBezTo>
                  <a:cubicBezTo>
                    <a:pt x="1363" y="1089"/>
                    <a:pt x="1421" y="1094"/>
                    <a:pt x="1473" y="1066"/>
                  </a:cubicBezTo>
                  <a:cubicBezTo>
                    <a:pt x="1434" y="1067"/>
                    <a:pt x="1394" y="1067"/>
                    <a:pt x="1346" y="1068"/>
                  </a:cubicBezTo>
                  <a:cubicBezTo>
                    <a:pt x="1383" y="1044"/>
                    <a:pt x="1412" y="1025"/>
                    <a:pt x="1442" y="1005"/>
                  </a:cubicBezTo>
                  <a:cubicBezTo>
                    <a:pt x="1445" y="1003"/>
                    <a:pt x="1450" y="1004"/>
                    <a:pt x="1454" y="1004"/>
                  </a:cubicBezTo>
                  <a:cubicBezTo>
                    <a:pt x="1509" y="1008"/>
                    <a:pt x="1559" y="1023"/>
                    <a:pt x="1599" y="1071"/>
                  </a:cubicBezTo>
                  <a:close/>
                  <a:moveTo>
                    <a:pt x="1278" y="932"/>
                  </a:moveTo>
                  <a:cubicBezTo>
                    <a:pt x="1310" y="881"/>
                    <a:pt x="1347" y="837"/>
                    <a:pt x="1410" y="824"/>
                  </a:cubicBezTo>
                  <a:cubicBezTo>
                    <a:pt x="1446" y="817"/>
                    <a:pt x="1482" y="802"/>
                    <a:pt x="1529" y="810"/>
                  </a:cubicBezTo>
                  <a:cubicBezTo>
                    <a:pt x="1495" y="862"/>
                    <a:pt x="1483" y="920"/>
                    <a:pt x="1443" y="965"/>
                  </a:cubicBezTo>
                  <a:cubicBezTo>
                    <a:pt x="1406" y="1009"/>
                    <a:pt x="1365" y="1039"/>
                    <a:pt x="1297" y="1025"/>
                  </a:cubicBezTo>
                  <a:cubicBezTo>
                    <a:pt x="1307" y="1008"/>
                    <a:pt x="1314" y="994"/>
                    <a:pt x="1323" y="982"/>
                  </a:cubicBezTo>
                  <a:cubicBezTo>
                    <a:pt x="1332" y="970"/>
                    <a:pt x="1344" y="960"/>
                    <a:pt x="1355" y="949"/>
                  </a:cubicBezTo>
                  <a:cubicBezTo>
                    <a:pt x="1364" y="939"/>
                    <a:pt x="1374" y="929"/>
                    <a:pt x="1383" y="920"/>
                  </a:cubicBezTo>
                  <a:cubicBezTo>
                    <a:pt x="1333" y="934"/>
                    <a:pt x="1302" y="971"/>
                    <a:pt x="1272" y="1010"/>
                  </a:cubicBezTo>
                  <a:cubicBezTo>
                    <a:pt x="1255" y="979"/>
                    <a:pt x="1264" y="954"/>
                    <a:pt x="1278" y="932"/>
                  </a:cubicBezTo>
                  <a:close/>
                  <a:moveTo>
                    <a:pt x="1092" y="1084"/>
                  </a:moveTo>
                  <a:cubicBezTo>
                    <a:pt x="1060" y="1069"/>
                    <a:pt x="1049" y="1049"/>
                    <a:pt x="1042" y="1026"/>
                  </a:cubicBezTo>
                  <a:cubicBezTo>
                    <a:pt x="1029" y="977"/>
                    <a:pt x="1033" y="929"/>
                    <a:pt x="1045" y="881"/>
                  </a:cubicBezTo>
                  <a:cubicBezTo>
                    <a:pt x="1054" y="845"/>
                    <a:pt x="1066" y="812"/>
                    <a:pt x="1097" y="784"/>
                  </a:cubicBezTo>
                  <a:cubicBezTo>
                    <a:pt x="1115" y="810"/>
                    <a:pt x="1133" y="833"/>
                    <a:pt x="1147" y="858"/>
                  </a:cubicBezTo>
                  <a:cubicBezTo>
                    <a:pt x="1175" y="907"/>
                    <a:pt x="1185" y="960"/>
                    <a:pt x="1178" y="1015"/>
                  </a:cubicBezTo>
                  <a:cubicBezTo>
                    <a:pt x="1174" y="1047"/>
                    <a:pt x="1163" y="1077"/>
                    <a:pt x="1126" y="1092"/>
                  </a:cubicBezTo>
                  <a:cubicBezTo>
                    <a:pt x="1106" y="1045"/>
                    <a:pt x="1120" y="991"/>
                    <a:pt x="1090" y="949"/>
                  </a:cubicBezTo>
                  <a:cubicBezTo>
                    <a:pt x="1091" y="992"/>
                    <a:pt x="1091" y="1035"/>
                    <a:pt x="1092" y="1084"/>
                  </a:cubicBezTo>
                  <a:close/>
                  <a:moveTo>
                    <a:pt x="805" y="545"/>
                  </a:moveTo>
                  <a:cubicBezTo>
                    <a:pt x="810" y="497"/>
                    <a:pt x="850" y="480"/>
                    <a:pt x="883" y="459"/>
                  </a:cubicBezTo>
                  <a:cubicBezTo>
                    <a:pt x="901" y="447"/>
                    <a:pt x="922" y="439"/>
                    <a:pt x="947" y="449"/>
                  </a:cubicBezTo>
                  <a:cubicBezTo>
                    <a:pt x="931" y="494"/>
                    <a:pt x="914" y="534"/>
                    <a:pt x="904" y="576"/>
                  </a:cubicBezTo>
                  <a:cubicBezTo>
                    <a:pt x="895" y="611"/>
                    <a:pt x="876" y="640"/>
                    <a:pt x="855" y="668"/>
                  </a:cubicBezTo>
                  <a:cubicBezTo>
                    <a:pt x="839" y="690"/>
                    <a:pt x="816" y="704"/>
                    <a:pt x="784" y="702"/>
                  </a:cubicBezTo>
                  <a:cubicBezTo>
                    <a:pt x="799" y="676"/>
                    <a:pt x="813" y="654"/>
                    <a:pt x="827" y="631"/>
                  </a:cubicBezTo>
                  <a:cubicBezTo>
                    <a:pt x="809" y="643"/>
                    <a:pt x="795" y="658"/>
                    <a:pt x="780" y="672"/>
                  </a:cubicBezTo>
                  <a:cubicBezTo>
                    <a:pt x="766" y="686"/>
                    <a:pt x="751" y="703"/>
                    <a:pt x="725" y="694"/>
                  </a:cubicBezTo>
                  <a:cubicBezTo>
                    <a:pt x="742" y="670"/>
                    <a:pt x="758" y="648"/>
                    <a:pt x="772" y="624"/>
                  </a:cubicBezTo>
                  <a:cubicBezTo>
                    <a:pt x="787" y="599"/>
                    <a:pt x="780" y="565"/>
                    <a:pt x="805" y="545"/>
                  </a:cubicBezTo>
                  <a:close/>
                  <a:moveTo>
                    <a:pt x="516" y="688"/>
                  </a:moveTo>
                  <a:cubicBezTo>
                    <a:pt x="464" y="643"/>
                    <a:pt x="427" y="588"/>
                    <a:pt x="405" y="523"/>
                  </a:cubicBezTo>
                  <a:cubicBezTo>
                    <a:pt x="403" y="515"/>
                    <a:pt x="404" y="505"/>
                    <a:pt x="404" y="499"/>
                  </a:cubicBezTo>
                  <a:cubicBezTo>
                    <a:pt x="438" y="505"/>
                    <a:pt x="471" y="511"/>
                    <a:pt x="503" y="514"/>
                  </a:cubicBezTo>
                  <a:cubicBezTo>
                    <a:pt x="532" y="517"/>
                    <a:pt x="557" y="526"/>
                    <a:pt x="574" y="543"/>
                  </a:cubicBezTo>
                  <a:cubicBezTo>
                    <a:pt x="579" y="575"/>
                    <a:pt x="583" y="603"/>
                    <a:pt x="587" y="634"/>
                  </a:cubicBezTo>
                  <a:cubicBezTo>
                    <a:pt x="560" y="618"/>
                    <a:pt x="537" y="605"/>
                    <a:pt x="513" y="591"/>
                  </a:cubicBezTo>
                  <a:cubicBezTo>
                    <a:pt x="540" y="625"/>
                    <a:pt x="580" y="645"/>
                    <a:pt x="593" y="689"/>
                  </a:cubicBezTo>
                  <a:cubicBezTo>
                    <a:pt x="560" y="709"/>
                    <a:pt x="541" y="709"/>
                    <a:pt x="516" y="688"/>
                  </a:cubicBezTo>
                  <a:close/>
                  <a:moveTo>
                    <a:pt x="642" y="648"/>
                  </a:moveTo>
                  <a:cubicBezTo>
                    <a:pt x="640" y="646"/>
                    <a:pt x="638" y="644"/>
                    <a:pt x="636" y="642"/>
                  </a:cubicBezTo>
                  <a:cubicBezTo>
                    <a:pt x="594" y="581"/>
                    <a:pt x="587" y="516"/>
                    <a:pt x="619" y="448"/>
                  </a:cubicBezTo>
                  <a:cubicBezTo>
                    <a:pt x="641" y="400"/>
                    <a:pt x="666" y="353"/>
                    <a:pt x="677" y="295"/>
                  </a:cubicBezTo>
                  <a:cubicBezTo>
                    <a:pt x="694" y="322"/>
                    <a:pt x="713" y="348"/>
                    <a:pt x="727" y="376"/>
                  </a:cubicBezTo>
                  <a:cubicBezTo>
                    <a:pt x="752" y="428"/>
                    <a:pt x="769" y="482"/>
                    <a:pt x="769" y="541"/>
                  </a:cubicBezTo>
                  <a:cubicBezTo>
                    <a:pt x="768" y="609"/>
                    <a:pt x="746" y="641"/>
                    <a:pt x="685" y="657"/>
                  </a:cubicBezTo>
                  <a:cubicBezTo>
                    <a:pt x="690" y="610"/>
                    <a:pt x="700" y="564"/>
                    <a:pt x="688" y="518"/>
                  </a:cubicBezTo>
                  <a:cubicBezTo>
                    <a:pt x="676" y="562"/>
                    <a:pt x="677" y="610"/>
                    <a:pt x="654" y="651"/>
                  </a:cubicBezTo>
                  <a:cubicBezTo>
                    <a:pt x="648" y="649"/>
                    <a:pt x="645" y="649"/>
                    <a:pt x="642" y="648"/>
                  </a:cubicBezTo>
                  <a:close/>
                  <a:moveTo>
                    <a:pt x="675" y="1129"/>
                  </a:moveTo>
                  <a:cubicBezTo>
                    <a:pt x="632" y="1105"/>
                    <a:pt x="591" y="1083"/>
                    <a:pt x="551" y="1061"/>
                  </a:cubicBezTo>
                  <a:cubicBezTo>
                    <a:pt x="550" y="1063"/>
                    <a:pt x="548" y="1066"/>
                    <a:pt x="547" y="1068"/>
                  </a:cubicBezTo>
                  <a:cubicBezTo>
                    <a:pt x="584" y="1096"/>
                    <a:pt x="620" y="1125"/>
                    <a:pt x="657" y="1153"/>
                  </a:cubicBezTo>
                  <a:cubicBezTo>
                    <a:pt x="630" y="1176"/>
                    <a:pt x="584" y="1178"/>
                    <a:pt x="514" y="1147"/>
                  </a:cubicBezTo>
                  <a:cubicBezTo>
                    <a:pt x="422" y="1105"/>
                    <a:pt x="366" y="1031"/>
                    <a:pt x="345" y="928"/>
                  </a:cubicBezTo>
                  <a:cubicBezTo>
                    <a:pt x="462" y="897"/>
                    <a:pt x="596" y="959"/>
                    <a:pt x="658" y="1048"/>
                  </a:cubicBezTo>
                  <a:cubicBezTo>
                    <a:pt x="673" y="1070"/>
                    <a:pt x="683" y="1097"/>
                    <a:pt x="675" y="1129"/>
                  </a:cubicBezTo>
                  <a:close/>
                  <a:moveTo>
                    <a:pt x="679" y="1020"/>
                  </a:moveTo>
                  <a:cubicBezTo>
                    <a:pt x="655" y="949"/>
                    <a:pt x="652" y="880"/>
                    <a:pt x="660" y="810"/>
                  </a:cubicBezTo>
                  <a:cubicBezTo>
                    <a:pt x="687" y="930"/>
                    <a:pt x="693" y="985"/>
                    <a:pt x="679" y="1020"/>
                  </a:cubicBezTo>
                  <a:close/>
                  <a:moveTo>
                    <a:pt x="720" y="989"/>
                  </a:moveTo>
                  <a:cubicBezTo>
                    <a:pt x="729" y="972"/>
                    <a:pt x="738" y="954"/>
                    <a:pt x="751" y="940"/>
                  </a:cubicBezTo>
                  <a:cubicBezTo>
                    <a:pt x="783" y="906"/>
                    <a:pt x="820" y="879"/>
                    <a:pt x="870" y="874"/>
                  </a:cubicBezTo>
                  <a:cubicBezTo>
                    <a:pt x="915" y="968"/>
                    <a:pt x="845" y="1144"/>
                    <a:pt x="763" y="1146"/>
                  </a:cubicBezTo>
                  <a:cubicBezTo>
                    <a:pt x="753" y="1085"/>
                    <a:pt x="788" y="1034"/>
                    <a:pt x="805" y="972"/>
                  </a:cubicBezTo>
                  <a:cubicBezTo>
                    <a:pt x="762" y="1016"/>
                    <a:pt x="756" y="1070"/>
                    <a:pt x="734" y="1119"/>
                  </a:cubicBezTo>
                  <a:cubicBezTo>
                    <a:pt x="698" y="1075"/>
                    <a:pt x="698" y="1033"/>
                    <a:pt x="720" y="989"/>
                  </a:cubicBezTo>
                  <a:close/>
                  <a:moveTo>
                    <a:pt x="110" y="1967"/>
                  </a:moveTo>
                  <a:cubicBezTo>
                    <a:pt x="161" y="1899"/>
                    <a:pt x="320" y="1875"/>
                    <a:pt x="383" y="1923"/>
                  </a:cubicBezTo>
                  <a:cubicBezTo>
                    <a:pt x="335" y="1930"/>
                    <a:pt x="285" y="1936"/>
                    <a:pt x="236" y="1943"/>
                  </a:cubicBezTo>
                  <a:cubicBezTo>
                    <a:pt x="236" y="1946"/>
                    <a:pt x="236" y="1948"/>
                    <a:pt x="236" y="1951"/>
                  </a:cubicBezTo>
                  <a:cubicBezTo>
                    <a:pt x="291" y="1956"/>
                    <a:pt x="347" y="1936"/>
                    <a:pt x="403" y="1954"/>
                  </a:cubicBezTo>
                  <a:cubicBezTo>
                    <a:pt x="319" y="2053"/>
                    <a:pt x="201" y="2037"/>
                    <a:pt x="110" y="1967"/>
                  </a:cubicBezTo>
                  <a:close/>
                  <a:moveTo>
                    <a:pt x="649" y="1555"/>
                  </a:moveTo>
                  <a:cubicBezTo>
                    <a:pt x="656" y="1555"/>
                    <a:pt x="663" y="1554"/>
                    <a:pt x="670" y="1555"/>
                  </a:cubicBezTo>
                  <a:cubicBezTo>
                    <a:pt x="681" y="1556"/>
                    <a:pt x="692" y="1558"/>
                    <a:pt x="703" y="1560"/>
                  </a:cubicBezTo>
                  <a:cubicBezTo>
                    <a:pt x="797" y="1581"/>
                    <a:pt x="866" y="1637"/>
                    <a:pt x="917" y="1716"/>
                  </a:cubicBezTo>
                  <a:cubicBezTo>
                    <a:pt x="924" y="1727"/>
                    <a:pt x="925" y="1742"/>
                    <a:pt x="929" y="1756"/>
                  </a:cubicBezTo>
                  <a:cubicBezTo>
                    <a:pt x="927" y="1757"/>
                    <a:pt x="924" y="1758"/>
                    <a:pt x="922" y="1759"/>
                  </a:cubicBezTo>
                  <a:cubicBezTo>
                    <a:pt x="872" y="1725"/>
                    <a:pt x="822" y="1691"/>
                    <a:pt x="771" y="1657"/>
                  </a:cubicBezTo>
                  <a:cubicBezTo>
                    <a:pt x="810" y="1714"/>
                    <a:pt x="877" y="1739"/>
                    <a:pt x="919" y="1799"/>
                  </a:cubicBezTo>
                  <a:cubicBezTo>
                    <a:pt x="798" y="1814"/>
                    <a:pt x="651" y="1668"/>
                    <a:pt x="649" y="1555"/>
                  </a:cubicBezTo>
                  <a:close/>
                  <a:moveTo>
                    <a:pt x="702" y="1860"/>
                  </a:moveTo>
                  <a:cubicBezTo>
                    <a:pt x="649" y="1873"/>
                    <a:pt x="599" y="1895"/>
                    <a:pt x="541" y="1915"/>
                  </a:cubicBezTo>
                  <a:cubicBezTo>
                    <a:pt x="622" y="1854"/>
                    <a:pt x="803" y="1801"/>
                    <a:pt x="864" y="1834"/>
                  </a:cubicBezTo>
                  <a:cubicBezTo>
                    <a:pt x="811" y="1842"/>
                    <a:pt x="756" y="1847"/>
                    <a:pt x="702" y="1860"/>
                  </a:cubicBezTo>
                  <a:close/>
                  <a:moveTo>
                    <a:pt x="941" y="2041"/>
                  </a:moveTo>
                  <a:cubicBezTo>
                    <a:pt x="899" y="2100"/>
                    <a:pt x="835" y="2121"/>
                    <a:pt x="768" y="2137"/>
                  </a:cubicBezTo>
                  <a:cubicBezTo>
                    <a:pt x="752" y="2030"/>
                    <a:pt x="812" y="1900"/>
                    <a:pt x="886" y="1877"/>
                  </a:cubicBezTo>
                  <a:cubicBezTo>
                    <a:pt x="901" y="1880"/>
                    <a:pt x="916" y="1882"/>
                    <a:pt x="932" y="1886"/>
                  </a:cubicBezTo>
                  <a:cubicBezTo>
                    <a:pt x="917" y="1940"/>
                    <a:pt x="879" y="1978"/>
                    <a:pt x="851" y="2027"/>
                  </a:cubicBezTo>
                  <a:cubicBezTo>
                    <a:pt x="891" y="2002"/>
                    <a:pt x="925" y="1962"/>
                    <a:pt x="953" y="1907"/>
                  </a:cubicBezTo>
                  <a:cubicBezTo>
                    <a:pt x="971" y="1960"/>
                    <a:pt x="968" y="2002"/>
                    <a:pt x="941" y="2041"/>
                  </a:cubicBezTo>
                  <a:close/>
                  <a:moveTo>
                    <a:pt x="1413" y="1690"/>
                  </a:moveTo>
                  <a:cubicBezTo>
                    <a:pt x="1401" y="1713"/>
                    <a:pt x="1393" y="1729"/>
                    <a:pt x="1384" y="1746"/>
                  </a:cubicBezTo>
                  <a:cubicBezTo>
                    <a:pt x="1358" y="1660"/>
                    <a:pt x="1384" y="1612"/>
                    <a:pt x="1468" y="1588"/>
                  </a:cubicBezTo>
                  <a:cubicBezTo>
                    <a:pt x="1483" y="1633"/>
                    <a:pt x="1481" y="1680"/>
                    <a:pt x="1467" y="1738"/>
                  </a:cubicBezTo>
                  <a:cubicBezTo>
                    <a:pt x="1457" y="1777"/>
                    <a:pt x="1445" y="1814"/>
                    <a:pt x="1416" y="1842"/>
                  </a:cubicBezTo>
                  <a:cubicBezTo>
                    <a:pt x="1393" y="1865"/>
                    <a:pt x="1377" y="1870"/>
                    <a:pt x="1347" y="1863"/>
                  </a:cubicBezTo>
                  <a:cubicBezTo>
                    <a:pt x="1360" y="1805"/>
                    <a:pt x="1417" y="1764"/>
                    <a:pt x="1413" y="1690"/>
                  </a:cubicBezTo>
                  <a:close/>
                  <a:moveTo>
                    <a:pt x="1154" y="1679"/>
                  </a:moveTo>
                  <a:cubicBezTo>
                    <a:pt x="1151" y="1656"/>
                    <a:pt x="1152" y="1632"/>
                    <a:pt x="1149" y="1608"/>
                  </a:cubicBezTo>
                  <a:cubicBezTo>
                    <a:pt x="1141" y="1518"/>
                    <a:pt x="1180" y="1447"/>
                    <a:pt x="1235" y="1377"/>
                  </a:cubicBezTo>
                  <a:cubicBezTo>
                    <a:pt x="1255" y="1404"/>
                    <a:pt x="1274" y="1428"/>
                    <a:pt x="1289" y="1454"/>
                  </a:cubicBezTo>
                  <a:cubicBezTo>
                    <a:pt x="1345" y="1550"/>
                    <a:pt x="1359" y="1654"/>
                    <a:pt x="1338" y="1761"/>
                  </a:cubicBezTo>
                  <a:cubicBezTo>
                    <a:pt x="1333" y="1787"/>
                    <a:pt x="1315" y="1809"/>
                    <a:pt x="1282" y="1815"/>
                  </a:cubicBezTo>
                  <a:cubicBezTo>
                    <a:pt x="1262" y="1748"/>
                    <a:pt x="1241" y="1681"/>
                    <a:pt x="1236" y="1601"/>
                  </a:cubicBezTo>
                  <a:cubicBezTo>
                    <a:pt x="1231" y="1619"/>
                    <a:pt x="1226" y="1629"/>
                    <a:pt x="1227" y="1637"/>
                  </a:cubicBezTo>
                  <a:cubicBezTo>
                    <a:pt x="1233" y="1698"/>
                    <a:pt x="1241" y="1758"/>
                    <a:pt x="1250" y="1824"/>
                  </a:cubicBezTo>
                  <a:cubicBezTo>
                    <a:pt x="1241" y="1819"/>
                    <a:pt x="1233" y="1817"/>
                    <a:pt x="1227" y="1812"/>
                  </a:cubicBezTo>
                  <a:cubicBezTo>
                    <a:pt x="1188" y="1776"/>
                    <a:pt x="1161" y="1733"/>
                    <a:pt x="1154" y="1679"/>
                  </a:cubicBezTo>
                  <a:close/>
                  <a:moveTo>
                    <a:pt x="1013" y="1455"/>
                  </a:moveTo>
                  <a:cubicBezTo>
                    <a:pt x="1010" y="1402"/>
                    <a:pt x="1029" y="1332"/>
                    <a:pt x="1053" y="1293"/>
                  </a:cubicBezTo>
                  <a:cubicBezTo>
                    <a:pt x="1039" y="1350"/>
                    <a:pt x="1026" y="1403"/>
                    <a:pt x="1013" y="1455"/>
                  </a:cubicBezTo>
                  <a:close/>
                  <a:moveTo>
                    <a:pt x="164" y="262"/>
                  </a:moveTo>
                  <a:cubicBezTo>
                    <a:pt x="177" y="260"/>
                    <a:pt x="186" y="261"/>
                    <a:pt x="192" y="257"/>
                  </a:cubicBezTo>
                  <a:cubicBezTo>
                    <a:pt x="245" y="221"/>
                    <a:pt x="283" y="172"/>
                    <a:pt x="307" y="115"/>
                  </a:cubicBezTo>
                  <a:cubicBezTo>
                    <a:pt x="322" y="79"/>
                    <a:pt x="319" y="39"/>
                    <a:pt x="314" y="0"/>
                  </a:cubicBezTo>
                  <a:cubicBezTo>
                    <a:pt x="294" y="0"/>
                    <a:pt x="294" y="0"/>
                    <a:pt x="294" y="0"/>
                  </a:cubicBezTo>
                  <a:cubicBezTo>
                    <a:pt x="301" y="53"/>
                    <a:pt x="298" y="105"/>
                    <a:pt x="262" y="151"/>
                  </a:cubicBezTo>
                  <a:cubicBezTo>
                    <a:pt x="239" y="180"/>
                    <a:pt x="222" y="214"/>
                    <a:pt x="181" y="239"/>
                  </a:cubicBezTo>
                  <a:cubicBezTo>
                    <a:pt x="172" y="178"/>
                    <a:pt x="144" y="126"/>
                    <a:pt x="145" y="66"/>
                  </a:cubicBezTo>
                  <a:cubicBezTo>
                    <a:pt x="145" y="42"/>
                    <a:pt x="147" y="20"/>
                    <a:pt x="153" y="0"/>
                  </a:cubicBezTo>
                  <a:cubicBezTo>
                    <a:pt x="130" y="0"/>
                    <a:pt x="130" y="0"/>
                    <a:pt x="130" y="0"/>
                  </a:cubicBezTo>
                  <a:cubicBezTo>
                    <a:pt x="126" y="12"/>
                    <a:pt x="123" y="23"/>
                    <a:pt x="119" y="34"/>
                  </a:cubicBezTo>
                  <a:cubicBezTo>
                    <a:pt x="118" y="38"/>
                    <a:pt x="114" y="41"/>
                    <a:pt x="111" y="43"/>
                  </a:cubicBezTo>
                  <a:cubicBezTo>
                    <a:pt x="77" y="68"/>
                    <a:pt x="42" y="86"/>
                    <a:pt x="0" y="89"/>
                  </a:cubicBezTo>
                  <a:cubicBezTo>
                    <a:pt x="0" y="112"/>
                    <a:pt x="0" y="112"/>
                    <a:pt x="0" y="112"/>
                  </a:cubicBezTo>
                  <a:cubicBezTo>
                    <a:pt x="17" y="111"/>
                    <a:pt x="34" y="106"/>
                    <a:pt x="51" y="101"/>
                  </a:cubicBezTo>
                  <a:cubicBezTo>
                    <a:pt x="74" y="93"/>
                    <a:pt x="96" y="81"/>
                    <a:pt x="118" y="71"/>
                  </a:cubicBezTo>
                  <a:cubicBezTo>
                    <a:pt x="134" y="136"/>
                    <a:pt x="149" y="198"/>
                    <a:pt x="164" y="262"/>
                  </a:cubicBezTo>
                  <a:close/>
                  <a:moveTo>
                    <a:pt x="3840" y="929"/>
                  </a:moveTo>
                  <a:cubicBezTo>
                    <a:pt x="3840" y="897"/>
                    <a:pt x="3840" y="897"/>
                    <a:pt x="3840" y="897"/>
                  </a:cubicBezTo>
                  <a:cubicBezTo>
                    <a:pt x="3827" y="878"/>
                    <a:pt x="3819" y="855"/>
                    <a:pt x="3819" y="825"/>
                  </a:cubicBezTo>
                  <a:cubicBezTo>
                    <a:pt x="3787" y="863"/>
                    <a:pt x="3766" y="900"/>
                    <a:pt x="3764" y="939"/>
                  </a:cubicBezTo>
                  <a:cubicBezTo>
                    <a:pt x="3762" y="976"/>
                    <a:pt x="3776" y="1015"/>
                    <a:pt x="3784" y="1057"/>
                  </a:cubicBezTo>
                  <a:cubicBezTo>
                    <a:pt x="3687" y="1034"/>
                    <a:pt x="3591" y="1043"/>
                    <a:pt x="3492" y="1073"/>
                  </a:cubicBezTo>
                  <a:cubicBezTo>
                    <a:pt x="3498" y="1079"/>
                    <a:pt x="3501" y="1085"/>
                    <a:pt x="3505" y="1086"/>
                  </a:cubicBezTo>
                  <a:cubicBezTo>
                    <a:pt x="3554" y="1101"/>
                    <a:pt x="3586" y="1139"/>
                    <a:pt x="3621" y="1172"/>
                  </a:cubicBezTo>
                  <a:cubicBezTo>
                    <a:pt x="3650" y="1200"/>
                    <a:pt x="3677" y="1231"/>
                    <a:pt x="3705" y="1261"/>
                  </a:cubicBezTo>
                  <a:cubicBezTo>
                    <a:pt x="3689" y="1284"/>
                    <a:pt x="3671" y="1310"/>
                    <a:pt x="3653" y="1336"/>
                  </a:cubicBezTo>
                  <a:cubicBezTo>
                    <a:pt x="3634" y="1361"/>
                    <a:pt x="3614" y="1386"/>
                    <a:pt x="3593" y="1413"/>
                  </a:cubicBezTo>
                  <a:cubicBezTo>
                    <a:pt x="3655" y="1462"/>
                    <a:pt x="3727" y="1444"/>
                    <a:pt x="3797" y="1428"/>
                  </a:cubicBezTo>
                  <a:cubicBezTo>
                    <a:pt x="3812" y="1424"/>
                    <a:pt x="3826" y="1420"/>
                    <a:pt x="3840" y="1415"/>
                  </a:cubicBezTo>
                  <a:cubicBezTo>
                    <a:pt x="3840" y="1388"/>
                    <a:pt x="3840" y="1388"/>
                    <a:pt x="3840" y="1388"/>
                  </a:cubicBezTo>
                  <a:cubicBezTo>
                    <a:pt x="3781" y="1415"/>
                    <a:pt x="3719" y="1425"/>
                    <a:pt x="3654" y="1419"/>
                  </a:cubicBezTo>
                  <a:cubicBezTo>
                    <a:pt x="3645" y="1418"/>
                    <a:pt x="3637" y="1413"/>
                    <a:pt x="3632" y="1411"/>
                  </a:cubicBezTo>
                  <a:cubicBezTo>
                    <a:pt x="3650" y="1382"/>
                    <a:pt x="3668" y="1355"/>
                    <a:pt x="3685" y="1326"/>
                  </a:cubicBezTo>
                  <a:cubicBezTo>
                    <a:pt x="3699" y="1301"/>
                    <a:pt x="3717" y="1281"/>
                    <a:pt x="3740" y="1273"/>
                  </a:cubicBezTo>
                  <a:cubicBezTo>
                    <a:pt x="3771" y="1281"/>
                    <a:pt x="3798" y="1288"/>
                    <a:pt x="3828" y="1296"/>
                  </a:cubicBezTo>
                  <a:cubicBezTo>
                    <a:pt x="3803" y="1315"/>
                    <a:pt x="3781" y="1331"/>
                    <a:pt x="3759" y="1347"/>
                  </a:cubicBezTo>
                  <a:cubicBezTo>
                    <a:pt x="3788" y="1340"/>
                    <a:pt x="3813" y="1324"/>
                    <a:pt x="3840" y="1317"/>
                  </a:cubicBezTo>
                  <a:cubicBezTo>
                    <a:pt x="3840" y="1257"/>
                    <a:pt x="3840" y="1257"/>
                    <a:pt x="3840" y="1257"/>
                  </a:cubicBezTo>
                  <a:cubicBezTo>
                    <a:pt x="3773" y="1266"/>
                    <a:pt x="3716" y="1246"/>
                    <a:pt x="3670" y="1194"/>
                  </a:cubicBezTo>
                  <a:cubicBezTo>
                    <a:pt x="3635" y="1154"/>
                    <a:pt x="3602" y="1112"/>
                    <a:pt x="3553" y="1080"/>
                  </a:cubicBezTo>
                  <a:cubicBezTo>
                    <a:pt x="3584" y="1075"/>
                    <a:pt x="3615" y="1068"/>
                    <a:pt x="3647" y="1066"/>
                  </a:cubicBezTo>
                  <a:cubicBezTo>
                    <a:pt x="3704" y="1063"/>
                    <a:pt x="3761" y="1069"/>
                    <a:pt x="3815" y="1093"/>
                  </a:cubicBezTo>
                  <a:cubicBezTo>
                    <a:pt x="3824" y="1097"/>
                    <a:pt x="3832" y="1102"/>
                    <a:pt x="3840" y="1106"/>
                  </a:cubicBezTo>
                  <a:cubicBezTo>
                    <a:pt x="3840" y="1076"/>
                    <a:pt x="3840" y="1076"/>
                    <a:pt x="3840" y="1076"/>
                  </a:cubicBezTo>
                  <a:cubicBezTo>
                    <a:pt x="3837" y="1071"/>
                    <a:pt x="3835" y="1067"/>
                    <a:pt x="3833" y="1061"/>
                  </a:cubicBezTo>
                  <a:cubicBezTo>
                    <a:pt x="3791" y="1038"/>
                    <a:pt x="3791" y="994"/>
                    <a:pt x="3785" y="955"/>
                  </a:cubicBezTo>
                  <a:cubicBezTo>
                    <a:pt x="3782" y="934"/>
                    <a:pt x="3783" y="912"/>
                    <a:pt x="3802" y="893"/>
                  </a:cubicBezTo>
                  <a:cubicBezTo>
                    <a:pt x="3815" y="905"/>
                    <a:pt x="3828" y="917"/>
                    <a:pt x="3840" y="929"/>
                  </a:cubicBezTo>
                  <a:close/>
                </a:path>
              </a:pathLst>
            </a:custGeom>
            <a:solidFill>
              <a:schemeClr val="accent1"/>
            </a:solidFill>
            <a:ln>
              <a:noFill/>
            </a:ln>
          </p:spPr>
        </p:sp>
      </p:grpSp>
      <p:sp>
        <p:nvSpPr>
          <p:cNvPr id="4" name="Date Placeholder 3"/>
          <p:cNvSpPr>
            <a:spLocks noGrp="1"/>
          </p:cNvSpPr>
          <p:nvPr>
            <p:ph type="dt" sz="half" idx="10"/>
          </p:nvPr>
        </p:nvSpPr>
        <p:spPr>
          <a:xfrm>
            <a:off x="8973319" y="6442524"/>
            <a:ext cx="2743200" cy="365125"/>
          </a:xfrm>
        </p:spPr>
        <p:txBody>
          <a:bodyPr/>
          <a:lstStyle/>
          <a:p>
            <a:fld id="{EB260E29-9B85-48AB-BB19-1AF8951170F3}" type="datetime1">
              <a:rPr lang="en-US" smtClean="0"/>
              <a:t>10/25/2019</a:t>
            </a:fld>
            <a:endParaRPr lang="en-US"/>
          </a:p>
        </p:txBody>
      </p:sp>
      <p:sp>
        <p:nvSpPr>
          <p:cNvPr id="5" name="Footer Placeholder 4"/>
          <p:cNvSpPr>
            <a:spLocks noGrp="1"/>
          </p:cNvSpPr>
          <p:nvPr>
            <p:ph type="ftr" sz="quarter" idx="11"/>
          </p:nvPr>
        </p:nvSpPr>
        <p:spPr>
          <a:xfrm>
            <a:off x="4032210" y="6442524"/>
            <a:ext cx="4114800" cy="365125"/>
          </a:xfrm>
        </p:spPr>
        <p:txBody>
          <a:bodyPr/>
          <a:lstStyle>
            <a:lvl1pPr algn="ctr">
              <a:defRPr/>
            </a:lvl1pPr>
          </a:lstStyle>
          <a:p>
            <a:r>
              <a:rPr lang="as-IN" smtClean="0"/>
              <a:t>মোঃ সোহরাব হোসাইন। </a:t>
            </a:r>
            <a:endParaRPr lang="en-US"/>
          </a:p>
        </p:txBody>
      </p:sp>
      <p:sp>
        <p:nvSpPr>
          <p:cNvPr id="6" name="Slide Number Placeholder 5"/>
          <p:cNvSpPr>
            <a:spLocks noGrp="1"/>
          </p:cNvSpPr>
          <p:nvPr>
            <p:ph type="sldNum" sz="quarter" idx="12"/>
          </p:nvPr>
        </p:nvSpPr>
        <p:spPr>
          <a:xfrm>
            <a:off x="466432" y="6442524"/>
            <a:ext cx="2755378" cy="365125"/>
          </a:xfrm>
        </p:spPr>
        <p:txBody>
          <a:bodyPr anchor="ctr"/>
          <a:lstStyle>
            <a:lvl1pPr algn="l">
              <a:defRPr sz="1200"/>
            </a:lvl1pPr>
          </a:lstStyle>
          <a:p>
            <a:fld id="{1369B293-E546-4BB3-B5B7-34F82AD4E0BD}" type="slidenum">
              <a:rPr lang="en-US" smtClean="0"/>
              <a:t>‹#›</a:t>
            </a:fld>
            <a:endParaRPr lang="en-US"/>
          </a:p>
        </p:txBody>
      </p:sp>
      <p:grpSp>
        <p:nvGrpSpPr>
          <p:cNvPr id="9" name="Group 8" title="Text Container Shape"/>
          <p:cNvGrpSpPr/>
          <p:nvPr/>
        </p:nvGrpSpPr>
        <p:grpSpPr>
          <a:xfrm>
            <a:off x="7320300" y="467784"/>
            <a:ext cx="4875213" cy="5922963"/>
            <a:chOff x="7320300" y="467784"/>
            <a:chExt cx="4875213" cy="5922963"/>
          </a:xfrm>
        </p:grpSpPr>
        <p:sp>
          <p:nvSpPr>
            <p:cNvPr id="231" name="Freeform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37" name="Freeform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0" name="Straight Connector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7920752" y="1023867"/>
            <a:ext cx="3793678" cy="3349641"/>
          </a:xfrm>
        </p:spPr>
        <p:txBody>
          <a:bodyPr anchor="t">
            <a:normAutofit/>
          </a:bodyPr>
          <a:lstStyle>
            <a:lvl1pPr algn="l">
              <a:lnSpc>
                <a:spcPct val="105000"/>
              </a:lnSpc>
              <a:defRPr sz="3900" baseline="0">
                <a:solidFill>
                  <a:schemeClr val="bg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7920752" y="4945377"/>
            <a:ext cx="3793678" cy="1037760"/>
          </a:xfrm>
        </p:spPr>
        <p:txBody>
          <a:bodyPr anchor="t">
            <a:normAutofit/>
          </a:bodyPr>
          <a:lstStyle>
            <a:lvl1pPr marL="0" indent="0" algn="l">
              <a:lnSpc>
                <a:spcPct val="130000"/>
              </a:lnSpc>
              <a:buNone/>
              <a:defRPr sz="200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Tree>
    <p:extLst>
      <p:ext uri="{BB962C8B-B14F-4D97-AF65-F5344CB8AC3E}">
        <p14:creationId xmlns:p14="http://schemas.microsoft.com/office/powerpoint/2010/main" val="4138301873"/>
      </p:ext>
    </p:extLst>
  </p:cSld>
  <p:clrMapOvr>
    <a:masterClrMapping/>
  </p:clrMapOvr>
  <p:extLst mod="1">
    <p:ext uri="{DCECCB84-F9BA-43D5-87BE-67443E8EF086}">
      <p15:sldGuideLst xmlns:p15="http://schemas.microsoft.com/office/powerpoint/2012/main">
        <p15:guide id="1" orient="horz" pos="405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7988F87-3CB8-45D1-8BB7-0D29D7EDE6BA}" type="datetime1">
              <a:rPr lang="en-US" smtClean="0"/>
              <a:t>10/25/2019</a:t>
            </a:fld>
            <a:endParaRPr lang="en-US"/>
          </a:p>
        </p:txBody>
      </p:sp>
      <p:sp>
        <p:nvSpPr>
          <p:cNvPr id="5" name="Footer Placeholder 4"/>
          <p:cNvSpPr>
            <a:spLocks noGrp="1"/>
          </p:cNvSpPr>
          <p:nvPr>
            <p:ph type="ftr" sz="quarter" idx="11"/>
          </p:nvPr>
        </p:nvSpPr>
        <p:spPr/>
        <p:txBody>
          <a:bodyPr/>
          <a:lstStyle/>
          <a:p>
            <a:r>
              <a:rPr lang="as-IN" smtClean="0"/>
              <a:t>মোঃ সোহরাব হোসাইন। </a:t>
            </a:r>
            <a:endParaRPr lang="en-US"/>
          </a:p>
        </p:txBody>
      </p:sp>
      <p:sp>
        <p:nvSpPr>
          <p:cNvPr id="6" name="Slide Number Placeholder 5"/>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24560076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11" name="Freeform 5"/>
          <p:cNvSpPr>
            <a:spLocks noEditPoints="1"/>
          </p:cNvSpPr>
          <p:nvPr/>
        </p:nvSpPr>
        <p:spPr bwMode="auto">
          <a:xfrm>
            <a:off x="3175" y="0"/>
            <a:ext cx="12184063" cy="6911975"/>
          </a:xfrm>
          <a:custGeom>
            <a:avLst/>
            <a:gdLst/>
            <a:ahLst/>
            <a:cxnLst/>
            <a:rect l="0" t="0" r="r" b="b"/>
            <a:pathLst>
              <a:path w="3840" h="2177">
                <a:moveTo>
                  <a:pt x="813" y="187"/>
                </a:moveTo>
                <a:cubicBezTo>
                  <a:pt x="858" y="167"/>
                  <a:pt x="893" y="143"/>
                  <a:pt x="911" y="109"/>
                </a:cubicBezTo>
                <a:cubicBezTo>
                  <a:pt x="929" y="77"/>
                  <a:pt x="934" y="39"/>
                  <a:pt x="944" y="0"/>
                </a:cubicBezTo>
                <a:cubicBezTo>
                  <a:pt x="916" y="0"/>
                  <a:pt x="916" y="0"/>
                  <a:pt x="916" y="0"/>
                </a:cubicBezTo>
                <a:cubicBezTo>
                  <a:pt x="921" y="28"/>
                  <a:pt x="908" y="57"/>
                  <a:pt x="900" y="85"/>
                </a:cubicBezTo>
                <a:cubicBezTo>
                  <a:pt x="894" y="105"/>
                  <a:pt x="883" y="125"/>
                  <a:pt x="857" y="134"/>
                </a:cubicBezTo>
                <a:cubicBezTo>
                  <a:pt x="840" y="89"/>
                  <a:pt x="827" y="48"/>
                  <a:pt x="808" y="10"/>
                </a:cubicBezTo>
                <a:cubicBezTo>
                  <a:pt x="806" y="6"/>
                  <a:pt x="805" y="3"/>
                  <a:pt x="803" y="0"/>
                </a:cubicBezTo>
                <a:cubicBezTo>
                  <a:pt x="781" y="0"/>
                  <a:pt x="781" y="0"/>
                  <a:pt x="781" y="0"/>
                </a:cubicBezTo>
                <a:cubicBezTo>
                  <a:pt x="791" y="20"/>
                  <a:pt x="800" y="41"/>
                  <a:pt x="809" y="62"/>
                </a:cubicBezTo>
                <a:cubicBezTo>
                  <a:pt x="826" y="100"/>
                  <a:pt x="835" y="139"/>
                  <a:pt x="813" y="187"/>
                </a:cubicBezTo>
                <a:close/>
                <a:moveTo>
                  <a:pt x="1209" y="90"/>
                </a:moveTo>
                <a:cubicBezTo>
                  <a:pt x="1182" y="65"/>
                  <a:pt x="1168" y="33"/>
                  <a:pt x="1156" y="0"/>
                </a:cubicBezTo>
                <a:cubicBezTo>
                  <a:pt x="1130" y="0"/>
                  <a:pt x="1130" y="0"/>
                  <a:pt x="1130" y="0"/>
                </a:cubicBezTo>
                <a:cubicBezTo>
                  <a:pt x="1138" y="25"/>
                  <a:pt x="1149" y="50"/>
                  <a:pt x="1163" y="75"/>
                </a:cubicBezTo>
                <a:cubicBezTo>
                  <a:pt x="1133" y="65"/>
                  <a:pt x="1102" y="58"/>
                  <a:pt x="1073" y="46"/>
                </a:cubicBezTo>
                <a:cubicBezTo>
                  <a:pt x="1043" y="33"/>
                  <a:pt x="1015" y="18"/>
                  <a:pt x="989" y="0"/>
                </a:cubicBezTo>
                <a:cubicBezTo>
                  <a:pt x="952" y="0"/>
                  <a:pt x="952" y="0"/>
                  <a:pt x="952" y="0"/>
                </a:cubicBezTo>
                <a:cubicBezTo>
                  <a:pt x="1028" y="59"/>
                  <a:pt x="1116" y="91"/>
                  <a:pt x="1215" y="108"/>
                </a:cubicBezTo>
                <a:cubicBezTo>
                  <a:pt x="1212" y="99"/>
                  <a:pt x="1212" y="93"/>
                  <a:pt x="1209" y="90"/>
                </a:cubicBezTo>
                <a:close/>
                <a:moveTo>
                  <a:pt x="1306" y="346"/>
                </a:moveTo>
                <a:cubicBezTo>
                  <a:pt x="1328" y="357"/>
                  <a:pt x="1352" y="362"/>
                  <a:pt x="1375" y="370"/>
                </a:cubicBezTo>
                <a:cubicBezTo>
                  <a:pt x="1342" y="428"/>
                  <a:pt x="1310" y="484"/>
                  <a:pt x="1277" y="541"/>
                </a:cubicBezTo>
                <a:cubicBezTo>
                  <a:pt x="1288" y="548"/>
                  <a:pt x="1294" y="555"/>
                  <a:pt x="1301" y="556"/>
                </a:cubicBezTo>
                <a:cubicBezTo>
                  <a:pt x="1364" y="567"/>
                  <a:pt x="1425" y="557"/>
                  <a:pt x="1482" y="532"/>
                </a:cubicBezTo>
                <a:cubicBezTo>
                  <a:pt x="1524" y="513"/>
                  <a:pt x="1551" y="473"/>
                  <a:pt x="1579" y="436"/>
                </a:cubicBezTo>
                <a:cubicBezTo>
                  <a:pt x="1604" y="403"/>
                  <a:pt x="1617" y="365"/>
                  <a:pt x="1626" y="325"/>
                </a:cubicBezTo>
                <a:cubicBezTo>
                  <a:pt x="1629" y="310"/>
                  <a:pt x="1632" y="295"/>
                  <a:pt x="1656" y="290"/>
                </a:cubicBezTo>
                <a:cubicBezTo>
                  <a:pt x="1634" y="348"/>
                  <a:pt x="1638" y="405"/>
                  <a:pt x="1650" y="462"/>
                </a:cubicBezTo>
                <a:cubicBezTo>
                  <a:pt x="1663" y="521"/>
                  <a:pt x="1697" y="568"/>
                  <a:pt x="1738" y="614"/>
                </a:cubicBezTo>
                <a:cubicBezTo>
                  <a:pt x="1799" y="558"/>
                  <a:pt x="1823" y="487"/>
                  <a:pt x="1829" y="408"/>
                </a:cubicBezTo>
                <a:cubicBezTo>
                  <a:pt x="1834" y="330"/>
                  <a:pt x="1816" y="259"/>
                  <a:pt x="1759" y="199"/>
                </a:cubicBezTo>
                <a:cubicBezTo>
                  <a:pt x="1805" y="136"/>
                  <a:pt x="1840" y="70"/>
                  <a:pt x="1863" y="0"/>
                </a:cubicBezTo>
                <a:cubicBezTo>
                  <a:pt x="1839" y="0"/>
                  <a:pt x="1839" y="0"/>
                  <a:pt x="1839" y="0"/>
                </a:cubicBezTo>
                <a:cubicBezTo>
                  <a:pt x="1830" y="29"/>
                  <a:pt x="1817" y="57"/>
                  <a:pt x="1804" y="77"/>
                </a:cubicBezTo>
                <a:cubicBezTo>
                  <a:pt x="1812" y="50"/>
                  <a:pt x="1819" y="25"/>
                  <a:pt x="1827" y="0"/>
                </a:cubicBezTo>
                <a:cubicBezTo>
                  <a:pt x="1807" y="0"/>
                  <a:pt x="1807" y="0"/>
                  <a:pt x="1807" y="0"/>
                </a:cubicBezTo>
                <a:cubicBezTo>
                  <a:pt x="1799" y="27"/>
                  <a:pt x="1789" y="54"/>
                  <a:pt x="1775" y="79"/>
                </a:cubicBezTo>
                <a:cubicBezTo>
                  <a:pt x="1736" y="151"/>
                  <a:pt x="1693" y="222"/>
                  <a:pt x="1622" y="275"/>
                </a:cubicBezTo>
                <a:cubicBezTo>
                  <a:pt x="1548" y="177"/>
                  <a:pt x="1376" y="143"/>
                  <a:pt x="1228" y="259"/>
                </a:cubicBezTo>
                <a:cubicBezTo>
                  <a:pt x="1232" y="307"/>
                  <a:pt x="1268" y="328"/>
                  <a:pt x="1306" y="346"/>
                </a:cubicBezTo>
                <a:close/>
                <a:moveTo>
                  <a:pt x="1665" y="348"/>
                </a:moveTo>
                <a:cubicBezTo>
                  <a:pt x="1671" y="316"/>
                  <a:pt x="1683" y="287"/>
                  <a:pt x="1722" y="274"/>
                </a:cubicBezTo>
                <a:cubicBezTo>
                  <a:pt x="1739" y="322"/>
                  <a:pt x="1722" y="375"/>
                  <a:pt x="1750" y="418"/>
                </a:cubicBezTo>
                <a:cubicBezTo>
                  <a:pt x="1752" y="375"/>
                  <a:pt x="1753" y="333"/>
                  <a:pt x="1755" y="284"/>
                </a:cubicBezTo>
                <a:cubicBezTo>
                  <a:pt x="1786" y="300"/>
                  <a:pt x="1796" y="320"/>
                  <a:pt x="1802" y="344"/>
                </a:cubicBezTo>
                <a:cubicBezTo>
                  <a:pt x="1813" y="394"/>
                  <a:pt x="1806" y="441"/>
                  <a:pt x="1792" y="489"/>
                </a:cubicBezTo>
                <a:cubicBezTo>
                  <a:pt x="1781" y="524"/>
                  <a:pt x="1767" y="556"/>
                  <a:pt x="1735" y="583"/>
                </a:cubicBezTo>
                <a:cubicBezTo>
                  <a:pt x="1718" y="556"/>
                  <a:pt x="1702" y="532"/>
                  <a:pt x="1689" y="507"/>
                </a:cubicBezTo>
                <a:cubicBezTo>
                  <a:pt x="1663" y="457"/>
                  <a:pt x="1656" y="403"/>
                  <a:pt x="1665" y="348"/>
                </a:cubicBezTo>
                <a:close/>
                <a:moveTo>
                  <a:pt x="1572" y="348"/>
                </a:moveTo>
                <a:cubicBezTo>
                  <a:pt x="1587" y="380"/>
                  <a:pt x="1576" y="405"/>
                  <a:pt x="1561" y="426"/>
                </a:cubicBezTo>
                <a:cubicBezTo>
                  <a:pt x="1527" y="475"/>
                  <a:pt x="1488" y="518"/>
                  <a:pt x="1424" y="527"/>
                </a:cubicBezTo>
                <a:cubicBezTo>
                  <a:pt x="1388" y="533"/>
                  <a:pt x="1352" y="546"/>
                  <a:pt x="1305" y="536"/>
                </a:cubicBezTo>
                <a:cubicBezTo>
                  <a:pt x="1341" y="485"/>
                  <a:pt x="1357" y="428"/>
                  <a:pt x="1398" y="385"/>
                </a:cubicBezTo>
                <a:cubicBezTo>
                  <a:pt x="1438" y="344"/>
                  <a:pt x="1480" y="315"/>
                  <a:pt x="1547" y="332"/>
                </a:cubicBezTo>
                <a:cubicBezTo>
                  <a:pt x="1536" y="349"/>
                  <a:pt x="1529" y="363"/>
                  <a:pt x="1519" y="374"/>
                </a:cubicBezTo>
                <a:cubicBezTo>
                  <a:pt x="1509" y="386"/>
                  <a:pt x="1497" y="395"/>
                  <a:pt x="1485" y="405"/>
                </a:cubicBezTo>
                <a:cubicBezTo>
                  <a:pt x="1476" y="415"/>
                  <a:pt x="1466" y="424"/>
                  <a:pt x="1456" y="433"/>
                </a:cubicBezTo>
                <a:cubicBezTo>
                  <a:pt x="1506" y="421"/>
                  <a:pt x="1539" y="386"/>
                  <a:pt x="1572" y="348"/>
                </a:cubicBezTo>
                <a:close/>
                <a:moveTo>
                  <a:pt x="1449" y="206"/>
                </a:moveTo>
                <a:cubicBezTo>
                  <a:pt x="1484" y="209"/>
                  <a:pt x="1520" y="218"/>
                  <a:pt x="1543" y="257"/>
                </a:cubicBezTo>
                <a:cubicBezTo>
                  <a:pt x="1484" y="266"/>
                  <a:pt x="1426" y="258"/>
                  <a:pt x="1373" y="283"/>
                </a:cubicBezTo>
                <a:cubicBezTo>
                  <a:pt x="1412" y="284"/>
                  <a:pt x="1452" y="285"/>
                  <a:pt x="1500" y="287"/>
                </a:cubicBezTo>
                <a:cubicBezTo>
                  <a:pt x="1463" y="309"/>
                  <a:pt x="1432" y="327"/>
                  <a:pt x="1401" y="345"/>
                </a:cubicBezTo>
                <a:cubicBezTo>
                  <a:pt x="1398" y="347"/>
                  <a:pt x="1393" y="346"/>
                  <a:pt x="1389" y="346"/>
                </a:cubicBezTo>
                <a:cubicBezTo>
                  <a:pt x="1334" y="339"/>
                  <a:pt x="1286" y="321"/>
                  <a:pt x="1248" y="272"/>
                </a:cubicBezTo>
                <a:cubicBezTo>
                  <a:pt x="1309" y="222"/>
                  <a:pt x="1375" y="200"/>
                  <a:pt x="1449" y="206"/>
                </a:cubicBezTo>
                <a:close/>
                <a:moveTo>
                  <a:pt x="3289" y="0"/>
                </a:moveTo>
                <a:cubicBezTo>
                  <a:pt x="3279" y="12"/>
                  <a:pt x="3269" y="25"/>
                  <a:pt x="3260" y="39"/>
                </a:cubicBezTo>
                <a:cubicBezTo>
                  <a:pt x="3279" y="29"/>
                  <a:pt x="3296" y="16"/>
                  <a:pt x="3313" y="0"/>
                </a:cubicBezTo>
                <a:lnTo>
                  <a:pt x="3289" y="0"/>
                </a:lnTo>
                <a:close/>
                <a:moveTo>
                  <a:pt x="3415" y="0"/>
                </a:moveTo>
                <a:cubicBezTo>
                  <a:pt x="3375" y="0"/>
                  <a:pt x="3375" y="0"/>
                  <a:pt x="3375" y="0"/>
                </a:cubicBezTo>
                <a:cubicBezTo>
                  <a:pt x="3372" y="21"/>
                  <a:pt x="3363" y="41"/>
                  <a:pt x="3348" y="59"/>
                </a:cubicBezTo>
                <a:cubicBezTo>
                  <a:pt x="3302" y="115"/>
                  <a:pt x="3237" y="132"/>
                  <a:pt x="3169" y="144"/>
                </a:cubicBezTo>
                <a:cubicBezTo>
                  <a:pt x="3165" y="96"/>
                  <a:pt x="3177" y="44"/>
                  <a:pt x="3197" y="0"/>
                </a:cubicBezTo>
                <a:cubicBezTo>
                  <a:pt x="3172" y="0"/>
                  <a:pt x="3172" y="0"/>
                  <a:pt x="3172" y="0"/>
                </a:cubicBezTo>
                <a:cubicBezTo>
                  <a:pt x="3151" y="46"/>
                  <a:pt x="3143" y="97"/>
                  <a:pt x="3150" y="154"/>
                </a:cubicBezTo>
                <a:cubicBezTo>
                  <a:pt x="3232" y="183"/>
                  <a:pt x="3359" y="112"/>
                  <a:pt x="3415" y="0"/>
                </a:cubicBezTo>
                <a:close/>
                <a:moveTo>
                  <a:pt x="1637" y="0"/>
                </a:moveTo>
                <a:cubicBezTo>
                  <a:pt x="1612" y="0"/>
                  <a:pt x="1612" y="0"/>
                  <a:pt x="1612" y="0"/>
                </a:cubicBezTo>
                <a:cubicBezTo>
                  <a:pt x="1614" y="2"/>
                  <a:pt x="1616" y="5"/>
                  <a:pt x="1618" y="8"/>
                </a:cubicBezTo>
                <a:cubicBezTo>
                  <a:pt x="1624" y="5"/>
                  <a:pt x="1632" y="4"/>
                  <a:pt x="1637" y="0"/>
                </a:cubicBezTo>
                <a:close/>
                <a:moveTo>
                  <a:pt x="1799" y="933"/>
                </a:moveTo>
                <a:cubicBezTo>
                  <a:pt x="1846" y="949"/>
                  <a:pt x="1887" y="956"/>
                  <a:pt x="1924" y="944"/>
                </a:cubicBezTo>
                <a:cubicBezTo>
                  <a:pt x="1960" y="932"/>
                  <a:pt x="1992" y="906"/>
                  <a:pt x="2028" y="884"/>
                </a:cubicBezTo>
                <a:cubicBezTo>
                  <a:pt x="2041" y="982"/>
                  <a:pt x="2084" y="1069"/>
                  <a:pt x="2146" y="1151"/>
                </a:cubicBezTo>
                <a:cubicBezTo>
                  <a:pt x="2150" y="1143"/>
                  <a:pt x="2154" y="1138"/>
                  <a:pt x="2154" y="1134"/>
                </a:cubicBezTo>
                <a:cubicBezTo>
                  <a:pt x="2150" y="1083"/>
                  <a:pt x="2175" y="1039"/>
                  <a:pt x="2194" y="995"/>
                </a:cubicBezTo>
                <a:cubicBezTo>
                  <a:pt x="2209" y="958"/>
                  <a:pt x="2229" y="923"/>
                  <a:pt x="2247" y="886"/>
                </a:cubicBezTo>
                <a:cubicBezTo>
                  <a:pt x="2274" y="893"/>
                  <a:pt x="2305" y="900"/>
                  <a:pt x="2336" y="908"/>
                </a:cubicBezTo>
                <a:cubicBezTo>
                  <a:pt x="2366" y="916"/>
                  <a:pt x="2396" y="926"/>
                  <a:pt x="2429" y="936"/>
                </a:cubicBezTo>
                <a:cubicBezTo>
                  <a:pt x="2452" y="861"/>
                  <a:pt x="2411" y="800"/>
                  <a:pt x="2371" y="740"/>
                </a:cubicBezTo>
                <a:cubicBezTo>
                  <a:pt x="2329" y="679"/>
                  <a:pt x="2274" y="635"/>
                  <a:pt x="2193" y="638"/>
                </a:cubicBezTo>
                <a:cubicBezTo>
                  <a:pt x="2196" y="596"/>
                  <a:pt x="2200" y="557"/>
                  <a:pt x="2201" y="518"/>
                </a:cubicBezTo>
                <a:cubicBezTo>
                  <a:pt x="2202" y="479"/>
                  <a:pt x="2199" y="440"/>
                  <a:pt x="2198" y="394"/>
                </a:cubicBezTo>
                <a:cubicBezTo>
                  <a:pt x="2290" y="476"/>
                  <a:pt x="2392" y="518"/>
                  <a:pt x="2515" y="496"/>
                </a:cubicBezTo>
                <a:cubicBezTo>
                  <a:pt x="2522" y="464"/>
                  <a:pt x="2508" y="435"/>
                  <a:pt x="2499" y="407"/>
                </a:cubicBezTo>
                <a:cubicBezTo>
                  <a:pt x="2476" y="334"/>
                  <a:pt x="2424" y="283"/>
                  <a:pt x="2363" y="240"/>
                </a:cubicBezTo>
                <a:cubicBezTo>
                  <a:pt x="2295" y="191"/>
                  <a:pt x="2217" y="164"/>
                  <a:pt x="2135" y="139"/>
                </a:cubicBezTo>
                <a:cubicBezTo>
                  <a:pt x="2120" y="92"/>
                  <a:pt x="2103" y="45"/>
                  <a:pt x="2084" y="0"/>
                </a:cubicBezTo>
                <a:cubicBezTo>
                  <a:pt x="2028" y="0"/>
                  <a:pt x="2028" y="0"/>
                  <a:pt x="2028" y="0"/>
                </a:cubicBezTo>
                <a:cubicBezTo>
                  <a:pt x="2055" y="52"/>
                  <a:pt x="2079" y="107"/>
                  <a:pt x="2101" y="163"/>
                </a:cubicBezTo>
                <a:cubicBezTo>
                  <a:pt x="2080" y="179"/>
                  <a:pt x="2060" y="192"/>
                  <a:pt x="2043" y="208"/>
                </a:cubicBezTo>
                <a:cubicBezTo>
                  <a:pt x="1989" y="259"/>
                  <a:pt x="1953" y="322"/>
                  <a:pt x="1938" y="395"/>
                </a:cubicBezTo>
                <a:cubicBezTo>
                  <a:pt x="1931" y="430"/>
                  <a:pt x="1935" y="467"/>
                  <a:pt x="1936" y="503"/>
                </a:cubicBezTo>
                <a:cubicBezTo>
                  <a:pt x="1937" y="517"/>
                  <a:pt x="1948" y="523"/>
                  <a:pt x="1963" y="524"/>
                </a:cubicBezTo>
                <a:cubicBezTo>
                  <a:pt x="2002" y="528"/>
                  <a:pt x="2033" y="508"/>
                  <a:pt x="2064" y="489"/>
                </a:cubicBezTo>
                <a:cubicBezTo>
                  <a:pt x="2088" y="474"/>
                  <a:pt x="2108" y="452"/>
                  <a:pt x="2133" y="431"/>
                </a:cubicBezTo>
                <a:cubicBezTo>
                  <a:pt x="2147" y="495"/>
                  <a:pt x="2145" y="560"/>
                  <a:pt x="2146" y="629"/>
                </a:cubicBezTo>
                <a:cubicBezTo>
                  <a:pt x="2125" y="621"/>
                  <a:pt x="2108" y="612"/>
                  <a:pt x="2090" y="608"/>
                </a:cubicBezTo>
                <a:cubicBezTo>
                  <a:pt x="2045" y="600"/>
                  <a:pt x="2008" y="621"/>
                  <a:pt x="1977" y="650"/>
                </a:cubicBezTo>
                <a:cubicBezTo>
                  <a:pt x="1944" y="682"/>
                  <a:pt x="1920" y="722"/>
                  <a:pt x="1907" y="768"/>
                </a:cubicBezTo>
                <a:cubicBezTo>
                  <a:pt x="1900" y="792"/>
                  <a:pt x="1891" y="816"/>
                  <a:pt x="1883" y="839"/>
                </a:cubicBezTo>
                <a:cubicBezTo>
                  <a:pt x="1869" y="879"/>
                  <a:pt x="1849" y="913"/>
                  <a:pt x="1799" y="933"/>
                </a:cubicBezTo>
                <a:close/>
                <a:moveTo>
                  <a:pt x="2122" y="396"/>
                </a:moveTo>
                <a:cubicBezTo>
                  <a:pt x="2112" y="413"/>
                  <a:pt x="2102" y="431"/>
                  <a:pt x="2088" y="444"/>
                </a:cubicBezTo>
                <a:cubicBezTo>
                  <a:pt x="2055" y="476"/>
                  <a:pt x="2017" y="501"/>
                  <a:pt x="1967" y="504"/>
                </a:cubicBezTo>
                <a:cubicBezTo>
                  <a:pt x="1926" y="408"/>
                  <a:pt x="2005" y="235"/>
                  <a:pt x="2087" y="238"/>
                </a:cubicBezTo>
                <a:cubicBezTo>
                  <a:pt x="2093" y="299"/>
                  <a:pt x="2056" y="349"/>
                  <a:pt x="2036" y="409"/>
                </a:cubicBezTo>
                <a:cubicBezTo>
                  <a:pt x="2081" y="368"/>
                  <a:pt x="2090" y="314"/>
                  <a:pt x="2114" y="266"/>
                </a:cubicBezTo>
                <a:cubicBezTo>
                  <a:pt x="2148" y="312"/>
                  <a:pt x="2145" y="354"/>
                  <a:pt x="2122" y="396"/>
                </a:cubicBezTo>
                <a:close/>
                <a:moveTo>
                  <a:pt x="2311" y="707"/>
                </a:moveTo>
                <a:cubicBezTo>
                  <a:pt x="2361" y="754"/>
                  <a:pt x="2395" y="811"/>
                  <a:pt x="2413" y="877"/>
                </a:cubicBezTo>
                <a:cubicBezTo>
                  <a:pt x="2415" y="886"/>
                  <a:pt x="2414" y="895"/>
                  <a:pt x="2414" y="901"/>
                </a:cubicBezTo>
                <a:cubicBezTo>
                  <a:pt x="2379" y="894"/>
                  <a:pt x="2348" y="887"/>
                  <a:pt x="2315" y="881"/>
                </a:cubicBezTo>
                <a:cubicBezTo>
                  <a:pt x="2287" y="877"/>
                  <a:pt x="2262" y="867"/>
                  <a:pt x="2246" y="849"/>
                </a:cubicBezTo>
                <a:cubicBezTo>
                  <a:pt x="2243" y="816"/>
                  <a:pt x="2240" y="789"/>
                  <a:pt x="2237" y="758"/>
                </a:cubicBezTo>
                <a:cubicBezTo>
                  <a:pt x="2263" y="775"/>
                  <a:pt x="2286" y="789"/>
                  <a:pt x="2309" y="804"/>
                </a:cubicBezTo>
                <a:cubicBezTo>
                  <a:pt x="2284" y="769"/>
                  <a:pt x="2245" y="747"/>
                  <a:pt x="2233" y="703"/>
                </a:cubicBezTo>
                <a:cubicBezTo>
                  <a:pt x="2268" y="684"/>
                  <a:pt x="2287" y="685"/>
                  <a:pt x="2311" y="707"/>
                </a:cubicBezTo>
                <a:close/>
                <a:moveTo>
                  <a:pt x="2174" y="259"/>
                </a:moveTo>
                <a:cubicBezTo>
                  <a:pt x="2216" y="285"/>
                  <a:pt x="2255" y="309"/>
                  <a:pt x="2294" y="333"/>
                </a:cubicBezTo>
                <a:cubicBezTo>
                  <a:pt x="2295" y="331"/>
                  <a:pt x="2297" y="328"/>
                  <a:pt x="2298" y="326"/>
                </a:cubicBezTo>
                <a:cubicBezTo>
                  <a:pt x="2263" y="296"/>
                  <a:pt x="2228" y="266"/>
                  <a:pt x="2192" y="235"/>
                </a:cubicBezTo>
                <a:cubicBezTo>
                  <a:pt x="2221" y="214"/>
                  <a:pt x="2267" y="214"/>
                  <a:pt x="2335" y="249"/>
                </a:cubicBezTo>
                <a:cubicBezTo>
                  <a:pt x="2425" y="295"/>
                  <a:pt x="2477" y="372"/>
                  <a:pt x="2493" y="476"/>
                </a:cubicBezTo>
                <a:cubicBezTo>
                  <a:pt x="2375" y="501"/>
                  <a:pt x="2244" y="433"/>
                  <a:pt x="2187" y="340"/>
                </a:cubicBezTo>
                <a:cubicBezTo>
                  <a:pt x="2172" y="318"/>
                  <a:pt x="2164" y="291"/>
                  <a:pt x="2174" y="259"/>
                </a:cubicBezTo>
                <a:close/>
                <a:moveTo>
                  <a:pt x="2165" y="368"/>
                </a:moveTo>
                <a:cubicBezTo>
                  <a:pt x="2185" y="440"/>
                  <a:pt x="2184" y="509"/>
                  <a:pt x="2173" y="578"/>
                </a:cubicBezTo>
                <a:cubicBezTo>
                  <a:pt x="2151" y="457"/>
                  <a:pt x="2149" y="402"/>
                  <a:pt x="2165" y="368"/>
                </a:cubicBezTo>
                <a:close/>
                <a:moveTo>
                  <a:pt x="2131" y="869"/>
                </a:moveTo>
                <a:cubicBezTo>
                  <a:pt x="2145" y="825"/>
                  <a:pt x="2146" y="777"/>
                  <a:pt x="2171" y="737"/>
                </a:cubicBezTo>
                <a:cubicBezTo>
                  <a:pt x="2177" y="739"/>
                  <a:pt x="2180" y="740"/>
                  <a:pt x="2183" y="741"/>
                </a:cubicBezTo>
                <a:cubicBezTo>
                  <a:pt x="2185" y="743"/>
                  <a:pt x="2187" y="745"/>
                  <a:pt x="2189" y="747"/>
                </a:cubicBezTo>
                <a:cubicBezTo>
                  <a:pt x="2228" y="810"/>
                  <a:pt x="2232" y="875"/>
                  <a:pt x="2197" y="942"/>
                </a:cubicBezTo>
                <a:cubicBezTo>
                  <a:pt x="2172" y="989"/>
                  <a:pt x="2145" y="1035"/>
                  <a:pt x="2131" y="1091"/>
                </a:cubicBezTo>
                <a:cubicBezTo>
                  <a:pt x="2115" y="1064"/>
                  <a:pt x="2098" y="1037"/>
                  <a:pt x="2085" y="1009"/>
                </a:cubicBezTo>
                <a:cubicBezTo>
                  <a:pt x="2062" y="956"/>
                  <a:pt x="2048" y="900"/>
                  <a:pt x="2051" y="842"/>
                </a:cubicBezTo>
                <a:cubicBezTo>
                  <a:pt x="2055" y="774"/>
                  <a:pt x="2079" y="743"/>
                  <a:pt x="2141" y="730"/>
                </a:cubicBezTo>
                <a:cubicBezTo>
                  <a:pt x="2134" y="776"/>
                  <a:pt x="2120" y="822"/>
                  <a:pt x="2131" y="869"/>
                </a:cubicBezTo>
                <a:close/>
                <a:moveTo>
                  <a:pt x="1918" y="800"/>
                </a:moveTo>
                <a:cubicBezTo>
                  <a:pt x="1928" y="765"/>
                  <a:pt x="1949" y="738"/>
                  <a:pt x="1971" y="711"/>
                </a:cubicBezTo>
                <a:cubicBezTo>
                  <a:pt x="1988" y="690"/>
                  <a:pt x="2012" y="677"/>
                  <a:pt x="2044" y="680"/>
                </a:cubicBezTo>
                <a:cubicBezTo>
                  <a:pt x="2027" y="705"/>
                  <a:pt x="2012" y="727"/>
                  <a:pt x="1997" y="749"/>
                </a:cubicBezTo>
                <a:cubicBezTo>
                  <a:pt x="2016" y="738"/>
                  <a:pt x="2030" y="723"/>
                  <a:pt x="2046" y="710"/>
                </a:cubicBezTo>
                <a:cubicBezTo>
                  <a:pt x="2061" y="697"/>
                  <a:pt x="2076" y="681"/>
                  <a:pt x="2102" y="691"/>
                </a:cubicBezTo>
                <a:cubicBezTo>
                  <a:pt x="2085" y="714"/>
                  <a:pt x="2067" y="736"/>
                  <a:pt x="2052" y="758"/>
                </a:cubicBezTo>
                <a:cubicBezTo>
                  <a:pt x="2036" y="782"/>
                  <a:pt x="2041" y="817"/>
                  <a:pt x="2015" y="836"/>
                </a:cubicBezTo>
                <a:cubicBezTo>
                  <a:pt x="2008" y="884"/>
                  <a:pt x="1967" y="898"/>
                  <a:pt x="1933" y="918"/>
                </a:cubicBezTo>
                <a:cubicBezTo>
                  <a:pt x="1914" y="929"/>
                  <a:pt x="1893" y="936"/>
                  <a:pt x="1868" y="924"/>
                </a:cubicBezTo>
                <a:cubicBezTo>
                  <a:pt x="1886" y="880"/>
                  <a:pt x="1905" y="841"/>
                  <a:pt x="1918" y="800"/>
                </a:cubicBezTo>
                <a:close/>
                <a:moveTo>
                  <a:pt x="2652" y="273"/>
                </a:moveTo>
                <a:cubicBezTo>
                  <a:pt x="2723" y="253"/>
                  <a:pt x="2772" y="203"/>
                  <a:pt x="2818" y="150"/>
                </a:cubicBezTo>
                <a:cubicBezTo>
                  <a:pt x="2825" y="141"/>
                  <a:pt x="2832" y="133"/>
                  <a:pt x="2839" y="124"/>
                </a:cubicBezTo>
                <a:cubicBezTo>
                  <a:pt x="2839" y="124"/>
                  <a:pt x="2841" y="124"/>
                  <a:pt x="2846" y="124"/>
                </a:cubicBezTo>
                <a:cubicBezTo>
                  <a:pt x="2865" y="210"/>
                  <a:pt x="2890" y="295"/>
                  <a:pt x="2947" y="368"/>
                </a:cubicBezTo>
                <a:cubicBezTo>
                  <a:pt x="3012" y="310"/>
                  <a:pt x="3030" y="234"/>
                  <a:pt x="3034" y="155"/>
                </a:cubicBezTo>
                <a:cubicBezTo>
                  <a:pt x="3037" y="97"/>
                  <a:pt x="3021" y="46"/>
                  <a:pt x="2988" y="0"/>
                </a:cubicBezTo>
                <a:cubicBezTo>
                  <a:pt x="2797" y="0"/>
                  <a:pt x="2797" y="0"/>
                  <a:pt x="2797" y="0"/>
                </a:cubicBezTo>
                <a:cubicBezTo>
                  <a:pt x="2802" y="1"/>
                  <a:pt x="2808" y="3"/>
                  <a:pt x="2814" y="6"/>
                </a:cubicBezTo>
                <a:cubicBezTo>
                  <a:pt x="2779" y="52"/>
                  <a:pt x="2744" y="97"/>
                  <a:pt x="2710" y="141"/>
                </a:cubicBezTo>
                <a:cubicBezTo>
                  <a:pt x="2712" y="142"/>
                  <a:pt x="2714" y="144"/>
                  <a:pt x="2716" y="145"/>
                </a:cubicBezTo>
                <a:cubicBezTo>
                  <a:pt x="2755" y="107"/>
                  <a:pt x="2793" y="68"/>
                  <a:pt x="2839" y="22"/>
                </a:cubicBezTo>
                <a:cubicBezTo>
                  <a:pt x="2839" y="96"/>
                  <a:pt x="2801" y="142"/>
                  <a:pt x="2760" y="183"/>
                </a:cubicBezTo>
                <a:cubicBezTo>
                  <a:pt x="2722" y="222"/>
                  <a:pt x="2677" y="256"/>
                  <a:pt x="2613" y="257"/>
                </a:cubicBezTo>
                <a:cubicBezTo>
                  <a:pt x="2640" y="154"/>
                  <a:pt x="2695" y="73"/>
                  <a:pt x="2771" y="6"/>
                </a:cubicBezTo>
                <a:cubicBezTo>
                  <a:pt x="2775" y="3"/>
                  <a:pt x="2779" y="1"/>
                  <a:pt x="2784" y="0"/>
                </a:cubicBezTo>
                <a:cubicBezTo>
                  <a:pt x="2597" y="0"/>
                  <a:pt x="2597" y="0"/>
                  <a:pt x="2597" y="0"/>
                </a:cubicBezTo>
                <a:cubicBezTo>
                  <a:pt x="2634" y="14"/>
                  <a:pt x="2673" y="23"/>
                  <a:pt x="2716" y="20"/>
                </a:cubicBezTo>
                <a:cubicBezTo>
                  <a:pt x="2717" y="20"/>
                  <a:pt x="2718" y="22"/>
                  <a:pt x="2719" y="23"/>
                </a:cubicBezTo>
                <a:cubicBezTo>
                  <a:pt x="2653" y="98"/>
                  <a:pt x="2601" y="196"/>
                  <a:pt x="2589" y="270"/>
                </a:cubicBezTo>
                <a:cubicBezTo>
                  <a:pt x="2609" y="282"/>
                  <a:pt x="2630" y="280"/>
                  <a:pt x="2652" y="273"/>
                </a:cubicBezTo>
                <a:close/>
                <a:moveTo>
                  <a:pt x="2870" y="107"/>
                </a:moveTo>
                <a:cubicBezTo>
                  <a:pt x="2873" y="76"/>
                  <a:pt x="2870" y="37"/>
                  <a:pt x="2913" y="17"/>
                </a:cubicBezTo>
                <a:cubicBezTo>
                  <a:pt x="2932" y="57"/>
                  <a:pt x="2929" y="99"/>
                  <a:pt x="2944" y="138"/>
                </a:cubicBezTo>
                <a:cubicBezTo>
                  <a:pt x="2959" y="97"/>
                  <a:pt x="2940" y="56"/>
                  <a:pt x="2942" y="12"/>
                </a:cubicBezTo>
                <a:cubicBezTo>
                  <a:pt x="2971" y="25"/>
                  <a:pt x="2991" y="43"/>
                  <a:pt x="3000" y="71"/>
                </a:cubicBezTo>
                <a:cubicBezTo>
                  <a:pt x="3029" y="166"/>
                  <a:pt x="3007" y="252"/>
                  <a:pt x="2954" y="335"/>
                </a:cubicBezTo>
                <a:cubicBezTo>
                  <a:pt x="2908" y="279"/>
                  <a:pt x="2865" y="171"/>
                  <a:pt x="2870" y="107"/>
                </a:cubicBezTo>
                <a:close/>
                <a:moveTo>
                  <a:pt x="77" y="680"/>
                </a:moveTo>
                <a:cubicBezTo>
                  <a:pt x="64" y="684"/>
                  <a:pt x="52" y="689"/>
                  <a:pt x="39" y="694"/>
                </a:cubicBezTo>
                <a:cubicBezTo>
                  <a:pt x="26" y="699"/>
                  <a:pt x="13" y="706"/>
                  <a:pt x="0" y="710"/>
                </a:cubicBezTo>
                <a:cubicBezTo>
                  <a:pt x="0" y="732"/>
                  <a:pt x="0" y="732"/>
                  <a:pt x="0" y="732"/>
                </a:cubicBezTo>
                <a:cubicBezTo>
                  <a:pt x="29" y="721"/>
                  <a:pt x="56" y="706"/>
                  <a:pt x="77" y="680"/>
                </a:cubicBezTo>
                <a:close/>
                <a:moveTo>
                  <a:pt x="3767" y="2160"/>
                </a:moveTo>
                <a:cubicBezTo>
                  <a:pt x="3792" y="2160"/>
                  <a:pt x="3792" y="2160"/>
                  <a:pt x="3792" y="2160"/>
                </a:cubicBezTo>
                <a:cubicBezTo>
                  <a:pt x="3801" y="2149"/>
                  <a:pt x="3810" y="2139"/>
                  <a:pt x="3819" y="2129"/>
                </a:cubicBezTo>
                <a:cubicBezTo>
                  <a:pt x="3826" y="2122"/>
                  <a:pt x="3833" y="2115"/>
                  <a:pt x="3840" y="2109"/>
                </a:cubicBezTo>
                <a:cubicBezTo>
                  <a:pt x="3840" y="2086"/>
                  <a:pt x="3840" y="2086"/>
                  <a:pt x="3840" y="2086"/>
                </a:cubicBezTo>
                <a:cubicBezTo>
                  <a:pt x="3814" y="2108"/>
                  <a:pt x="3790" y="2133"/>
                  <a:pt x="3767" y="2160"/>
                </a:cubicBezTo>
                <a:close/>
                <a:moveTo>
                  <a:pt x="3765" y="938"/>
                </a:moveTo>
                <a:cubicBezTo>
                  <a:pt x="3763" y="976"/>
                  <a:pt x="3776" y="1015"/>
                  <a:pt x="3784" y="1057"/>
                </a:cubicBezTo>
                <a:cubicBezTo>
                  <a:pt x="3687" y="1034"/>
                  <a:pt x="3591" y="1043"/>
                  <a:pt x="3492" y="1072"/>
                </a:cubicBezTo>
                <a:cubicBezTo>
                  <a:pt x="3498" y="1079"/>
                  <a:pt x="3501" y="1085"/>
                  <a:pt x="3505" y="1086"/>
                </a:cubicBezTo>
                <a:cubicBezTo>
                  <a:pt x="3554" y="1100"/>
                  <a:pt x="3587" y="1139"/>
                  <a:pt x="3622" y="1172"/>
                </a:cubicBezTo>
                <a:cubicBezTo>
                  <a:pt x="3651" y="1200"/>
                  <a:pt x="3677" y="1230"/>
                  <a:pt x="3705" y="1260"/>
                </a:cubicBezTo>
                <a:cubicBezTo>
                  <a:pt x="3689" y="1284"/>
                  <a:pt x="3671" y="1310"/>
                  <a:pt x="3653" y="1336"/>
                </a:cubicBezTo>
                <a:cubicBezTo>
                  <a:pt x="3634" y="1361"/>
                  <a:pt x="3614" y="1386"/>
                  <a:pt x="3594" y="1413"/>
                </a:cubicBezTo>
                <a:cubicBezTo>
                  <a:pt x="3655" y="1461"/>
                  <a:pt x="3728" y="1444"/>
                  <a:pt x="3798" y="1427"/>
                </a:cubicBezTo>
                <a:cubicBezTo>
                  <a:pt x="3812" y="1424"/>
                  <a:pt x="3826" y="1420"/>
                  <a:pt x="3840" y="1414"/>
                </a:cubicBezTo>
                <a:cubicBezTo>
                  <a:pt x="3840" y="1388"/>
                  <a:pt x="3840" y="1388"/>
                  <a:pt x="3840" y="1388"/>
                </a:cubicBezTo>
                <a:cubicBezTo>
                  <a:pt x="3781" y="1415"/>
                  <a:pt x="3719" y="1425"/>
                  <a:pt x="3654" y="1419"/>
                </a:cubicBezTo>
                <a:cubicBezTo>
                  <a:pt x="3645" y="1418"/>
                  <a:pt x="3637" y="1413"/>
                  <a:pt x="3632" y="1411"/>
                </a:cubicBezTo>
                <a:cubicBezTo>
                  <a:pt x="3650" y="1381"/>
                  <a:pt x="3669" y="1354"/>
                  <a:pt x="3685" y="1326"/>
                </a:cubicBezTo>
                <a:cubicBezTo>
                  <a:pt x="3699" y="1301"/>
                  <a:pt x="3717" y="1281"/>
                  <a:pt x="3740" y="1272"/>
                </a:cubicBezTo>
                <a:cubicBezTo>
                  <a:pt x="3771" y="1281"/>
                  <a:pt x="3798" y="1288"/>
                  <a:pt x="3828" y="1296"/>
                </a:cubicBezTo>
                <a:cubicBezTo>
                  <a:pt x="3803" y="1315"/>
                  <a:pt x="3781" y="1331"/>
                  <a:pt x="3760" y="1347"/>
                </a:cubicBezTo>
                <a:cubicBezTo>
                  <a:pt x="3788" y="1340"/>
                  <a:pt x="3813" y="1324"/>
                  <a:pt x="3840" y="1316"/>
                </a:cubicBezTo>
                <a:cubicBezTo>
                  <a:pt x="3840" y="1257"/>
                  <a:pt x="3840" y="1257"/>
                  <a:pt x="3840" y="1257"/>
                </a:cubicBezTo>
                <a:cubicBezTo>
                  <a:pt x="3773" y="1266"/>
                  <a:pt x="3717" y="1246"/>
                  <a:pt x="3670" y="1194"/>
                </a:cubicBezTo>
                <a:cubicBezTo>
                  <a:pt x="3635" y="1154"/>
                  <a:pt x="3602" y="1112"/>
                  <a:pt x="3553" y="1079"/>
                </a:cubicBezTo>
                <a:cubicBezTo>
                  <a:pt x="3585" y="1075"/>
                  <a:pt x="3616" y="1067"/>
                  <a:pt x="3647" y="1066"/>
                </a:cubicBezTo>
                <a:cubicBezTo>
                  <a:pt x="3705" y="1063"/>
                  <a:pt x="3761" y="1069"/>
                  <a:pt x="3815" y="1093"/>
                </a:cubicBezTo>
                <a:cubicBezTo>
                  <a:pt x="3824" y="1097"/>
                  <a:pt x="3833" y="1101"/>
                  <a:pt x="3840" y="1106"/>
                </a:cubicBezTo>
                <a:cubicBezTo>
                  <a:pt x="3840" y="1075"/>
                  <a:pt x="3840" y="1075"/>
                  <a:pt x="3840" y="1075"/>
                </a:cubicBezTo>
                <a:cubicBezTo>
                  <a:pt x="3837" y="1071"/>
                  <a:pt x="3835" y="1066"/>
                  <a:pt x="3833" y="1061"/>
                </a:cubicBezTo>
                <a:cubicBezTo>
                  <a:pt x="3791" y="1037"/>
                  <a:pt x="3792" y="994"/>
                  <a:pt x="3785" y="955"/>
                </a:cubicBezTo>
                <a:cubicBezTo>
                  <a:pt x="3782" y="934"/>
                  <a:pt x="3783" y="911"/>
                  <a:pt x="3802" y="893"/>
                </a:cubicBezTo>
                <a:cubicBezTo>
                  <a:pt x="3815" y="905"/>
                  <a:pt x="3828" y="917"/>
                  <a:pt x="3840" y="928"/>
                </a:cubicBezTo>
                <a:cubicBezTo>
                  <a:pt x="3840" y="896"/>
                  <a:pt x="3840" y="896"/>
                  <a:pt x="3840" y="896"/>
                </a:cubicBezTo>
                <a:cubicBezTo>
                  <a:pt x="3827" y="877"/>
                  <a:pt x="3819" y="855"/>
                  <a:pt x="3819" y="825"/>
                </a:cubicBezTo>
                <a:cubicBezTo>
                  <a:pt x="3787" y="863"/>
                  <a:pt x="3766" y="899"/>
                  <a:pt x="3765" y="938"/>
                </a:cubicBezTo>
                <a:close/>
                <a:moveTo>
                  <a:pt x="224" y="0"/>
                </a:moveTo>
                <a:cubicBezTo>
                  <a:pt x="224" y="6"/>
                  <a:pt x="223" y="13"/>
                  <a:pt x="223" y="20"/>
                </a:cubicBezTo>
                <a:cubicBezTo>
                  <a:pt x="222" y="34"/>
                  <a:pt x="221" y="47"/>
                  <a:pt x="220" y="61"/>
                </a:cubicBezTo>
                <a:cubicBezTo>
                  <a:pt x="233" y="41"/>
                  <a:pt x="240" y="21"/>
                  <a:pt x="244" y="0"/>
                </a:cubicBezTo>
                <a:lnTo>
                  <a:pt x="224" y="0"/>
                </a:lnTo>
                <a:close/>
                <a:moveTo>
                  <a:pt x="3424" y="1391"/>
                </a:moveTo>
                <a:cubicBezTo>
                  <a:pt x="3382" y="1370"/>
                  <a:pt x="3334" y="1376"/>
                  <a:pt x="3287" y="1379"/>
                </a:cubicBezTo>
                <a:cubicBezTo>
                  <a:pt x="3246" y="1382"/>
                  <a:pt x="3208" y="1396"/>
                  <a:pt x="3173" y="1416"/>
                </a:cubicBezTo>
                <a:cubicBezTo>
                  <a:pt x="3159" y="1424"/>
                  <a:pt x="3146" y="1431"/>
                  <a:pt x="3126" y="1416"/>
                </a:cubicBezTo>
                <a:cubicBezTo>
                  <a:pt x="3185" y="1395"/>
                  <a:pt x="3225" y="1355"/>
                  <a:pt x="3260" y="1308"/>
                </a:cubicBezTo>
                <a:cubicBezTo>
                  <a:pt x="3297" y="1260"/>
                  <a:pt x="3311" y="1203"/>
                  <a:pt x="3319" y="1143"/>
                </a:cubicBezTo>
                <a:cubicBezTo>
                  <a:pt x="3237" y="1133"/>
                  <a:pt x="3167" y="1161"/>
                  <a:pt x="3104" y="1208"/>
                </a:cubicBezTo>
                <a:cubicBezTo>
                  <a:pt x="3041" y="1254"/>
                  <a:pt x="2998" y="1315"/>
                  <a:pt x="2990" y="1397"/>
                </a:cubicBezTo>
                <a:cubicBezTo>
                  <a:pt x="2841" y="1409"/>
                  <a:pt x="2710" y="1457"/>
                  <a:pt x="2597" y="1556"/>
                </a:cubicBezTo>
                <a:cubicBezTo>
                  <a:pt x="2619" y="1415"/>
                  <a:pt x="2674" y="1286"/>
                  <a:pt x="2740" y="1161"/>
                </a:cubicBezTo>
                <a:cubicBezTo>
                  <a:pt x="2766" y="1166"/>
                  <a:pt x="2789" y="1173"/>
                  <a:pt x="2812" y="1175"/>
                </a:cubicBezTo>
                <a:cubicBezTo>
                  <a:pt x="2886" y="1183"/>
                  <a:pt x="2958" y="1170"/>
                  <a:pt x="3022" y="1133"/>
                </a:cubicBezTo>
                <a:cubicBezTo>
                  <a:pt x="3053" y="1116"/>
                  <a:pt x="3079" y="1089"/>
                  <a:pt x="3106" y="1065"/>
                </a:cubicBezTo>
                <a:cubicBezTo>
                  <a:pt x="3116" y="1055"/>
                  <a:pt x="3113" y="1043"/>
                  <a:pt x="3105" y="1031"/>
                </a:cubicBezTo>
                <a:cubicBezTo>
                  <a:pt x="3082" y="998"/>
                  <a:pt x="3046" y="987"/>
                  <a:pt x="3012" y="977"/>
                </a:cubicBezTo>
                <a:cubicBezTo>
                  <a:pt x="2985" y="968"/>
                  <a:pt x="2955" y="967"/>
                  <a:pt x="2923" y="962"/>
                </a:cubicBezTo>
                <a:cubicBezTo>
                  <a:pt x="2963" y="910"/>
                  <a:pt x="3013" y="868"/>
                  <a:pt x="3065" y="823"/>
                </a:cubicBezTo>
                <a:cubicBezTo>
                  <a:pt x="3072" y="844"/>
                  <a:pt x="3076" y="863"/>
                  <a:pt x="3085" y="879"/>
                </a:cubicBezTo>
                <a:cubicBezTo>
                  <a:pt x="3108" y="919"/>
                  <a:pt x="3148" y="933"/>
                  <a:pt x="3191" y="938"/>
                </a:cubicBezTo>
                <a:cubicBezTo>
                  <a:pt x="3237" y="942"/>
                  <a:pt x="3283" y="934"/>
                  <a:pt x="3326" y="915"/>
                </a:cubicBezTo>
                <a:cubicBezTo>
                  <a:pt x="3349" y="904"/>
                  <a:pt x="3372" y="895"/>
                  <a:pt x="3396" y="886"/>
                </a:cubicBezTo>
                <a:cubicBezTo>
                  <a:pt x="3435" y="871"/>
                  <a:pt x="3474" y="864"/>
                  <a:pt x="3521" y="889"/>
                </a:cubicBezTo>
                <a:cubicBezTo>
                  <a:pt x="3503" y="843"/>
                  <a:pt x="3481" y="807"/>
                  <a:pt x="3448" y="787"/>
                </a:cubicBezTo>
                <a:cubicBezTo>
                  <a:pt x="3416" y="767"/>
                  <a:pt x="3375" y="760"/>
                  <a:pt x="3335" y="747"/>
                </a:cubicBezTo>
                <a:cubicBezTo>
                  <a:pt x="3401" y="673"/>
                  <a:pt x="3439" y="584"/>
                  <a:pt x="3461" y="483"/>
                </a:cubicBezTo>
                <a:cubicBezTo>
                  <a:pt x="3452" y="486"/>
                  <a:pt x="3446" y="485"/>
                  <a:pt x="3443" y="488"/>
                </a:cubicBezTo>
                <a:cubicBezTo>
                  <a:pt x="3407" y="525"/>
                  <a:pt x="3358" y="534"/>
                  <a:pt x="3311" y="549"/>
                </a:cubicBezTo>
                <a:cubicBezTo>
                  <a:pt x="3273" y="561"/>
                  <a:pt x="3234" y="569"/>
                  <a:pt x="3194" y="580"/>
                </a:cubicBezTo>
                <a:cubicBezTo>
                  <a:pt x="3181" y="554"/>
                  <a:pt x="3167" y="526"/>
                  <a:pt x="3153" y="498"/>
                </a:cubicBezTo>
                <a:cubicBezTo>
                  <a:pt x="3140" y="469"/>
                  <a:pt x="3128" y="440"/>
                  <a:pt x="3114" y="409"/>
                </a:cubicBezTo>
                <a:cubicBezTo>
                  <a:pt x="3042" y="440"/>
                  <a:pt x="3022" y="511"/>
                  <a:pt x="3003" y="581"/>
                </a:cubicBezTo>
                <a:cubicBezTo>
                  <a:pt x="2983" y="652"/>
                  <a:pt x="2986" y="722"/>
                  <a:pt x="3041" y="781"/>
                </a:cubicBezTo>
                <a:cubicBezTo>
                  <a:pt x="3007" y="807"/>
                  <a:pt x="2975" y="829"/>
                  <a:pt x="2944" y="854"/>
                </a:cubicBezTo>
                <a:cubicBezTo>
                  <a:pt x="2914" y="879"/>
                  <a:pt x="2886" y="906"/>
                  <a:pt x="2852" y="937"/>
                </a:cubicBezTo>
                <a:cubicBezTo>
                  <a:pt x="2855" y="813"/>
                  <a:pt x="2821" y="708"/>
                  <a:pt x="2724" y="630"/>
                </a:cubicBezTo>
                <a:cubicBezTo>
                  <a:pt x="2695" y="645"/>
                  <a:pt x="2682" y="675"/>
                  <a:pt x="2666" y="700"/>
                </a:cubicBezTo>
                <a:cubicBezTo>
                  <a:pt x="2626" y="765"/>
                  <a:pt x="2622" y="838"/>
                  <a:pt x="2628" y="911"/>
                </a:cubicBezTo>
                <a:cubicBezTo>
                  <a:pt x="2635" y="995"/>
                  <a:pt x="2666" y="1072"/>
                  <a:pt x="2700" y="1151"/>
                </a:cubicBezTo>
                <a:cubicBezTo>
                  <a:pt x="2639" y="1249"/>
                  <a:pt x="2586" y="1354"/>
                  <a:pt x="2552" y="1466"/>
                </a:cubicBezTo>
                <a:cubicBezTo>
                  <a:pt x="2518" y="1578"/>
                  <a:pt x="2496" y="1692"/>
                  <a:pt x="2467" y="1810"/>
                </a:cubicBezTo>
                <a:cubicBezTo>
                  <a:pt x="2457" y="1781"/>
                  <a:pt x="2447" y="1754"/>
                  <a:pt x="2437" y="1729"/>
                </a:cubicBezTo>
                <a:cubicBezTo>
                  <a:pt x="2516" y="1568"/>
                  <a:pt x="2524" y="1412"/>
                  <a:pt x="2421" y="1256"/>
                </a:cubicBezTo>
                <a:cubicBezTo>
                  <a:pt x="2369" y="1289"/>
                  <a:pt x="2340" y="1335"/>
                  <a:pt x="2328" y="1389"/>
                </a:cubicBezTo>
                <a:cubicBezTo>
                  <a:pt x="2317" y="1440"/>
                  <a:pt x="2313" y="1493"/>
                  <a:pt x="2306" y="1549"/>
                </a:cubicBezTo>
                <a:cubicBezTo>
                  <a:pt x="2228" y="1465"/>
                  <a:pt x="2130" y="1417"/>
                  <a:pt x="2023" y="1375"/>
                </a:cubicBezTo>
                <a:cubicBezTo>
                  <a:pt x="2019" y="1358"/>
                  <a:pt x="2014" y="1338"/>
                  <a:pt x="2011" y="1317"/>
                </a:cubicBezTo>
                <a:cubicBezTo>
                  <a:pt x="1998" y="1229"/>
                  <a:pt x="1945" y="1171"/>
                  <a:pt x="1871" y="1128"/>
                </a:cubicBezTo>
                <a:cubicBezTo>
                  <a:pt x="1842" y="1112"/>
                  <a:pt x="1811" y="1099"/>
                  <a:pt x="1779" y="1089"/>
                </a:cubicBezTo>
                <a:cubicBezTo>
                  <a:pt x="1742" y="1078"/>
                  <a:pt x="1727" y="1096"/>
                  <a:pt x="1734" y="1134"/>
                </a:cubicBezTo>
                <a:cubicBezTo>
                  <a:pt x="1747" y="1201"/>
                  <a:pt x="1768" y="1264"/>
                  <a:pt x="1818" y="1313"/>
                </a:cubicBezTo>
                <a:cubicBezTo>
                  <a:pt x="1819" y="1314"/>
                  <a:pt x="1818" y="1316"/>
                  <a:pt x="1818" y="1318"/>
                </a:cubicBezTo>
                <a:cubicBezTo>
                  <a:pt x="1718" y="1318"/>
                  <a:pt x="1611" y="1344"/>
                  <a:pt x="1547" y="1384"/>
                </a:cubicBezTo>
                <a:cubicBezTo>
                  <a:pt x="1551" y="1407"/>
                  <a:pt x="1567" y="1421"/>
                  <a:pt x="1586" y="1433"/>
                </a:cubicBezTo>
                <a:cubicBezTo>
                  <a:pt x="1649" y="1473"/>
                  <a:pt x="1718" y="1476"/>
                  <a:pt x="1789" y="1475"/>
                </a:cubicBezTo>
                <a:cubicBezTo>
                  <a:pt x="1800" y="1475"/>
                  <a:pt x="1811" y="1474"/>
                  <a:pt x="1822" y="1474"/>
                </a:cubicBezTo>
                <a:cubicBezTo>
                  <a:pt x="1823" y="1474"/>
                  <a:pt x="1824" y="1476"/>
                  <a:pt x="1827" y="1479"/>
                </a:cubicBezTo>
                <a:cubicBezTo>
                  <a:pt x="1775" y="1551"/>
                  <a:pt x="1728" y="1626"/>
                  <a:pt x="1711" y="1717"/>
                </a:cubicBezTo>
                <a:cubicBezTo>
                  <a:pt x="1798" y="1727"/>
                  <a:pt x="1867" y="1690"/>
                  <a:pt x="1929" y="1641"/>
                </a:cubicBezTo>
                <a:cubicBezTo>
                  <a:pt x="1992" y="1590"/>
                  <a:pt x="2021" y="1520"/>
                  <a:pt x="2022" y="1431"/>
                </a:cubicBezTo>
                <a:cubicBezTo>
                  <a:pt x="2130" y="1478"/>
                  <a:pt x="2221" y="1538"/>
                  <a:pt x="2292" y="1632"/>
                </a:cubicBezTo>
                <a:cubicBezTo>
                  <a:pt x="2177" y="1614"/>
                  <a:pt x="2081" y="1643"/>
                  <a:pt x="2005" y="1727"/>
                </a:cubicBezTo>
                <a:cubicBezTo>
                  <a:pt x="2047" y="1827"/>
                  <a:pt x="2249" y="1877"/>
                  <a:pt x="2382" y="1783"/>
                </a:cubicBezTo>
                <a:cubicBezTo>
                  <a:pt x="2411" y="1858"/>
                  <a:pt x="2428" y="1932"/>
                  <a:pt x="2411" y="2011"/>
                </a:cubicBezTo>
                <a:cubicBezTo>
                  <a:pt x="2406" y="2036"/>
                  <a:pt x="2397" y="2059"/>
                  <a:pt x="2410" y="2084"/>
                </a:cubicBezTo>
                <a:cubicBezTo>
                  <a:pt x="2414" y="2091"/>
                  <a:pt x="2411" y="2103"/>
                  <a:pt x="2408" y="2111"/>
                </a:cubicBezTo>
                <a:cubicBezTo>
                  <a:pt x="2403" y="2128"/>
                  <a:pt x="2397" y="2144"/>
                  <a:pt x="2391" y="2160"/>
                </a:cubicBezTo>
                <a:cubicBezTo>
                  <a:pt x="2414" y="2160"/>
                  <a:pt x="2414" y="2160"/>
                  <a:pt x="2414" y="2160"/>
                </a:cubicBezTo>
                <a:cubicBezTo>
                  <a:pt x="2420" y="2148"/>
                  <a:pt x="2423" y="2134"/>
                  <a:pt x="2430" y="2123"/>
                </a:cubicBezTo>
                <a:cubicBezTo>
                  <a:pt x="2444" y="2104"/>
                  <a:pt x="2447" y="2085"/>
                  <a:pt x="2432" y="2065"/>
                </a:cubicBezTo>
                <a:cubicBezTo>
                  <a:pt x="2465" y="2035"/>
                  <a:pt x="2459" y="1998"/>
                  <a:pt x="2451" y="1962"/>
                </a:cubicBezTo>
                <a:cubicBezTo>
                  <a:pt x="2438" y="1900"/>
                  <a:pt x="2430" y="1836"/>
                  <a:pt x="2405" y="1776"/>
                </a:cubicBezTo>
                <a:cubicBezTo>
                  <a:pt x="2399" y="1760"/>
                  <a:pt x="2399" y="1749"/>
                  <a:pt x="2418" y="1745"/>
                </a:cubicBezTo>
                <a:cubicBezTo>
                  <a:pt x="2455" y="1806"/>
                  <a:pt x="2445" y="1877"/>
                  <a:pt x="2465" y="1943"/>
                </a:cubicBezTo>
                <a:cubicBezTo>
                  <a:pt x="2472" y="1935"/>
                  <a:pt x="2477" y="1927"/>
                  <a:pt x="2478" y="1919"/>
                </a:cubicBezTo>
                <a:cubicBezTo>
                  <a:pt x="2496" y="1824"/>
                  <a:pt x="2514" y="1730"/>
                  <a:pt x="2529" y="1635"/>
                </a:cubicBezTo>
                <a:cubicBezTo>
                  <a:pt x="2544" y="1543"/>
                  <a:pt x="2574" y="1456"/>
                  <a:pt x="2609" y="1371"/>
                </a:cubicBezTo>
                <a:cubicBezTo>
                  <a:pt x="2616" y="1354"/>
                  <a:pt x="2625" y="1338"/>
                  <a:pt x="2633" y="1322"/>
                </a:cubicBezTo>
                <a:cubicBezTo>
                  <a:pt x="2627" y="1360"/>
                  <a:pt x="2613" y="1393"/>
                  <a:pt x="2602" y="1428"/>
                </a:cubicBezTo>
                <a:cubicBezTo>
                  <a:pt x="2568" y="1545"/>
                  <a:pt x="2542" y="1665"/>
                  <a:pt x="2521" y="1786"/>
                </a:cubicBezTo>
                <a:cubicBezTo>
                  <a:pt x="2504" y="1886"/>
                  <a:pt x="2489" y="1985"/>
                  <a:pt x="2474" y="2085"/>
                </a:cubicBezTo>
                <a:cubicBezTo>
                  <a:pt x="2470" y="2110"/>
                  <a:pt x="2464" y="2135"/>
                  <a:pt x="2458" y="2160"/>
                </a:cubicBezTo>
                <a:cubicBezTo>
                  <a:pt x="2479" y="2160"/>
                  <a:pt x="2479" y="2160"/>
                  <a:pt x="2479" y="2160"/>
                </a:cubicBezTo>
                <a:cubicBezTo>
                  <a:pt x="2485" y="2135"/>
                  <a:pt x="2491" y="2109"/>
                  <a:pt x="2495" y="2082"/>
                </a:cubicBezTo>
                <a:cubicBezTo>
                  <a:pt x="2498" y="2069"/>
                  <a:pt x="2502" y="2056"/>
                  <a:pt x="2507" y="2040"/>
                </a:cubicBezTo>
                <a:cubicBezTo>
                  <a:pt x="2516" y="2045"/>
                  <a:pt x="2523" y="2048"/>
                  <a:pt x="2529" y="2053"/>
                </a:cubicBezTo>
                <a:cubicBezTo>
                  <a:pt x="2596" y="2101"/>
                  <a:pt x="2670" y="2097"/>
                  <a:pt x="2742" y="2075"/>
                </a:cubicBezTo>
                <a:cubicBezTo>
                  <a:pt x="2782" y="2063"/>
                  <a:pt x="2818" y="2040"/>
                  <a:pt x="2853" y="2017"/>
                </a:cubicBezTo>
                <a:cubicBezTo>
                  <a:pt x="2878" y="2000"/>
                  <a:pt x="2898" y="1976"/>
                  <a:pt x="2920" y="1954"/>
                </a:cubicBezTo>
                <a:cubicBezTo>
                  <a:pt x="2891" y="1910"/>
                  <a:pt x="2845" y="1908"/>
                  <a:pt x="2801" y="1890"/>
                </a:cubicBezTo>
                <a:cubicBezTo>
                  <a:pt x="2874" y="1816"/>
                  <a:pt x="2911" y="1726"/>
                  <a:pt x="2937" y="1628"/>
                </a:cubicBezTo>
                <a:cubicBezTo>
                  <a:pt x="2930" y="1625"/>
                  <a:pt x="2923" y="1619"/>
                  <a:pt x="2916" y="1619"/>
                </a:cubicBezTo>
                <a:cubicBezTo>
                  <a:pt x="2824" y="1615"/>
                  <a:pt x="2739" y="1630"/>
                  <a:pt x="2667" y="1696"/>
                </a:cubicBezTo>
                <a:cubicBezTo>
                  <a:pt x="2621" y="1738"/>
                  <a:pt x="2574" y="1777"/>
                  <a:pt x="2540" y="1829"/>
                </a:cubicBezTo>
                <a:cubicBezTo>
                  <a:pt x="2555" y="1709"/>
                  <a:pt x="2601" y="1607"/>
                  <a:pt x="2710" y="1542"/>
                </a:cubicBezTo>
                <a:cubicBezTo>
                  <a:pt x="2766" y="1509"/>
                  <a:pt x="2824" y="1477"/>
                  <a:pt x="2889" y="1463"/>
                </a:cubicBezTo>
                <a:cubicBezTo>
                  <a:pt x="2969" y="1446"/>
                  <a:pt x="3051" y="1432"/>
                  <a:pt x="3136" y="1452"/>
                </a:cubicBezTo>
                <a:cubicBezTo>
                  <a:pt x="3111" y="1571"/>
                  <a:pt x="3197" y="1724"/>
                  <a:pt x="3382" y="1761"/>
                </a:cubicBezTo>
                <a:cubicBezTo>
                  <a:pt x="3415" y="1727"/>
                  <a:pt x="3408" y="1686"/>
                  <a:pt x="3397" y="1646"/>
                </a:cubicBezTo>
                <a:cubicBezTo>
                  <a:pt x="3390" y="1622"/>
                  <a:pt x="3379" y="1599"/>
                  <a:pt x="3370" y="1577"/>
                </a:cubicBezTo>
                <a:cubicBezTo>
                  <a:pt x="3436" y="1564"/>
                  <a:pt x="3499" y="1552"/>
                  <a:pt x="3563" y="1540"/>
                </a:cubicBezTo>
                <a:cubicBezTo>
                  <a:pt x="3562" y="1527"/>
                  <a:pt x="3563" y="1518"/>
                  <a:pt x="3559" y="1512"/>
                </a:cubicBezTo>
                <a:cubicBezTo>
                  <a:pt x="3527" y="1458"/>
                  <a:pt x="3480" y="1417"/>
                  <a:pt x="3424" y="1391"/>
                </a:cubicBezTo>
                <a:close/>
                <a:moveTo>
                  <a:pt x="3423" y="797"/>
                </a:moveTo>
                <a:cubicBezTo>
                  <a:pt x="3443" y="804"/>
                  <a:pt x="3462" y="816"/>
                  <a:pt x="3470" y="842"/>
                </a:cubicBezTo>
                <a:cubicBezTo>
                  <a:pt x="3425" y="857"/>
                  <a:pt x="3383" y="868"/>
                  <a:pt x="3343" y="885"/>
                </a:cubicBezTo>
                <a:cubicBezTo>
                  <a:pt x="3310" y="900"/>
                  <a:pt x="3276" y="902"/>
                  <a:pt x="3241" y="903"/>
                </a:cubicBezTo>
                <a:cubicBezTo>
                  <a:pt x="3214" y="904"/>
                  <a:pt x="3188" y="894"/>
                  <a:pt x="3170" y="868"/>
                </a:cubicBezTo>
                <a:cubicBezTo>
                  <a:pt x="3200" y="864"/>
                  <a:pt x="3226" y="861"/>
                  <a:pt x="3253" y="858"/>
                </a:cubicBezTo>
                <a:cubicBezTo>
                  <a:pt x="3232" y="851"/>
                  <a:pt x="3211" y="850"/>
                  <a:pt x="3191" y="847"/>
                </a:cubicBezTo>
                <a:cubicBezTo>
                  <a:pt x="3172" y="843"/>
                  <a:pt x="3149" y="842"/>
                  <a:pt x="3140" y="816"/>
                </a:cubicBezTo>
                <a:cubicBezTo>
                  <a:pt x="3170" y="814"/>
                  <a:pt x="3197" y="814"/>
                  <a:pt x="3224" y="811"/>
                </a:cubicBezTo>
                <a:cubicBezTo>
                  <a:pt x="3253" y="807"/>
                  <a:pt x="3276" y="780"/>
                  <a:pt x="3307" y="788"/>
                </a:cubicBezTo>
                <a:cubicBezTo>
                  <a:pt x="3348" y="762"/>
                  <a:pt x="3386" y="784"/>
                  <a:pt x="3423" y="797"/>
                </a:cubicBezTo>
                <a:close/>
                <a:moveTo>
                  <a:pt x="3269" y="581"/>
                </a:moveTo>
                <a:cubicBezTo>
                  <a:pt x="3321" y="570"/>
                  <a:pt x="3374" y="560"/>
                  <a:pt x="3426" y="534"/>
                </a:cubicBezTo>
                <a:cubicBezTo>
                  <a:pt x="3415" y="563"/>
                  <a:pt x="3406" y="594"/>
                  <a:pt x="3392" y="622"/>
                </a:cubicBezTo>
                <a:cubicBezTo>
                  <a:pt x="3367" y="674"/>
                  <a:pt x="3335" y="721"/>
                  <a:pt x="3288" y="757"/>
                </a:cubicBezTo>
                <a:cubicBezTo>
                  <a:pt x="3234" y="798"/>
                  <a:pt x="3195" y="800"/>
                  <a:pt x="3145" y="762"/>
                </a:cubicBezTo>
                <a:cubicBezTo>
                  <a:pt x="3185" y="737"/>
                  <a:pt x="3228" y="717"/>
                  <a:pt x="3257" y="679"/>
                </a:cubicBezTo>
                <a:cubicBezTo>
                  <a:pt x="3214" y="697"/>
                  <a:pt x="3177" y="727"/>
                  <a:pt x="3130" y="734"/>
                </a:cubicBezTo>
                <a:cubicBezTo>
                  <a:pt x="3128" y="728"/>
                  <a:pt x="3127" y="725"/>
                  <a:pt x="3126" y="722"/>
                </a:cubicBezTo>
                <a:cubicBezTo>
                  <a:pt x="3126" y="720"/>
                  <a:pt x="3126" y="717"/>
                  <a:pt x="3127" y="714"/>
                </a:cubicBezTo>
                <a:cubicBezTo>
                  <a:pt x="3149" y="643"/>
                  <a:pt x="3196" y="598"/>
                  <a:pt x="3269" y="581"/>
                </a:cubicBezTo>
                <a:close/>
                <a:moveTo>
                  <a:pt x="3017" y="647"/>
                </a:moveTo>
                <a:cubicBezTo>
                  <a:pt x="3020" y="579"/>
                  <a:pt x="3041" y="516"/>
                  <a:pt x="3079" y="459"/>
                </a:cubicBezTo>
                <a:cubicBezTo>
                  <a:pt x="3084" y="452"/>
                  <a:pt x="3093" y="447"/>
                  <a:pt x="3097" y="443"/>
                </a:cubicBezTo>
                <a:cubicBezTo>
                  <a:pt x="3114" y="474"/>
                  <a:pt x="3129" y="503"/>
                  <a:pt x="3146" y="531"/>
                </a:cubicBezTo>
                <a:cubicBezTo>
                  <a:pt x="3161" y="555"/>
                  <a:pt x="3170" y="580"/>
                  <a:pt x="3167" y="605"/>
                </a:cubicBezTo>
                <a:cubicBezTo>
                  <a:pt x="3144" y="628"/>
                  <a:pt x="3125" y="648"/>
                  <a:pt x="3103" y="671"/>
                </a:cubicBezTo>
                <a:cubicBezTo>
                  <a:pt x="3099" y="639"/>
                  <a:pt x="3095" y="613"/>
                  <a:pt x="3092" y="586"/>
                </a:cubicBezTo>
                <a:cubicBezTo>
                  <a:pt x="3081" y="628"/>
                  <a:pt x="3090" y="672"/>
                  <a:pt x="3064" y="709"/>
                </a:cubicBezTo>
                <a:cubicBezTo>
                  <a:pt x="3027" y="695"/>
                  <a:pt x="3015" y="680"/>
                  <a:pt x="3017" y="647"/>
                </a:cubicBezTo>
                <a:close/>
                <a:moveTo>
                  <a:pt x="3008" y="836"/>
                </a:moveTo>
                <a:cubicBezTo>
                  <a:pt x="2931" y="931"/>
                  <a:pt x="2891" y="969"/>
                  <a:pt x="2854" y="979"/>
                </a:cubicBezTo>
                <a:cubicBezTo>
                  <a:pt x="2896" y="917"/>
                  <a:pt x="2949" y="873"/>
                  <a:pt x="3008" y="836"/>
                </a:cubicBezTo>
                <a:close/>
                <a:moveTo>
                  <a:pt x="2904" y="993"/>
                </a:moveTo>
                <a:cubicBezTo>
                  <a:pt x="2923" y="990"/>
                  <a:pt x="2943" y="986"/>
                  <a:pt x="2962" y="988"/>
                </a:cubicBezTo>
                <a:cubicBezTo>
                  <a:pt x="3008" y="992"/>
                  <a:pt x="3052" y="1005"/>
                  <a:pt x="3087" y="1041"/>
                </a:cubicBezTo>
                <a:cubicBezTo>
                  <a:pt x="3040" y="1134"/>
                  <a:pt x="2858" y="1187"/>
                  <a:pt x="2806" y="1123"/>
                </a:cubicBezTo>
                <a:cubicBezTo>
                  <a:pt x="2849" y="1078"/>
                  <a:pt x="2910" y="1074"/>
                  <a:pt x="2970" y="1050"/>
                </a:cubicBezTo>
                <a:cubicBezTo>
                  <a:pt x="2909" y="1043"/>
                  <a:pt x="2862" y="1071"/>
                  <a:pt x="2810" y="1084"/>
                </a:cubicBezTo>
                <a:cubicBezTo>
                  <a:pt x="2823" y="1028"/>
                  <a:pt x="2856" y="1003"/>
                  <a:pt x="2904" y="993"/>
                </a:cubicBezTo>
                <a:close/>
                <a:moveTo>
                  <a:pt x="2653" y="927"/>
                </a:moveTo>
                <a:cubicBezTo>
                  <a:pt x="2630" y="829"/>
                  <a:pt x="2654" y="739"/>
                  <a:pt x="2722" y="659"/>
                </a:cubicBezTo>
                <a:cubicBezTo>
                  <a:pt x="2818" y="733"/>
                  <a:pt x="2852" y="876"/>
                  <a:pt x="2819" y="980"/>
                </a:cubicBezTo>
                <a:cubicBezTo>
                  <a:pt x="2811" y="1006"/>
                  <a:pt x="2796" y="1029"/>
                  <a:pt x="2766" y="1043"/>
                </a:cubicBezTo>
                <a:cubicBezTo>
                  <a:pt x="2758" y="994"/>
                  <a:pt x="2751" y="949"/>
                  <a:pt x="2744" y="904"/>
                </a:cubicBezTo>
                <a:cubicBezTo>
                  <a:pt x="2741" y="904"/>
                  <a:pt x="2738" y="904"/>
                  <a:pt x="2736" y="905"/>
                </a:cubicBezTo>
                <a:cubicBezTo>
                  <a:pt x="2736" y="951"/>
                  <a:pt x="2736" y="997"/>
                  <a:pt x="2736" y="1044"/>
                </a:cubicBezTo>
                <a:cubicBezTo>
                  <a:pt x="2701" y="1036"/>
                  <a:pt x="2671" y="1001"/>
                  <a:pt x="2653" y="927"/>
                </a:cubicBezTo>
                <a:close/>
                <a:moveTo>
                  <a:pt x="1758" y="1111"/>
                </a:moveTo>
                <a:cubicBezTo>
                  <a:pt x="1843" y="1110"/>
                  <a:pt x="1959" y="1220"/>
                  <a:pt x="1960" y="1300"/>
                </a:cubicBezTo>
                <a:cubicBezTo>
                  <a:pt x="1925" y="1266"/>
                  <a:pt x="1889" y="1230"/>
                  <a:pt x="1854" y="1195"/>
                </a:cubicBezTo>
                <a:cubicBezTo>
                  <a:pt x="1851" y="1197"/>
                  <a:pt x="1849" y="1199"/>
                  <a:pt x="1847" y="1201"/>
                </a:cubicBezTo>
                <a:cubicBezTo>
                  <a:pt x="1877" y="1247"/>
                  <a:pt x="1928" y="1279"/>
                  <a:pt x="1947" y="1334"/>
                </a:cubicBezTo>
                <a:cubicBezTo>
                  <a:pt x="1817" y="1329"/>
                  <a:pt x="1758" y="1225"/>
                  <a:pt x="1758" y="1111"/>
                </a:cubicBezTo>
                <a:close/>
                <a:moveTo>
                  <a:pt x="1726" y="1454"/>
                </a:moveTo>
                <a:cubicBezTo>
                  <a:pt x="1671" y="1451"/>
                  <a:pt x="1615" y="1441"/>
                  <a:pt x="1573" y="1393"/>
                </a:cubicBezTo>
                <a:cubicBezTo>
                  <a:pt x="1668" y="1346"/>
                  <a:pt x="1764" y="1333"/>
                  <a:pt x="1865" y="1346"/>
                </a:cubicBezTo>
                <a:cubicBezTo>
                  <a:pt x="1883" y="1348"/>
                  <a:pt x="1889" y="1360"/>
                  <a:pt x="1894" y="1378"/>
                </a:cubicBezTo>
                <a:cubicBezTo>
                  <a:pt x="1836" y="1382"/>
                  <a:pt x="1780" y="1385"/>
                  <a:pt x="1724" y="1389"/>
                </a:cubicBezTo>
                <a:cubicBezTo>
                  <a:pt x="1724" y="1391"/>
                  <a:pt x="1724" y="1394"/>
                  <a:pt x="1725" y="1396"/>
                </a:cubicBezTo>
                <a:cubicBezTo>
                  <a:pt x="1779" y="1400"/>
                  <a:pt x="1834" y="1403"/>
                  <a:pt x="1898" y="1406"/>
                </a:cubicBezTo>
                <a:cubicBezTo>
                  <a:pt x="1843" y="1455"/>
                  <a:pt x="1783" y="1458"/>
                  <a:pt x="1726" y="1454"/>
                </a:cubicBezTo>
                <a:close/>
                <a:moveTo>
                  <a:pt x="1968" y="1560"/>
                </a:moveTo>
                <a:cubicBezTo>
                  <a:pt x="1917" y="1644"/>
                  <a:pt x="1838" y="1685"/>
                  <a:pt x="1741" y="1700"/>
                </a:cubicBezTo>
                <a:cubicBezTo>
                  <a:pt x="1752" y="1629"/>
                  <a:pt x="1805" y="1525"/>
                  <a:pt x="1855" y="1487"/>
                </a:cubicBezTo>
                <a:cubicBezTo>
                  <a:pt x="1881" y="1467"/>
                  <a:pt x="1908" y="1440"/>
                  <a:pt x="1951" y="1458"/>
                </a:cubicBezTo>
                <a:cubicBezTo>
                  <a:pt x="1934" y="1499"/>
                  <a:pt x="1900" y="1525"/>
                  <a:pt x="1881" y="1562"/>
                </a:cubicBezTo>
                <a:cubicBezTo>
                  <a:pt x="1922" y="1546"/>
                  <a:pt x="1940" y="1505"/>
                  <a:pt x="1974" y="1477"/>
                </a:cubicBezTo>
                <a:cubicBezTo>
                  <a:pt x="1984" y="1507"/>
                  <a:pt x="1983" y="1535"/>
                  <a:pt x="1968" y="1560"/>
                </a:cubicBezTo>
                <a:close/>
                <a:moveTo>
                  <a:pt x="2205" y="1513"/>
                </a:moveTo>
                <a:cubicBezTo>
                  <a:pt x="2162" y="1479"/>
                  <a:pt x="2114" y="1452"/>
                  <a:pt x="2063" y="1419"/>
                </a:cubicBezTo>
                <a:cubicBezTo>
                  <a:pt x="2161" y="1446"/>
                  <a:pt x="2313" y="1556"/>
                  <a:pt x="2325" y="1625"/>
                </a:cubicBezTo>
                <a:cubicBezTo>
                  <a:pt x="2286" y="1588"/>
                  <a:pt x="2248" y="1547"/>
                  <a:pt x="2205" y="1513"/>
                </a:cubicBezTo>
                <a:close/>
                <a:moveTo>
                  <a:pt x="2322" y="1740"/>
                </a:moveTo>
                <a:cubicBezTo>
                  <a:pt x="2291" y="1786"/>
                  <a:pt x="2255" y="1810"/>
                  <a:pt x="2209" y="1812"/>
                </a:cubicBezTo>
                <a:cubicBezTo>
                  <a:pt x="2136" y="1815"/>
                  <a:pt x="2081" y="1778"/>
                  <a:pt x="2026" y="1735"/>
                </a:cubicBezTo>
                <a:cubicBezTo>
                  <a:pt x="2101" y="1657"/>
                  <a:pt x="2241" y="1624"/>
                  <a:pt x="2304" y="1669"/>
                </a:cubicBezTo>
                <a:cubicBezTo>
                  <a:pt x="2311" y="1682"/>
                  <a:pt x="2318" y="1695"/>
                  <a:pt x="2326" y="1710"/>
                </a:cubicBezTo>
                <a:cubicBezTo>
                  <a:pt x="2273" y="1731"/>
                  <a:pt x="2220" y="1725"/>
                  <a:pt x="2164" y="1733"/>
                </a:cubicBezTo>
                <a:cubicBezTo>
                  <a:pt x="2209" y="1749"/>
                  <a:pt x="2261" y="1752"/>
                  <a:pt x="2322" y="1740"/>
                </a:cubicBezTo>
                <a:close/>
                <a:moveTo>
                  <a:pt x="2419" y="1625"/>
                </a:moveTo>
                <a:cubicBezTo>
                  <a:pt x="2415" y="1564"/>
                  <a:pt x="2412" y="1504"/>
                  <a:pt x="2408" y="1443"/>
                </a:cubicBezTo>
                <a:cubicBezTo>
                  <a:pt x="2387" y="1508"/>
                  <a:pt x="2408" y="1577"/>
                  <a:pt x="2386" y="1647"/>
                </a:cubicBezTo>
                <a:cubicBezTo>
                  <a:pt x="2300" y="1560"/>
                  <a:pt x="2326" y="1354"/>
                  <a:pt x="2413" y="1285"/>
                </a:cubicBezTo>
                <a:cubicBezTo>
                  <a:pt x="2418" y="1290"/>
                  <a:pt x="2422" y="1295"/>
                  <a:pt x="2426" y="1301"/>
                </a:cubicBezTo>
                <a:cubicBezTo>
                  <a:pt x="2432" y="1310"/>
                  <a:pt x="2438" y="1320"/>
                  <a:pt x="2442" y="1330"/>
                </a:cubicBezTo>
                <a:cubicBezTo>
                  <a:pt x="2483" y="1417"/>
                  <a:pt x="2481" y="1506"/>
                  <a:pt x="2451" y="1595"/>
                </a:cubicBezTo>
                <a:cubicBezTo>
                  <a:pt x="2446" y="1607"/>
                  <a:pt x="2435" y="1617"/>
                  <a:pt x="2427" y="1628"/>
                </a:cubicBezTo>
                <a:cubicBezTo>
                  <a:pt x="2424" y="1627"/>
                  <a:pt x="2422" y="1626"/>
                  <a:pt x="2419" y="1625"/>
                </a:cubicBezTo>
                <a:close/>
                <a:moveTo>
                  <a:pt x="2890" y="1951"/>
                </a:moveTo>
                <a:cubicBezTo>
                  <a:pt x="2863" y="1991"/>
                  <a:pt x="2825" y="2018"/>
                  <a:pt x="2770" y="2042"/>
                </a:cubicBezTo>
                <a:cubicBezTo>
                  <a:pt x="2733" y="2058"/>
                  <a:pt x="2697" y="2071"/>
                  <a:pt x="2657" y="2066"/>
                </a:cubicBezTo>
                <a:cubicBezTo>
                  <a:pt x="2625" y="2062"/>
                  <a:pt x="2611" y="2052"/>
                  <a:pt x="2597" y="2024"/>
                </a:cubicBezTo>
                <a:cubicBezTo>
                  <a:pt x="2652" y="1999"/>
                  <a:pt x="2719" y="2019"/>
                  <a:pt x="2775" y="1970"/>
                </a:cubicBezTo>
                <a:cubicBezTo>
                  <a:pt x="2750" y="1975"/>
                  <a:pt x="2732" y="1978"/>
                  <a:pt x="2713" y="1982"/>
                </a:cubicBezTo>
                <a:cubicBezTo>
                  <a:pt x="2765" y="1909"/>
                  <a:pt x="2819" y="1899"/>
                  <a:pt x="2890" y="1951"/>
                </a:cubicBezTo>
                <a:close/>
                <a:moveTo>
                  <a:pt x="2565" y="1898"/>
                </a:moveTo>
                <a:cubicBezTo>
                  <a:pt x="2569" y="1845"/>
                  <a:pt x="2586" y="1797"/>
                  <a:pt x="2625" y="1759"/>
                </a:cubicBezTo>
                <a:cubicBezTo>
                  <a:pt x="2642" y="1743"/>
                  <a:pt x="2661" y="1728"/>
                  <a:pt x="2678" y="1712"/>
                </a:cubicBezTo>
                <a:cubicBezTo>
                  <a:pt x="2744" y="1650"/>
                  <a:pt x="2825" y="1638"/>
                  <a:pt x="2914" y="1638"/>
                </a:cubicBezTo>
                <a:cubicBezTo>
                  <a:pt x="2904" y="1670"/>
                  <a:pt x="2897" y="1700"/>
                  <a:pt x="2886" y="1728"/>
                </a:cubicBezTo>
                <a:cubicBezTo>
                  <a:pt x="2844" y="1831"/>
                  <a:pt x="2771" y="1905"/>
                  <a:pt x="2672" y="1955"/>
                </a:cubicBezTo>
                <a:cubicBezTo>
                  <a:pt x="2649" y="1966"/>
                  <a:pt x="2621" y="1966"/>
                  <a:pt x="2596" y="1944"/>
                </a:cubicBezTo>
                <a:cubicBezTo>
                  <a:pt x="2637" y="1887"/>
                  <a:pt x="2677" y="1829"/>
                  <a:pt x="2737" y="1776"/>
                </a:cubicBezTo>
                <a:cubicBezTo>
                  <a:pt x="2720" y="1783"/>
                  <a:pt x="2709" y="1785"/>
                  <a:pt x="2702" y="1791"/>
                </a:cubicBezTo>
                <a:cubicBezTo>
                  <a:pt x="2659" y="1833"/>
                  <a:pt x="2616" y="1877"/>
                  <a:pt x="2569" y="1924"/>
                </a:cubicBezTo>
                <a:cubicBezTo>
                  <a:pt x="2567" y="1914"/>
                  <a:pt x="2564" y="1906"/>
                  <a:pt x="2565" y="1898"/>
                </a:cubicBezTo>
                <a:close/>
                <a:moveTo>
                  <a:pt x="2715" y="1510"/>
                </a:moveTo>
                <a:cubicBezTo>
                  <a:pt x="2756" y="1475"/>
                  <a:pt x="2823" y="1447"/>
                  <a:pt x="2869" y="1442"/>
                </a:cubicBezTo>
                <a:cubicBezTo>
                  <a:pt x="2814" y="1467"/>
                  <a:pt x="2765" y="1489"/>
                  <a:pt x="2715" y="1510"/>
                </a:cubicBezTo>
                <a:close/>
                <a:moveTo>
                  <a:pt x="3071" y="1377"/>
                </a:moveTo>
                <a:cubicBezTo>
                  <a:pt x="3097" y="1332"/>
                  <a:pt x="3148" y="1310"/>
                  <a:pt x="3162" y="1261"/>
                </a:cubicBezTo>
                <a:cubicBezTo>
                  <a:pt x="3129" y="1288"/>
                  <a:pt x="3096" y="1314"/>
                  <a:pt x="3057" y="1345"/>
                </a:cubicBezTo>
                <a:cubicBezTo>
                  <a:pt x="3049" y="1311"/>
                  <a:pt x="3058" y="1290"/>
                  <a:pt x="3073" y="1270"/>
                </a:cubicBezTo>
                <a:cubicBezTo>
                  <a:pt x="3103" y="1229"/>
                  <a:pt x="3144" y="1204"/>
                  <a:pt x="3189" y="1183"/>
                </a:cubicBezTo>
                <a:cubicBezTo>
                  <a:pt x="3222" y="1169"/>
                  <a:pt x="3256" y="1158"/>
                  <a:pt x="3297" y="1165"/>
                </a:cubicBezTo>
                <a:cubicBezTo>
                  <a:pt x="3288" y="1195"/>
                  <a:pt x="3281" y="1223"/>
                  <a:pt x="3270" y="1250"/>
                </a:cubicBezTo>
                <a:cubicBezTo>
                  <a:pt x="3248" y="1302"/>
                  <a:pt x="3212" y="1343"/>
                  <a:pt x="3164" y="1371"/>
                </a:cubicBezTo>
                <a:cubicBezTo>
                  <a:pt x="3137" y="1388"/>
                  <a:pt x="3106" y="1397"/>
                  <a:pt x="3071" y="1377"/>
                </a:cubicBezTo>
                <a:close/>
                <a:moveTo>
                  <a:pt x="3379" y="1738"/>
                </a:moveTo>
                <a:cubicBezTo>
                  <a:pt x="3301" y="1724"/>
                  <a:pt x="3241" y="1688"/>
                  <a:pt x="3197" y="1628"/>
                </a:cubicBezTo>
                <a:cubicBezTo>
                  <a:pt x="3176" y="1599"/>
                  <a:pt x="3160" y="1566"/>
                  <a:pt x="3174" y="1523"/>
                </a:cubicBezTo>
                <a:cubicBezTo>
                  <a:pt x="3220" y="1562"/>
                  <a:pt x="3251" y="1611"/>
                  <a:pt x="3305" y="1635"/>
                </a:cubicBezTo>
                <a:cubicBezTo>
                  <a:pt x="3280" y="1605"/>
                  <a:pt x="3256" y="1574"/>
                  <a:pt x="3225" y="1536"/>
                </a:cubicBezTo>
                <a:cubicBezTo>
                  <a:pt x="3266" y="1550"/>
                  <a:pt x="3300" y="1562"/>
                  <a:pt x="3334" y="1574"/>
                </a:cubicBezTo>
                <a:cubicBezTo>
                  <a:pt x="3337" y="1575"/>
                  <a:pt x="3340" y="1579"/>
                  <a:pt x="3342" y="1583"/>
                </a:cubicBezTo>
                <a:cubicBezTo>
                  <a:pt x="3373" y="1628"/>
                  <a:pt x="3391" y="1677"/>
                  <a:pt x="3379" y="1738"/>
                </a:cubicBezTo>
                <a:close/>
                <a:moveTo>
                  <a:pt x="3366" y="1550"/>
                </a:moveTo>
                <a:cubicBezTo>
                  <a:pt x="3309" y="1547"/>
                  <a:pt x="3260" y="1533"/>
                  <a:pt x="3229" y="1471"/>
                </a:cubicBezTo>
                <a:cubicBezTo>
                  <a:pt x="3249" y="1469"/>
                  <a:pt x="3264" y="1465"/>
                  <a:pt x="3279" y="1465"/>
                </a:cubicBezTo>
                <a:cubicBezTo>
                  <a:pt x="3294" y="1465"/>
                  <a:pt x="3310" y="1469"/>
                  <a:pt x="3325" y="1470"/>
                </a:cubicBezTo>
                <a:cubicBezTo>
                  <a:pt x="3338" y="1472"/>
                  <a:pt x="3352" y="1473"/>
                  <a:pt x="3365" y="1475"/>
                </a:cubicBezTo>
                <a:cubicBezTo>
                  <a:pt x="3323" y="1444"/>
                  <a:pt x="3276" y="1442"/>
                  <a:pt x="3225" y="1442"/>
                </a:cubicBezTo>
                <a:cubicBezTo>
                  <a:pt x="3240" y="1409"/>
                  <a:pt x="3265" y="1402"/>
                  <a:pt x="3292" y="1399"/>
                </a:cubicBezTo>
                <a:cubicBezTo>
                  <a:pt x="3351" y="1393"/>
                  <a:pt x="3409" y="1395"/>
                  <a:pt x="3457" y="1437"/>
                </a:cubicBezTo>
                <a:cubicBezTo>
                  <a:pt x="3485" y="1462"/>
                  <a:pt x="3519" y="1481"/>
                  <a:pt x="3541" y="1522"/>
                </a:cubicBezTo>
                <a:cubicBezTo>
                  <a:pt x="3479" y="1528"/>
                  <a:pt x="3426" y="1553"/>
                  <a:pt x="3366" y="1550"/>
                </a:cubicBezTo>
                <a:close/>
                <a:moveTo>
                  <a:pt x="3373" y="1910"/>
                </a:moveTo>
                <a:cubicBezTo>
                  <a:pt x="3329" y="1929"/>
                  <a:pt x="3321" y="1970"/>
                  <a:pt x="3315" y="2011"/>
                </a:cubicBezTo>
                <a:cubicBezTo>
                  <a:pt x="3312" y="2035"/>
                  <a:pt x="3314" y="2060"/>
                  <a:pt x="3314" y="2085"/>
                </a:cubicBezTo>
                <a:cubicBezTo>
                  <a:pt x="3248" y="2071"/>
                  <a:pt x="3186" y="2059"/>
                  <a:pt x="3121" y="2045"/>
                </a:cubicBezTo>
                <a:cubicBezTo>
                  <a:pt x="3118" y="2058"/>
                  <a:pt x="3113" y="2066"/>
                  <a:pt x="3114" y="2073"/>
                </a:cubicBezTo>
                <a:cubicBezTo>
                  <a:pt x="3119" y="2104"/>
                  <a:pt x="3128" y="2133"/>
                  <a:pt x="3142" y="2160"/>
                </a:cubicBezTo>
                <a:cubicBezTo>
                  <a:pt x="3169" y="2160"/>
                  <a:pt x="3169" y="2160"/>
                  <a:pt x="3169" y="2160"/>
                </a:cubicBezTo>
                <a:cubicBezTo>
                  <a:pt x="3155" y="2134"/>
                  <a:pt x="3139" y="2108"/>
                  <a:pt x="3135" y="2070"/>
                </a:cubicBezTo>
                <a:cubicBezTo>
                  <a:pt x="3194" y="2088"/>
                  <a:pt x="3253" y="2085"/>
                  <a:pt x="3307" y="2111"/>
                </a:cubicBezTo>
                <a:cubicBezTo>
                  <a:pt x="3335" y="2124"/>
                  <a:pt x="3359" y="2139"/>
                  <a:pt x="3376" y="2160"/>
                </a:cubicBezTo>
                <a:cubicBezTo>
                  <a:pt x="3413" y="2160"/>
                  <a:pt x="3413" y="2160"/>
                  <a:pt x="3413" y="2160"/>
                </a:cubicBezTo>
                <a:cubicBezTo>
                  <a:pt x="3389" y="2139"/>
                  <a:pt x="3367" y="2120"/>
                  <a:pt x="3346" y="2101"/>
                </a:cubicBezTo>
                <a:cubicBezTo>
                  <a:pt x="3343" y="2099"/>
                  <a:pt x="3343" y="2094"/>
                  <a:pt x="3342" y="2090"/>
                </a:cubicBezTo>
                <a:cubicBezTo>
                  <a:pt x="3331" y="2036"/>
                  <a:pt x="3332" y="1984"/>
                  <a:pt x="3367" y="1933"/>
                </a:cubicBezTo>
                <a:cubicBezTo>
                  <a:pt x="3434" y="1975"/>
                  <a:pt x="3475" y="2031"/>
                  <a:pt x="3493" y="2103"/>
                </a:cubicBezTo>
                <a:cubicBezTo>
                  <a:pt x="3498" y="2122"/>
                  <a:pt x="3500" y="2141"/>
                  <a:pt x="3497" y="2160"/>
                </a:cubicBezTo>
                <a:cubicBezTo>
                  <a:pt x="3520" y="2160"/>
                  <a:pt x="3520" y="2160"/>
                  <a:pt x="3520" y="2160"/>
                </a:cubicBezTo>
                <a:cubicBezTo>
                  <a:pt x="3519" y="2073"/>
                  <a:pt x="3474" y="1977"/>
                  <a:pt x="3373" y="1910"/>
                </a:cubicBezTo>
                <a:close/>
                <a:moveTo>
                  <a:pt x="3789" y="152"/>
                </a:moveTo>
                <a:cubicBezTo>
                  <a:pt x="3765" y="164"/>
                  <a:pt x="3754" y="158"/>
                  <a:pt x="3747" y="141"/>
                </a:cubicBezTo>
                <a:cubicBezTo>
                  <a:pt x="3742" y="127"/>
                  <a:pt x="3731" y="114"/>
                  <a:pt x="3728" y="99"/>
                </a:cubicBezTo>
                <a:cubicBezTo>
                  <a:pt x="3723" y="76"/>
                  <a:pt x="3710" y="62"/>
                  <a:pt x="3686" y="59"/>
                </a:cubicBezTo>
                <a:cubicBezTo>
                  <a:pt x="3685" y="32"/>
                  <a:pt x="3673" y="14"/>
                  <a:pt x="3656" y="0"/>
                </a:cubicBezTo>
                <a:cubicBezTo>
                  <a:pt x="3596" y="0"/>
                  <a:pt x="3596" y="0"/>
                  <a:pt x="3596" y="0"/>
                </a:cubicBezTo>
                <a:cubicBezTo>
                  <a:pt x="3609" y="12"/>
                  <a:pt x="3621" y="25"/>
                  <a:pt x="3632" y="39"/>
                </a:cubicBezTo>
                <a:cubicBezTo>
                  <a:pt x="3646" y="59"/>
                  <a:pt x="3658" y="81"/>
                  <a:pt x="3685" y="88"/>
                </a:cubicBezTo>
                <a:cubicBezTo>
                  <a:pt x="3693" y="90"/>
                  <a:pt x="3700" y="100"/>
                  <a:pt x="3705" y="108"/>
                </a:cubicBezTo>
                <a:cubicBezTo>
                  <a:pt x="3760" y="203"/>
                  <a:pt x="3799" y="305"/>
                  <a:pt x="3820" y="412"/>
                </a:cubicBezTo>
                <a:cubicBezTo>
                  <a:pt x="3828" y="450"/>
                  <a:pt x="3825" y="487"/>
                  <a:pt x="3815" y="524"/>
                </a:cubicBezTo>
                <a:cubicBezTo>
                  <a:pt x="3811" y="539"/>
                  <a:pt x="3810" y="553"/>
                  <a:pt x="3808" y="568"/>
                </a:cubicBezTo>
                <a:cubicBezTo>
                  <a:pt x="3820" y="575"/>
                  <a:pt x="3830" y="577"/>
                  <a:pt x="3840" y="576"/>
                </a:cubicBezTo>
                <a:cubicBezTo>
                  <a:pt x="3840" y="343"/>
                  <a:pt x="3840" y="343"/>
                  <a:pt x="3840" y="343"/>
                </a:cubicBezTo>
                <a:cubicBezTo>
                  <a:pt x="3834" y="333"/>
                  <a:pt x="3829" y="322"/>
                  <a:pt x="3826" y="311"/>
                </a:cubicBezTo>
                <a:cubicBezTo>
                  <a:pt x="3810" y="261"/>
                  <a:pt x="3761" y="219"/>
                  <a:pt x="3789" y="152"/>
                </a:cubicBezTo>
                <a:close/>
                <a:moveTo>
                  <a:pt x="3741" y="24"/>
                </a:moveTo>
                <a:cubicBezTo>
                  <a:pt x="3735" y="16"/>
                  <a:pt x="3730" y="8"/>
                  <a:pt x="3724" y="0"/>
                </a:cubicBezTo>
                <a:cubicBezTo>
                  <a:pt x="3694" y="0"/>
                  <a:pt x="3694" y="0"/>
                  <a:pt x="3694" y="0"/>
                </a:cubicBezTo>
                <a:cubicBezTo>
                  <a:pt x="3705" y="13"/>
                  <a:pt x="3717" y="27"/>
                  <a:pt x="3728" y="41"/>
                </a:cubicBezTo>
                <a:cubicBezTo>
                  <a:pt x="3773" y="97"/>
                  <a:pt x="3810" y="157"/>
                  <a:pt x="3840" y="221"/>
                </a:cubicBezTo>
                <a:cubicBezTo>
                  <a:pt x="3840" y="174"/>
                  <a:pt x="3840" y="174"/>
                  <a:pt x="3840" y="174"/>
                </a:cubicBezTo>
                <a:cubicBezTo>
                  <a:pt x="3812" y="121"/>
                  <a:pt x="3779" y="71"/>
                  <a:pt x="3741" y="24"/>
                </a:cubicBezTo>
                <a:close/>
                <a:moveTo>
                  <a:pt x="3803" y="228"/>
                </a:moveTo>
                <a:cubicBezTo>
                  <a:pt x="3807" y="250"/>
                  <a:pt x="3809" y="269"/>
                  <a:pt x="3840" y="265"/>
                </a:cubicBezTo>
                <a:cubicBezTo>
                  <a:pt x="3840" y="261"/>
                  <a:pt x="3840" y="261"/>
                  <a:pt x="3840" y="261"/>
                </a:cubicBezTo>
                <a:cubicBezTo>
                  <a:pt x="3835" y="242"/>
                  <a:pt x="3828" y="228"/>
                  <a:pt x="3803" y="228"/>
                </a:cubicBezTo>
                <a:close/>
                <a:moveTo>
                  <a:pt x="3840" y="1211"/>
                </a:moveTo>
                <a:cubicBezTo>
                  <a:pt x="3840" y="1188"/>
                  <a:pt x="3840" y="1188"/>
                  <a:pt x="3840" y="1188"/>
                </a:cubicBezTo>
                <a:cubicBezTo>
                  <a:pt x="3816" y="1174"/>
                  <a:pt x="3790" y="1162"/>
                  <a:pt x="3762" y="1158"/>
                </a:cubicBezTo>
                <a:cubicBezTo>
                  <a:pt x="3786" y="1177"/>
                  <a:pt x="3815" y="1192"/>
                  <a:pt x="3840" y="1211"/>
                </a:cubicBezTo>
                <a:close/>
                <a:moveTo>
                  <a:pt x="118" y="70"/>
                </a:moveTo>
                <a:cubicBezTo>
                  <a:pt x="134" y="136"/>
                  <a:pt x="149" y="198"/>
                  <a:pt x="164" y="262"/>
                </a:cubicBezTo>
                <a:cubicBezTo>
                  <a:pt x="177" y="259"/>
                  <a:pt x="187" y="260"/>
                  <a:pt x="193" y="256"/>
                </a:cubicBezTo>
                <a:cubicBezTo>
                  <a:pt x="245" y="221"/>
                  <a:pt x="283" y="172"/>
                  <a:pt x="307" y="115"/>
                </a:cubicBezTo>
                <a:cubicBezTo>
                  <a:pt x="322" y="78"/>
                  <a:pt x="319" y="39"/>
                  <a:pt x="314" y="0"/>
                </a:cubicBezTo>
                <a:cubicBezTo>
                  <a:pt x="294" y="0"/>
                  <a:pt x="294" y="0"/>
                  <a:pt x="294" y="0"/>
                </a:cubicBezTo>
                <a:cubicBezTo>
                  <a:pt x="301" y="53"/>
                  <a:pt x="298" y="105"/>
                  <a:pt x="262" y="151"/>
                </a:cubicBezTo>
                <a:cubicBezTo>
                  <a:pt x="239" y="180"/>
                  <a:pt x="222" y="214"/>
                  <a:pt x="181" y="239"/>
                </a:cubicBezTo>
                <a:cubicBezTo>
                  <a:pt x="172" y="177"/>
                  <a:pt x="145" y="125"/>
                  <a:pt x="145" y="65"/>
                </a:cubicBezTo>
                <a:cubicBezTo>
                  <a:pt x="145" y="42"/>
                  <a:pt x="147" y="20"/>
                  <a:pt x="153" y="0"/>
                </a:cubicBezTo>
                <a:cubicBezTo>
                  <a:pt x="130" y="0"/>
                  <a:pt x="130" y="0"/>
                  <a:pt x="130" y="0"/>
                </a:cubicBezTo>
                <a:cubicBezTo>
                  <a:pt x="126" y="11"/>
                  <a:pt x="123" y="23"/>
                  <a:pt x="120" y="34"/>
                </a:cubicBezTo>
                <a:cubicBezTo>
                  <a:pt x="119" y="38"/>
                  <a:pt x="114" y="41"/>
                  <a:pt x="111" y="43"/>
                </a:cubicBezTo>
                <a:cubicBezTo>
                  <a:pt x="78" y="68"/>
                  <a:pt x="42" y="86"/>
                  <a:pt x="0" y="89"/>
                </a:cubicBezTo>
                <a:cubicBezTo>
                  <a:pt x="0" y="112"/>
                  <a:pt x="0" y="112"/>
                  <a:pt x="0" y="112"/>
                </a:cubicBezTo>
                <a:cubicBezTo>
                  <a:pt x="17" y="111"/>
                  <a:pt x="34" y="106"/>
                  <a:pt x="51" y="101"/>
                </a:cubicBezTo>
                <a:cubicBezTo>
                  <a:pt x="74" y="93"/>
                  <a:pt x="96" y="81"/>
                  <a:pt x="118" y="70"/>
                </a:cubicBezTo>
                <a:close/>
                <a:moveTo>
                  <a:pt x="3428" y="2160"/>
                </a:moveTo>
                <a:cubicBezTo>
                  <a:pt x="3454" y="2160"/>
                  <a:pt x="3454" y="2160"/>
                  <a:pt x="3454" y="2160"/>
                </a:cubicBezTo>
                <a:cubicBezTo>
                  <a:pt x="3439" y="2122"/>
                  <a:pt x="3425" y="2085"/>
                  <a:pt x="3396" y="2055"/>
                </a:cubicBezTo>
                <a:cubicBezTo>
                  <a:pt x="3406" y="2088"/>
                  <a:pt x="3416" y="2122"/>
                  <a:pt x="3428" y="2160"/>
                </a:cubicBezTo>
                <a:close/>
                <a:moveTo>
                  <a:pt x="61" y="0"/>
                </a:moveTo>
                <a:cubicBezTo>
                  <a:pt x="59" y="3"/>
                  <a:pt x="58" y="6"/>
                  <a:pt x="57" y="9"/>
                </a:cubicBezTo>
                <a:cubicBezTo>
                  <a:pt x="60" y="6"/>
                  <a:pt x="63" y="3"/>
                  <a:pt x="67" y="0"/>
                </a:cubicBezTo>
                <a:lnTo>
                  <a:pt x="61" y="0"/>
                </a:lnTo>
                <a:close/>
                <a:moveTo>
                  <a:pt x="117" y="1012"/>
                </a:moveTo>
                <a:cubicBezTo>
                  <a:pt x="94" y="956"/>
                  <a:pt x="66" y="904"/>
                  <a:pt x="18" y="867"/>
                </a:cubicBezTo>
                <a:cubicBezTo>
                  <a:pt x="12" y="862"/>
                  <a:pt x="6" y="858"/>
                  <a:pt x="0" y="853"/>
                </a:cubicBezTo>
                <a:cubicBezTo>
                  <a:pt x="0" y="878"/>
                  <a:pt x="0" y="878"/>
                  <a:pt x="0" y="878"/>
                </a:cubicBezTo>
                <a:cubicBezTo>
                  <a:pt x="15" y="890"/>
                  <a:pt x="29" y="905"/>
                  <a:pt x="42" y="921"/>
                </a:cubicBezTo>
                <a:cubicBezTo>
                  <a:pt x="59" y="944"/>
                  <a:pt x="74" y="969"/>
                  <a:pt x="91" y="996"/>
                </a:cubicBezTo>
                <a:cubicBezTo>
                  <a:pt x="59" y="1010"/>
                  <a:pt x="30" y="1012"/>
                  <a:pt x="0" y="1009"/>
                </a:cubicBezTo>
                <a:cubicBezTo>
                  <a:pt x="0" y="1030"/>
                  <a:pt x="0" y="1030"/>
                  <a:pt x="0" y="1030"/>
                </a:cubicBezTo>
                <a:cubicBezTo>
                  <a:pt x="38" y="1033"/>
                  <a:pt x="77" y="1028"/>
                  <a:pt x="117" y="1012"/>
                </a:cubicBezTo>
                <a:close/>
                <a:moveTo>
                  <a:pt x="155" y="746"/>
                </a:moveTo>
                <a:cubicBezTo>
                  <a:pt x="202" y="706"/>
                  <a:pt x="237" y="654"/>
                  <a:pt x="255" y="594"/>
                </a:cubicBezTo>
                <a:cubicBezTo>
                  <a:pt x="257" y="587"/>
                  <a:pt x="253" y="578"/>
                  <a:pt x="252" y="565"/>
                </a:cubicBezTo>
                <a:cubicBezTo>
                  <a:pt x="186" y="570"/>
                  <a:pt x="122" y="575"/>
                  <a:pt x="56" y="580"/>
                </a:cubicBezTo>
                <a:cubicBezTo>
                  <a:pt x="58" y="555"/>
                  <a:pt x="64" y="531"/>
                  <a:pt x="64" y="506"/>
                </a:cubicBezTo>
                <a:cubicBezTo>
                  <a:pt x="64" y="465"/>
                  <a:pt x="61" y="423"/>
                  <a:pt x="19" y="399"/>
                </a:cubicBezTo>
                <a:cubicBezTo>
                  <a:pt x="13" y="402"/>
                  <a:pt x="6" y="405"/>
                  <a:pt x="0" y="409"/>
                </a:cubicBezTo>
                <a:cubicBezTo>
                  <a:pt x="0" y="433"/>
                  <a:pt x="0" y="433"/>
                  <a:pt x="0" y="433"/>
                </a:cubicBezTo>
                <a:cubicBezTo>
                  <a:pt x="7" y="429"/>
                  <a:pt x="15" y="426"/>
                  <a:pt x="22" y="422"/>
                </a:cubicBezTo>
                <a:cubicBezTo>
                  <a:pt x="50" y="478"/>
                  <a:pt x="45" y="529"/>
                  <a:pt x="27" y="581"/>
                </a:cubicBezTo>
                <a:cubicBezTo>
                  <a:pt x="26" y="585"/>
                  <a:pt x="24" y="590"/>
                  <a:pt x="21" y="592"/>
                </a:cubicBezTo>
                <a:cubicBezTo>
                  <a:pt x="14" y="597"/>
                  <a:pt x="7" y="601"/>
                  <a:pt x="0" y="606"/>
                </a:cubicBezTo>
                <a:cubicBezTo>
                  <a:pt x="0" y="633"/>
                  <a:pt x="0" y="633"/>
                  <a:pt x="0" y="633"/>
                </a:cubicBezTo>
                <a:cubicBezTo>
                  <a:pt x="17" y="622"/>
                  <a:pt x="37" y="614"/>
                  <a:pt x="59" y="606"/>
                </a:cubicBezTo>
                <a:cubicBezTo>
                  <a:pt x="116" y="588"/>
                  <a:pt x="174" y="599"/>
                  <a:pt x="235" y="588"/>
                </a:cubicBezTo>
                <a:cubicBezTo>
                  <a:pt x="224" y="635"/>
                  <a:pt x="196" y="661"/>
                  <a:pt x="175" y="692"/>
                </a:cubicBezTo>
                <a:cubicBezTo>
                  <a:pt x="139" y="745"/>
                  <a:pt x="84" y="762"/>
                  <a:pt x="25" y="772"/>
                </a:cubicBezTo>
                <a:cubicBezTo>
                  <a:pt x="17" y="773"/>
                  <a:pt x="8" y="774"/>
                  <a:pt x="0" y="773"/>
                </a:cubicBezTo>
                <a:cubicBezTo>
                  <a:pt x="0" y="795"/>
                  <a:pt x="0" y="795"/>
                  <a:pt x="0" y="795"/>
                </a:cubicBezTo>
                <a:cubicBezTo>
                  <a:pt x="9" y="795"/>
                  <a:pt x="17" y="794"/>
                  <a:pt x="26" y="792"/>
                </a:cubicBezTo>
                <a:cubicBezTo>
                  <a:pt x="72" y="783"/>
                  <a:pt x="119" y="776"/>
                  <a:pt x="155" y="746"/>
                </a:cubicBezTo>
                <a:close/>
                <a:moveTo>
                  <a:pt x="2102" y="2101"/>
                </a:moveTo>
                <a:cubicBezTo>
                  <a:pt x="2066" y="2112"/>
                  <a:pt x="2034" y="2138"/>
                  <a:pt x="1997" y="2159"/>
                </a:cubicBezTo>
                <a:cubicBezTo>
                  <a:pt x="1986" y="2061"/>
                  <a:pt x="1945" y="1973"/>
                  <a:pt x="1884" y="1890"/>
                </a:cubicBezTo>
                <a:cubicBezTo>
                  <a:pt x="1880" y="1898"/>
                  <a:pt x="1876" y="1903"/>
                  <a:pt x="1876" y="1907"/>
                </a:cubicBezTo>
                <a:cubicBezTo>
                  <a:pt x="1879" y="1958"/>
                  <a:pt x="1854" y="2001"/>
                  <a:pt x="1834" y="2046"/>
                </a:cubicBezTo>
                <a:cubicBezTo>
                  <a:pt x="1818" y="2082"/>
                  <a:pt x="1798" y="2117"/>
                  <a:pt x="1779" y="2154"/>
                </a:cubicBezTo>
                <a:cubicBezTo>
                  <a:pt x="1752" y="2146"/>
                  <a:pt x="1721" y="2139"/>
                  <a:pt x="1691" y="2130"/>
                </a:cubicBezTo>
                <a:cubicBezTo>
                  <a:pt x="1660" y="2121"/>
                  <a:pt x="1630" y="2111"/>
                  <a:pt x="1598" y="2100"/>
                </a:cubicBezTo>
                <a:cubicBezTo>
                  <a:pt x="1591" y="2121"/>
                  <a:pt x="1589" y="2141"/>
                  <a:pt x="1591" y="2160"/>
                </a:cubicBezTo>
                <a:cubicBezTo>
                  <a:pt x="1613" y="2160"/>
                  <a:pt x="1613" y="2160"/>
                  <a:pt x="1613" y="2160"/>
                </a:cubicBezTo>
                <a:cubicBezTo>
                  <a:pt x="1613" y="2160"/>
                  <a:pt x="1613" y="2160"/>
                  <a:pt x="1613" y="2160"/>
                </a:cubicBezTo>
                <a:cubicBezTo>
                  <a:pt x="1610" y="2151"/>
                  <a:pt x="1612" y="2141"/>
                  <a:pt x="1612" y="2136"/>
                </a:cubicBezTo>
                <a:cubicBezTo>
                  <a:pt x="1647" y="2143"/>
                  <a:pt x="1678" y="2151"/>
                  <a:pt x="1710" y="2157"/>
                </a:cubicBezTo>
                <a:cubicBezTo>
                  <a:pt x="1715" y="2158"/>
                  <a:pt x="1720" y="2159"/>
                  <a:pt x="1725" y="2160"/>
                </a:cubicBezTo>
                <a:cubicBezTo>
                  <a:pt x="1808" y="2160"/>
                  <a:pt x="1808" y="2160"/>
                  <a:pt x="1808" y="2160"/>
                </a:cubicBezTo>
                <a:cubicBezTo>
                  <a:pt x="1811" y="2140"/>
                  <a:pt x="1819" y="2119"/>
                  <a:pt x="1830" y="2099"/>
                </a:cubicBezTo>
                <a:cubicBezTo>
                  <a:pt x="1856" y="2052"/>
                  <a:pt x="1884" y="2007"/>
                  <a:pt x="1898" y="1950"/>
                </a:cubicBezTo>
                <a:cubicBezTo>
                  <a:pt x="1913" y="1978"/>
                  <a:pt x="1930" y="2005"/>
                  <a:pt x="1943" y="2034"/>
                </a:cubicBezTo>
                <a:cubicBezTo>
                  <a:pt x="1959" y="2074"/>
                  <a:pt x="1971" y="2116"/>
                  <a:pt x="1974" y="2160"/>
                </a:cubicBezTo>
                <a:cubicBezTo>
                  <a:pt x="2037" y="2160"/>
                  <a:pt x="2037" y="2160"/>
                  <a:pt x="2037" y="2160"/>
                </a:cubicBezTo>
                <a:cubicBezTo>
                  <a:pt x="2053" y="2146"/>
                  <a:pt x="2074" y="2137"/>
                  <a:pt x="2093" y="2126"/>
                </a:cubicBezTo>
                <a:cubicBezTo>
                  <a:pt x="2112" y="2116"/>
                  <a:pt x="2134" y="2110"/>
                  <a:pt x="2158" y="2121"/>
                </a:cubicBezTo>
                <a:cubicBezTo>
                  <a:pt x="2152" y="2135"/>
                  <a:pt x="2146" y="2148"/>
                  <a:pt x="2141" y="2160"/>
                </a:cubicBezTo>
                <a:cubicBezTo>
                  <a:pt x="2166" y="2160"/>
                  <a:pt x="2166" y="2160"/>
                  <a:pt x="2166" y="2160"/>
                </a:cubicBezTo>
                <a:cubicBezTo>
                  <a:pt x="2179" y="2141"/>
                  <a:pt x="2198" y="2125"/>
                  <a:pt x="2227" y="2114"/>
                </a:cubicBezTo>
                <a:cubicBezTo>
                  <a:pt x="2180" y="2097"/>
                  <a:pt x="2139" y="2090"/>
                  <a:pt x="2102" y="2101"/>
                </a:cubicBezTo>
                <a:close/>
                <a:moveTo>
                  <a:pt x="122" y="1678"/>
                </a:moveTo>
                <a:cubicBezTo>
                  <a:pt x="128" y="1647"/>
                  <a:pt x="135" y="1616"/>
                  <a:pt x="141" y="1589"/>
                </a:cubicBezTo>
                <a:cubicBezTo>
                  <a:pt x="182" y="1588"/>
                  <a:pt x="222" y="1586"/>
                  <a:pt x="262" y="1588"/>
                </a:cubicBezTo>
                <a:cubicBezTo>
                  <a:pt x="311" y="1590"/>
                  <a:pt x="360" y="1587"/>
                  <a:pt x="405" y="1613"/>
                </a:cubicBezTo>
                <a:cubicBezTo>
                  <a:pt x="409" y="1615"/>
                  <a:pt x="415" y="1613"/>
                  <a:pt x="424" y="1613"/>
                </a:cubicBezTo>
                <a:cubicBezTo>
                  <a:pt x="377" y="1521"/>
                  <a:pt x="317" y="1445"/>
                  <a:pt x="234" y="1391"/>
                </a:cubicBezTo>
                <a:cubicBezTo>
                  <a:pt x="270" y="1367"/>
                  <a:pt x="307" y="1351"/>
                  <a:pt x="333" y="1323"/>
                </a:cubicBezTo>
                <a:cubicBezTo>
                  <a:pt x="360" y="1295"/>
                  <a:pt x="372" y="1255"/>
                  <a:pt x="378" y="1206"/>
                </a:cubicBezTo>
                <a:cubicBezTo>
                  <a:pt x="339" y="1242"/>
                  <a:pt x="299" y="1245"/>
                  <a:pt x="257" y="1240"/>
                </a:cubicBezTo>
                <a:cubicBezTo>
                  <a:pt x="232" y="1238"/>
                  <a:pt x="207" y="1235"/>
                  <a:pt x="183" y="1231"/>
                </a:cubicBezTo>
                <a:cubicBezTo>
                  <a:pt x="136" y="1223"/>
                  <a:pt x="90" y="1227"/>
                  <a:pt x="46" y="1243"/>
                </a:cubicBezTo>
                <a:cubicBezTo>
                  <a:pt x="29" y="1250"/>
                  <a:pt x="14" y="1257"/>
                  <a:pt x="0" y="1268"/>
                </a:cubicBezTo>
                <a:cubicBezTo>
                  <a:pt x="0" y="1517"/>
                  <a:pt x="0" y="1517"/>
                  <a:pt x="0" y="1517"/>
                </a:cubicBezTo>
                <a:cubicBezTo>
                  <a:pt x="19" y="1545"/>
                  <a:pt x="24" y="1579"/>
                  <a:pt x="40" y="1609"/>
                </a:cubicBezTo>
                <a:cubicBezTo>
                  <a:pt x="37" y="1582"/>
                  <a:pt x="34" y="1555"/>
                  <a:pt x="30" y="1524"/>
                </a:cubicBezTo>
                <a:cubicBezTo>
                  <a:pt x="57" y="1540"/>
                  <a:pt x="80" y="1555"/>
                  <a:pt x="108" y="1571"/>
                </a:cubicBezTo>
                <a:cubicBezTo>
                  <a:pt x="118" y="1594"/>
                  <a:pt x="115" y="1621"/>
                  <a:pt x="107" y="1648"/>
                </a:cubicBezTo>
                <a:cubicBezTo>
                  <a:pt x="98" y="1680"/>
                  <a:pt x="91" y="1711"/>
                  <a:pt x="82" y="1745"/>
                </a:cubicBezTo>
                <a:cubicBezTo>
                  <a:pt x="77" y="1743"/>
                  <a:pt x="68" y="1740"/>
                  <a:pt x="61" y="1735"/>
                </a:cubicBezTo>
                <a:cubicBezTo>
                  <a:pt x="37" y="1714"/>
                  <a:pt x="17" y="1691"/>
                  <a:pt x="0" y="1667"/>
                </a:cubicBezTo>
                <a:cubicBezTo>
                  <a:pt x="0" y="1705"/>
                  <a:pt x="0" y="1705"/>
                  <a:pt x="0" y="1705"/>
                </a:cubicBezTo>
                <a:cubicBezTo>
                  <a:pt x="27" y="1740"/>
                  <a:pt x="59" y="1767"/>
                  <a:pt x="107" y="1774"/>
                </a:cubicBezTo>
                <a:cubicBezTo>
                  <a:pt x="112" y="1741"/>
                  <a:pt x="117" y="1709"/>
                  <a:pt x="122" y="1678"/>
                </a:cubicBezTo>
                <a:close/>
                <a:moveTo>
                  <a:pt x="28" y="1374"/>
                </a:moveTo>
                <a:cubicBezTo>
                  <a:pt x="30" y="1346"/>
                  <a:pt x="52" y="1339"/>
                  <a:pt x="70" y="1331"/>
                </a:cubicBezTo>
                <a:cubicBezTo>
                  <a:pt x="88" y="1323"/>
                  <a:pt x="108" y="1317"/>
                  <a:pt x="126" y="1304"/>
                </a:cubicBezTo>
                <a:cubicBezTo>
                  <a:pt x="100" y="1308"/>
                  <a:pt x="73" y="1312"/>
                  <a:pt x="44" y="1316"/>
                </a:cubicBezTo>
                <a:cubicBezTo>
                  <a:pt x="55" y="1286"/>
                  <a:pt x="77" y="1270"/>
                  <a:pt x="104" y="1264"/>
                </a:cubicBezTo>
                <a:cubicBezTo>
                  <a:pt x="137" y="1256"/>
                  <a:pt x="171" y="1249"/>
                  <a:pt x="207" y="1255"/>
                </a:cubicBezTo>
                <a:cubicBezTo>
                  <a:pt x="249" y="1262"/>
                  <a:pt x="293" y="1261"/>
                  <a:pt x="340" y="1264"/>
                </a:cubicBezTo>
                <a:cubicBezTo>
                  <a:pt x="340" y="1291"/>
                  <a:pt x="324" y="1308"/>
                  <a:pt x="307" y="1320"/>
                </a:cubicBezTo>
                <a:cubicBezTo>
                  <a:pt x="274" y="1342"/>
                  <a:pt x="243" y="1372"/>
                  <a:pt x="197" y="1358"/>
                </a:cubicBezTo>
                <a:cubicBezTo>
                  <a:pt x="168" y="1374"/>
                  <a:pt x="139" y="1354"/>
                  <a:pt x="111" y="1358"/>
                </a:cubicBezTo>
                <a:cubicBezTo>
                  <a:pt x="84" y="1361"/>
                  <a:pt x="57" y="1368"/>
                  <a:pt x="28" y="1374"/>
                </a:cubicBezTo>
                <a:close/>
                <a:moveTo>
                  <a:pt x="41" y="1476"/>
                </a:moveTo>
                <a:cubicBezTo>
                  <a:pt x="40" y="1473"/>
                  <a:pt x="39" y="1471"/>
                  <a:pt x="39" y="1468"/>
                </a:cubicBezTo>
                <a:cubicBezTo>
                  <a:pt x="39" y="1465"/>
                  <a:pt x="39" y="1462"/>
                  <a:pt x="40" y="1456"/>
                </a:cubicBezTo>
                <a:cubicBezTo>
                  <a:pt x="87" y="1450"/>
                  <a:pt x="131" y="1470"/>
                  <a:pt x="176" y="1477"/>
                </a:cubicBezTo>
                <a:cubicBezTo>
                  <a:pt x="138" y="1447"/>
                  <a:pt x="92" y="1439"/>
                  <a:pt x="47" y="1425"/>
                </a:cubicBezTo>
                <a:cubicBezTo>
                  <a:pt x="85" y="1376"/>
                  <a:pt x="123" y="1367"/>
                  <a:pt x="186" y="1393"/>
                </a:cubicBezTo>
                <a:cubicBezTo>
                  <a:pt x="241" y="1416"/>
                  <a:pt x="284" y="1453"/>
                  <a:pt x="322" y="1496"/>
                </a:cubicBezTo>
                <a:cubicBezTo>
                  <a:pt x="342" y="1520"/>
                  <a:pt x="358" y="1548"/>
                  <a:pt x="377" y="1573"/>
                </a:cubicBezTo>
                <a:cubicBezTo>
                  <a:pt x="319" y="1561"/>
                  <a:pt x="266" y="1566"/>
                  <a:pt x="213" y="1568"/>
                </a:cubicBezTo>
                <a:cubicBezTo>
                  <a:pt x="138" y="1570"/>
                  <a:pt x="81" y="1539"/>
                  <a:pt x="41" y="1476"/>
                </a:cubicBezTo>
                <a:close/>
                <a:moveTo>
                  <a:pt x="1366" y="1620"/>
                </a:moveTo>
                <a:cubicBezTo>
                  <a:pt x="1352" y="1517"/>
                  <a:pt x="1304" y="1433"/>
                  <a:pt x="1242" y="1352"/>
                </a:cubicBezTo>
                <a:cubicBezTo>
                  <a:pt x="1235" y="1355"/>
                  <a:pt x="1227" y="1358"/>
                  <a:pt x="1222" y="1363"/>
                </a:cubicBezTo>
                <a:cubicBezTo>
                  <a:pt x="1162" y="1433"/>
                  <a:pt x="1123" y="1510"/>
                  <a:pt x="1130" y="1607"/>
                </a:cubicBezTo>
                <a:cubicBezTo>
                  <a:pt x="1135" y="1669"/>
                  <a:pt x="1137" y="1730"/>
                  <a:pt x="1157" y="1789"/>
                </a:cubicBezTo>
                <a:cubicBezTo>
                  <a:pt x="1072" y="1703"/>
                  <a:pt x="1019" y="1605"/>
                  <a:pt x="1035" y="1479"/>
                </a:cubicBezTo>
                <a:cubicBezTo>
                  <a:pt x="1043" y="1414"/>
                  <a:pt x="1054" y="1348"/>
                  <a:pt x="1082" y="1289"/>
                </a:cubicBezTo>
                <a:cubicBezTo>
                  <a:pt x="1118" y="1215"/>
                  <a:pt x="1157" y="1142"/>
                  <a:pt x="1225" y="1086"/>
                </a:cubicBezTo>
                <a:cubicBezTo>
                  <a:pt x="1304" y="1180"/>
                  <a:pt x="1477" y="1206"/>
                  <a:pt x="1620" y="1082"/>
                </a:cubicBezTo>
                <a:cubicBezTo>
                  <a:pt x="1613" y="1035"/>
                  <a:pt x="1576" y="1016"/>
                  <a:pt x="1538" y="999"/>
                </a:cubicBezTo>
                <a:cubicBezTo>
                  <a:pt x="1515" y="990"/>
                  <a:pt x="1491" y="985"/>
                  <a:pt x="1467" y="978"/>
                </a:cubicBezTo>
                <a:cubicBezTo>
                  <a:pt x="1498" y="919"/>
                  <a:pt x="1527" y="862"/>
                  <a:pt x="1557" y="803"/>
                </a:cubicBezTo>
                <a:cubicBezTo>
                  <a:pt x="1545" y="796"/>
                  <a:pt x="1539" y="790"/>
                  <a:pt x="1532" y="789"/>
                </a:cubicBezTo>
                <a:cubicBezTo>
                  <a:pt x="1469" y="782"/>
                  <a:pt x="1408" y="794"/>
                  <a:pt x="1353" y="822"/>
                </a:cubicBezTo>
                <a:cubicBezTo>
                  <a:pt x="1311" y="843"/>
                  <a:pt x="1286" y="884"/>
                  <a:pt x="1260" y="923"/>
                </a:cubicBezTo>
                <a:cubicBezTo>
                  <a:pt x="1237" y="957"/>
                  <a:pt x="1226" y="995"/>
                  <a:pt x="1219" y="1036"/>
                </a:cubicBezTo>
                <a:cubicBezTo>
                  <a:pt x="1217" y="1051"/>
                  <a:pt x="1214" y="1066"/>
                  <a:pt x="1191" y="1072"/>
                </a:cubicBezTo>
                <a:cubicBezTo>
                  <a:pt x="1210" y="1013"/>
                  <a:pt x="1203" y="956"/>
                  <a:pt x="1188" y="900"/>
                </a:cubicBezTo>
                <a:cubicBezTo>
                  <a:pt x="1172" y="842"/>
                  <a:pt x="1136" y="796"/>
                  <a:pt x="1093" y="753"/>
                </a:cubicBezTo>
                <a:cubicBezTo>
                  <a:pt x="1035" y="812"/>
                  <a:pt x="1014" y="884"/>
                  <a:pt x="1012" y="963"/>
                </a:cubicBezTo>
                <a:cubicBezTo>
                  <a:pt x="1010" y="1041"/>
                  <a:pt x="1033" y="1112"/>
                  <a:pt x="1093" y="1168"/>
                </a:cubicBezTo>
                <a:cubicBezTo>
                  <a:pt x="1011" y="1293"/>
                  <a:pt x="968" y="1427"/>
                  <a:pt x="977" y="1576"/>
                </a:cubicBezTo>
                <a:cubicBezTo>
                  <a:pt x="878" y="1473"/>
                  <a:pt x="811" y="1350"/>
                  <a:pt x="752" y="1221"/>
                </a:cubicBezTo>
                <a:cubicBezTo>
                  <a:pt x="772" y="1204"/>
                  <a:pt x="792" y="1190"/>
                  <a:pt x="808" y="1173"/>
                </a:cubicBezTo>
                <a:cubicBezTo>
                  <a:pt x="859" y="1119"/>
                  <a:pt x="893" y="1055"/>
                  <a:pt x="904" y="981"/>
                </a:cubicBezTo>
                <a:cubicBezTo>
                  <a:pt x="909" y="946"/>
                  <a:pt x="903" y="909"/>
                  <a:pt x="900" y="873"/>
                </a:cubicBezTo>
                <a:cubicBezTo>
                  <a:pt x="899" y="859"/>
                  <a:pt x="888" y="854"/>
                  <a:pt x="873" y="853"/>
                </a:cubicBezTo>
                <a:cubicBezTo>
                  <a:pt x="833" y="852"/>
                  <a:pt x="803" y="873"/>
                  <a:pt x="774" y="893"/>
                </a:cubicBezTo>
                <a:cubicBezTo>
                  <a:pt x="750" y="910"/>
                  <a:pt x="731" y="933"/>
                  <a:pt x="708" y="955"/>
                </a:cubicBezTo>
                <a:cubicBezTo>
                  <a:pt x="690" y="891"/>
                  <a:pt x="689" y="826"/>
                  <a:pt x="685" y="757"/>
                </a:cubicBezTo>
                <a:cubicBezTo>
                  <a:pt x="706" y="764"/>
                  <a:pt x="723" y="773"/>
                  <a:pt x="741" y="776"/>
                </a:cubicBezTo>
                <a:cubicBezTo>
                  <a:pt x="787" y="782"/>
                  <a:pt x="823" y="759"/>
                  <a:pt x="852" y="728"/>
                </a:cubicBezTo>
                <a:cubicBezTo>
                  <a:pt x="884" y="694"/>
                  <a:pt x="906" y="654"/>
                  <a:pt x="917" y="607"/>
                </a:cubicBezTo>
                <a:cubicBezTo>
                  <a:pt x="923" y="583"/>
                  <a:pt x="930" y="559"/>
                  <a:pt x="937" y="535"/>
                </a:cubicBezTo>
                <a:cubicBezTo>
                  <a:pt x="949" y="495"/>
                  <a:pt x="968" y="459"/>
                  <a:pt x="1016" y="438"/>
                </a:cubicBezTo>
                <a:cubicBezTo>
                  <a:pt x="968" y="423"/>
                  <a:pt x="927" y="419"/>
                  <a:pt x="891" y="433"/>
                </a:cubicBezTo>
                <a:cubicBezTo>
                  <a:pt x="855" y="446"/>
                  <a:pt x="825" y="474"/>
                  <a:pt x="790" y="498"/>
                </a:cubicBezTo>
                <a:cubicBezTo>
                  <a:pt x="772" y="400"/>
                  <a:pt x="725" y="315"/>
                  <a:pt x="659" y="236"/>
                </a:cubicBezTo>
                <a:cubicBezTo>
                  <a:pt x="655" y="244"/>
                  <a:pt x="651" y="249"/>
                  <a:pt x="652" y="253"/>
                </a:cubicBezTo>
                <a:cubicBezTo>
                  <a:pt x="658" y="304"/>
                  <a:pt x="636" y="349"/>
                  <a:pt x="619" y="395"/>
                </a:cubicBezTo>
                <a:cubicBezTo>
                  <a:pt x="605" y="432"/>
                  <a:pt x="588" y="468"/>
                  <a:pt x="571" y="506"/>
                </a:cubicBezTo>
                <a:cubicBezTo>
                  <a:pt x="544" y="501"/>
                  <a:pt x="512" y="495"/>
                  <a:pt x="482" y="488"/>
                </a:cubicBezTo>
                <a:cubicBezTo>
                  <a:pt x="451" y="481"/>
                  <a:pt x="420" y="473"/>
                  <a:pt x="387" y="465"/>
                </a:cubicBezTo>
                <a:cubicBezTo>
                  <a:pt x="367" y="541"/>
                  <a:pt x="412" y="600"/>
                  <a:pt x="455" y="658"/>
                </a:cubicBezTo>
                <a:cubicBezTo>
                  <a:pt x="499" y="717"/>
                  <a:pt x="557" y="758"/>
                  <a:pt x="637" y="750"/>
                </a:cubicBezTo>
                <a:cubicBezTo>
                  <a:pt x="636" y="793"/>
                  <a:pt x="634" y="833"/>
                  <a:pt x="635" y="871"/>
                </a:cubicBezTo>
                <a:cubicBezTo>
                  <a:pt x="636" y="910"/>
                  <a:pt x="641" y="949"/>
                  <a:pt x="644" y="995"/>
                </a:cubicBezTo>
                <a:cubicBezTo>
                  <a:pt x="548" y="917"/>
                  <a:pt x="444" y="880"/>
                  <a:pt x="323" y="908"/>
                </a:cubicBezTo>
                <a:cubicBezTo>
                  <a:pt x="317" y="941"/>
                  <a:pt x="333" y="969"/>
                  <a:pt x="343" y="997"/>
                </a:cubicBezTo>
                <a:cubicBezTo>
                  <a:pt x="370" y="1069"/>
                  <a:pt x="424" y="1117"/>
                  <a:pt x="486" y="1157"/>
                </a:cubicBezTo>
                <a:cubicBezTo>
                  <a:pt x="557" y="1202"/>
                  <a:pt x="636" y="1225"/>
                  <a:pt x="720" y="1247"/>
                </a:cubicBezTo>
                <a:cubicBezTo>
                  <a:pt x="760" y="1355"/>
                  <a:pt x="811" y="1461"/>
                  <a:pt x="878" y="1557"/>
                </a:cubicBezTo>
                <a:cubicBezTo>
                  <a:pt x="946" y="1652"/>
                  <a:pt x="1022" y="1740"/>
                  <a:pt x="1098" y="1835"/>
                </a:cubicBezTo>
                <a:cubicBezTo>
                  <a:pt x="1069" y="1825"/>
                  <a:pt x="1041" y="1817"/>
                  <a:pt x="1015" y="1808"/>
                </a:cubicBezTo>
                <a:cubicBezTo>
                  <a:pt x="937" y="1648"/>
                  <a:pt x="818" y="1546"/>
                  <a:pt x="632" y="1532"/>
                </a:cubicBezTo>
                <a:cubicBezTo>
                  <a:pt x="627" y="1593"/>
                  <a:pt x="645" y="1644"/>
                  <a:pt x="680" y="1686"/>
                </a:cubicBezTo>
                <a:cubicBezTo>
                  <a:pt x="714" y="1727"/>
                  <a:pt x="753" y="1762"/>
                  <a:pt x="793" y="1802"/>
                </a:cubicBezTo>
                <a:cubicBezTo>
                  <a:pt x="678" y="1812"/>
                  <a:pt x="581" y="1860"/>
                  <a:pt x="482" y="1919"/>
                </a:cubicBezTo>
                <a:cubicBezTo>
                  <a:pt x="466" y="1912"/>
                  <a:pt x="447" y="1903"/>
                  <a:pt x="429" y="1893"/>
                </a:cubicBezTo>
                <a:cubicBezTo>
                  <a:pt x="351" y="1849"/>
                  <a:pt x="272" y="1856"/>
                  <a:pt x="194" y="1888"/>
                </a:cubicBezTo>
                <a:cubicBezTo>
                  <a:pt x="163" y="1900"/>
                  <a:pt x="134" y="1917"/>
                  <a:pt x="107" y="1936"/>
                </a:cubicBezTo>
                <a:cubicBezTo>
                  <a:pt x="75" y="1959"/>
                  <a:pt x="80" y="1982"/>
                  <a:pt x="115" y="1999"/>
                </a:cubicBezTo>
                <a:cubicBezTo>
                  <a:pt x="176" y="2030"/>
                  <a:pt x="238" y="2052"/>
                  <a:pt x="308" y="2043"/>
                </a:cubicBezTo>
                <a:cubicBezTo>
                  <a:pt x="309" y="2043"/>
                  <a:pt x="310" y="2045"/>
                  <a:pt x="311" y="2046"/>
                </a:cubicBezTo>
                <a:cubicBezTo>
                  <a:pt x="283" y="2081"/>
                  <a:pt x="259" y="2121"/>
                  <a:pt x="240" y="2160"/>
                </a:cubicBezTo>
                <a:cubicBezTo>
                  <a:pt x="263" y="2160"/>
                  <a:pt x="263" y="2160"/>
                  <a:pt x="263" y="2160"/>
                </a:cubicBezTo>
                <a:cubicBezTo>
                  <a:pt x="288" y="2110"/>
                  <a:pt x="321" y="2066"/>
                  <a:pt x="362" y="2026"/>
                </a:cubicBezTo>
                <a:cubicBezTo>
                  <a:pt x="375" y="2013"/>
                  <a:pt x="388" y="2016"/>
                  <a:pt x="405" y="2023"/>
                </a:cubicBezTo>
                <a:cubicBezTo>
                  <a:pt x="373" y="2070"/>
                  <a:pt x="342" y="2115"/>
                  <a:pt x="312" y="2160"/>
                </a:cubicBezTo>
                <a:cubicBezTo>
                  <a:pt x="322" y="2160"/>
                  <a:pt x="322" y="2160"/>
                  <a:pt x="322" y="2160"/>
                </a:cubicBezTo>
                <a:cubicBezTo>
                  <a:pt x="356" y="2122"/>
                  <a:pt x="390" y="2082"/>
                  <a:pt x="430" y="2037"/>
                </a:cubicBezTo>
                <a:cubicBezTo>
                  <a:pt x="433" y="2088"/>
                  <a:pt x="418" y="2127"/>
                  <a:pt x="395" y="2160"/>
                </a:cubicBezTo>
                <a:cubicBezTo>
                  <a:pt x="421" y="2160"/>
                  <a:pt x="421" y="2160"/>
                  <a:pt x="421" y="2160"/>
                </a:cubicBezTo>
                <a:cubicBezTo>
                  <a:pt x="426" y="2153"/>
                  <a:pt x="432" y="2146"/>
                  <a:pt x="437" y="2139"/>
                </a:cubicBezTo>
                <a:cubicBezTo>
                  <a:pt x="438" y="2138"/>
                  <a:pt x="440" y="2138"/>
                  <a:pt x="444" y="2138"/>
                </a:cubicBezTo>
                <a:cubicBezTo>
                  <a:pt x="447" y="2145"/>
                  <a:pt x="449" y="2153"/>
                  <a:pt x="451" y="2160"/>
                </a:cubicBezTo>
                <a:cubicBezTo>
                  <a:pt x="472" y="2160"/>
                  <a:pt x="472" y="2160"/>
                  <a:pt x="472" y="2160"/>
                </a:cubicBezTo>
                <a:cubicBezTo>
                  <a:pt x="469" y="2146"/>
                  <a:pt x="467" y="2132"/>
                  <a:pt x="467" y="2120"/>
                </a:cubicBezTo>
                <a:cubicBezTo>
                  <a:pt x="468" y="2088"/>
                  <a:pt x="463" y="2049"/>
                  <a:pt x="504" y="2027"/>
                </a:cubicBezTo>
                <a:cubicBezTo>
                  <a:pt x="525" y="2065"/>
                  <a:pt x="525" y="2108"/>
                  <a:pt x="542" y="2146"/>
                </a:cubicBezTo>
                <a:cubicBezTo>
                  <a:pt x="555" y="2103"/>
                  <a:pt x="534" y="2064"/>
                  <a:pt x="532" y="2021"/>
                </a:cubicBezTo>
                <a:cubicBezTo>
                  <a:pt x="562" y="2031"/>
                  <a:pt x="584" y="2048"/>
                  <a:pt x="594" y="2075"/>
                </a:cubicBezTo>
                <a:cubicBezTo>
                  <a:pt x="605" y="2104"/>
                  <a:pt x="611" y="2132"/>
                  <a:pt x="613" y="2160"/>
                </a:cubicBezTo>
                <a:cubicBezTo>
                  <a:pt x="634" y="2160"/>
                  <a:pt x="634" y="2160"/>
                  <a:pt x="634" y="2160"/>
                </a:cubicBezTo>
                <a:cubicBezTo>
                  <a:pt x="634" y="2159"/>
                  <a:pt x="634" y="2158"/>
                  <a:pt x="634" y="2156"/>
                </a:cubicBezTo>
                <a:cubicBezTo>
                  <a:pt x="632" y="2075"/>
                  <a:pt x="595" y="2009"/>
                  <a:pt x="525" y="1954"/>
                </a:cubicBezTo>
                <a:cubicBezTo>
                  <a:pt x="629" y="1897"/>
                  <a:pt x="732" y="1862"/>
                  <a:pt x="850" y="1864"/>
                </a:cubicBezTo>
                <a:cubicBezTo>
                  <a:pt x="765" y="1944"/>
                  <a:pt x="729" y="2037"/>
                  <a:pt x="749" y="2149"/>
                </a:cubicBezTo>
                <a:cubicBezTo>
                  <a:pt x="854" y="2177"/>
                  <a:pt x="1017" y="2048"/>
                  <a:pt x="1024" y="1885"/>
                </a:cubicBezTo>
                <a:cubicBezTo>
                  <a:pt x="1101" y="1909"/>
                  <a:pt x="1170" y="1941"/>
                  <a:pt x="1223" y="2002"/>
                </a:cubicBezTo>
                <a:cubicBezTo>
                  <a:pt x="1239" y="2021"/>
                  <a:pt x="1251" y="2042"/>
                  <a:pt x="1279" y="2048"/>
                </a:cubicBezTo>
                <a:cubicBezTo>
                  <a:pt x="1287" y="2049"/>
                  <a:pt x="1295" y="2058"/>
                  <a:pt x="1300" y="2066"/>
                </a:cubicBezTo>
                <a:cubicBezTo>
                  <a:pt x="1321" y="2097"/>
                  <a:pt x="1339" y="2128"/>
                  <a:pt x="1356" y="2160"/>
                </a:cubicBezTo>
                <a:cubicBezTo>
                  <a:pt x="1384" y="2160"/>
                  <a:pt x="1384" y="2160"/>
                  <a:pt x="1384" y="2160"/>
                </a:cubicBezTo>
                <a:cubicBezTo>
                  <a:pt x="1380" y="2144"/>
                  <a:pt x="1380" y="2126"/>
                  <a:pt x="1387" y="2104"/>
                </a:cubicBezTo>
                <a:cubicBezTo>
                  <a:pt x="1364" y="2118"/>
                  <a:pt x="1352" y="2113"/>
                  <a:pt x="1345" y="2096"/>
                </a:cubicBezTo>
                <a:cubicBezTo>
                  <a:pt x="1338" y="2082"/>
                  <a:pt x="1327" y="2070"/>
                  <a:pt x="1323" y="2056"/>
                </a:cubicBezTo>
                <a:cubicBezTo>
                  <a:pt x="1316" y="2033"/>
                  <a:pt x="1303" y="2020"/>
                  <a:pt x="1278" y="2019"/>
                </a:cubicBezTo>
                <a:cubicBezTo>
                  <a:pt x="1275" y="1974"/>
                  <a:pt x="1242" y="1957"/>
                  <a:pt x="1209" y="1941"/>
                </a:cubicBezTo>
                <a:cubicBezTo>
                  <a:pt x="1151" y="1913"/>
                  <a:pt x="1095" y="1880"/>
                  <a:pt x="1033" y="1863"/>
                </a:cubicBezTo>
                <a:cubicBezTo>
                  <a:pt x="1017" y="1858"/>
                  <a:pt x="1008" y="1851"/>
                  <a:pt x="1016" y="1834"/>
                </a:cubicBezTo>
                <a:cubicBezTo>
                  <a:pt x="1087" y="1842"/>
                  <a:pt x="1137" y="1894"/>
                  <a:pt x="1201" y="1918"/>
                </a:cubicBezTo>
                <a:cubicBezTo>
                  <a:pt x="1199" y="1908"/>
                  <a:pt x="1196" y="1899"/>
                  <a:pt x="1191" y="1893"/>
                </a:cubicBezTo>
                <a:cubicBezTo>
                  <a:pt x="1127" y="1821"/>
                  <a:pt x="1063" y="1749"/>
                  <a:pt x="998" y="1678"/>
                </a:cubicBezTo>
                <a:cubicBezTo>
                  <a:pt x="934" y="1610"/>
                  <a:pt x="883" y="1533"/>
                  <a:pt x="838" y="1453"/>
                </a:cubicBezTo>
                <a:cubicBezTo>
                  <a:pt x="829" y="1437"/>
                  <a:pt x="822" y="1421"/>
                  <a:pt x="814" y="1405"/>
                </a:cubicBezTo>
                <a:cubicBezTo>
                  <a:pt x="840" y="1432"/>
                  <a:pt x="858" y="1464"/>
                  <a:pt x="879" y="1493"/>
                </a:cubicBezTo>
                <a:cubicBezTo>
                  <a:pt x="950" y="1593"/>
                  <a:pt x="1030" y="1687"/>
                  <a:pt x="1112" y="1778"/>
                </a:cubicBezTo>
                <a:cubicBezTo>
                  <a:pt x="1180" y="1852"/>
                  <a:pt x="1250" y="1924"/>
                  <a:pt x="1319" y="1998"/>
                </a:cubicBezTo>
                <a:cubicBezTo>
                  <a:pt x="1365" y="2047"/>
                  <a:pt x="1404" y="2102"/>
                  <a:pt x="1437" y="2160"/>
                </a:cubicBezTo>
                <a:cubicBezTo>
                  <a:pt x="1461" y="2160"/>
                  <a:pt x="1461" y="2160"/>
                  <a:pt x="1461" y="2160"/>
                </a:cubicBezTo>
                <a:cubicBezTo>
                  <a:pt x="1426" y="2096"/>
                  <a:pt x="1382" y="2035"/>
                  <a:pt x="1330" y="1979"/>
                </a:cubicBezTo>
                <a:cubicBezTo>
                  <a:pt x="1321" y="1970"/>
                  <a:pt x="1314" y="1958"/>
                  <a:pt x="1303" y="1944"/>
                </a:cubicBezTo>
                <a:cubicBezTo>
                  <a:pt x="1313" y="1940"/>
                  <a:pt x="1320" y="1936"/>
                  <a:pt x="1328" y="1934"/>
                </a:cubicBezTo>
                <a:cubicBezTo>
                  <a:pt x="1407" y="1911"/>
                  <a:pt x="1449" y="1851"/>
                  <a:pt x="1476" y="1780"/>
                </a:cubicBezTo>
                <a:cubicBezTo>
                  <a:pt x="1491" y="1742"/>
                  <a:pt x="1495" y="1698"/>
                  <a:pt x="1498" y="1657"/>
                </a:cubicBezTo>
                <a:cubicBezTo>
                  <a:pt x="1500" y="1627"/>
                  <a:pt x="1493" y="1596"/>
                  <a:pt x="1489" y="1566"/>
                </a:cubicBezTo>
                <a:cubicBezTo>
                  <a:pt x="1437" y="1561"/>
                  <a:pt x="1407" y="1597"/>
                  <a:pt x="1366" y="1620"/>
                </a:cubicBezTo>
                <a:close/>
                <a:moveTo>
                  <a:pt x="1599" y="1070"/>
                </a:moveTo>
                <a:cubicBezTo>
                  <a:pt x="1541" y="1123"/>
                  <a:pt x="1476" y="1148"/>
                  <a:pt x="1402" y="1146"/>
                </a:cubicBezTo>
                <a:cubicBezTo>
                  <a:pt x="1366" y="1145"/>
                  <a:pt x="1330" y="1138"/>
                  <a:pt x="1305" y="1100"/>
                </a:cubicBezTo>
                <a:cubicBezTo>
                  <a:pt x="1364" y="1088"/>
                  <a:pt x="1422" y="1094"/>
                  <a:pt x="1474" y="1065"/>
                </a:cubicBezTo>
                <a:cubicBezTo>
                  <a:pt x="1434" y="1066"/>
                  <a:pt x="1395" y="1067"/>
                  <a:pt x="1346" y="1068"/>
                </a:cubicBezTo>
                <a:cubicBezTo>
                  <a:pt x="1383" y="1044"/>
                  <a:pt x="1412" y="1024"/>
                  <a:pt x="1442" y="1005"/>
                </a:cubicBezTo>
                <a:cubicBezTo>
                  <a:pt x="1446" y="1003"/>
                  <a:pt x="1451" y="1004"/>
                  <a:pt x="1455" y="1004"/>
                </a:cubicBezTo>
                <a:cubicBezTo>
                  <a:pt x="1509" y="1008"/>
                  <a:pt x="1559" y="1023"/>
                  <a:pt x="1599" y="1070"/>
                </a:cubicBezTo>
                <a:close/>
                <a:moveTo>
                  <a:pt x="1279" y="931"/>
                </a:moveTo>
                <a:cubicBezTo>
                  <a:pt x="1310" y="881"/>
                  <a:pt x="1347" y="837"/>
                  <a:pt x="1410" y="824"/>
                </a:cubicBezTo>
                <a:cubicBezTo>
                  <a:pt x="1447" y="817"/>
                  <a:pt x="1482" y="802"/>
                  <a:pt x="1529" y="810"/>
                </a:cubicBezTo>
                <a:cubicBezTo>
                  <a:pt x="1496" y="862"/>
                  <a:pt x="1483" y="919"/>
                  <a:pt x="1444" y="965"/>
                </a:cubicBezTo>
                <a:cubicBezTo>
                  <a:pt x="1406" y="1008"/>
                  <a:pt x="1365" y="1039"/>
                  <a:pt x="1297" y="1025"/>
                </a:cubicBezTo>
                <a:cubicBezTo>
                  <a:pt x="1308" y="1008"/>
                  <a:pt x="1314" y="994"/>
                  <a:pt x="1323" y="982"/>
                </a:cubicBezTo>
                <a:cubicBezTo>
                  <a:pt x="1333" y="970"/>
                  <a:pt x="1345" y="960"/>
                  <a:pt x="1355" y="949"/>
                </a:cubicBezTo>
                <a:cubicBezTo>
                  <a:pt x="1365" y="939"/>
                  <a:pt x="1374" y="929"/>
                  <a:pt x="1384" y="919"/>
                </a:cubicBezTo>
                <a:cubicBezTo>
                  <a:pt x="1334" y="934"/>
                  <a:pt x="1303" y="970"/>
                  <a:pt x="1272" y="1010"/>
                </a:cubicBezTo>
                <a:cubicBezTo>
                  <a:pt x="1255" y="979"/>
                  <a:pt x="1264" y="954"/>
                  <a:pt x="1279" y="931"/>
                </a:cubicBezTo>
                <a:close/>
                <a:moveTo>
                  <a:pt x="1092" y="1083"/>
                </a:moveTo>
                <a:cubicBezTo>
                  <a:pt x="1060" y="1069"/>
                  <a:pt x="1049" y="1049"/>
                  <a:pt x="1042" y="1025"/>
                </a:cubicBezTo>
                <a:cubicBezTo>
                  <a:pt x="1029" y="976"/>
                  <a:pt x="1033" y="929"/>
                  <a:pt x="1045" y="880"/>
                </a:cubicBezTo>
                <a:cubicBezTo>
                  <a:pt x="1054" y="845"/>
                  <a:pt x="1066" y="812"/>
                  <a:pt x="1097" y="783"/>
                </a:cubicBezTo>
                <a:cubicBezTo>
                  <a:pt x="1115" y="810"/>
                  <a:pt x="1133" y="833"/>
                  <a:pt x="1147" y="858"/>
                </a:cubicBezTo>
                <a:cubicBezTo>
                  <a:pt x="1175" y="906"/>
                  <a:pt x="1185" y="960"/>
                  <a:pt x="1179" y="1015"/>
                </a:cubicBezTo>
                <a:cubicBezTo>
                  <a:pt x="1175" y="1047"/>
                  <a:pt x="1163" y="1077"/>
                  <a:pt x="1126" y="1092"/>
                </a:cubicBezTo>
                <a:cubicBezTo>
                  <a:pt x="1106" y="1044"/>
                  <a:pt x="1120" y="990"/>
                  <a:pt x="1090" y="949"/>
                </a:cubicBezTo>
                <a:cubicBezTo>
                  <a:pt x="1091" y="992"/>
                  <a:pt x="1091" y="1034"/>
                  <a:pt x="1092" y="1083"/>
                </a:cubicBezTo>
                <a:close/>
                <a:moveTo>
                  <a:pt x="806" y="544"/>
                </a:moveTo>
                <a:cubicBezTo>
                  <a:pt x="810" y="497"/>
                  <a:pt x="850" y="480"/>
                  <a:pt x="883" y="458"/>
                </a:cubicBezTo>
                <a:cubicBezTo>
                  <a:pt x="901" y="447"/>
                  <a:pt x="923" y="439"/>
                  <a:pt x="948" y="449"/>
                </a:cubicBezTo>
                <a:cubicBezTo>
                  <a:pt x="932" y="494"/>
                  <a:pt x="915" y="534"/>
                  <a:pt x="904" y="575"/>
                </a:cubicBezTo>
                <a:cubicBezTo>
                  <a:pt x="895" y="611"/>
                  <a:pt x="876" y="639"/>
                  <a:pt x="856" y="667"/>
                </a:cubicBezTo>
                <a:cubicBezTo>
                  <a:pt x="839" y="689"/>
                  <a:pt x="816" y="704"/>
                  <a:pt x="784" y="702"/>
                </a:cubicBezTo>
                <a:cubicBezTo>
                  <a:pt x="800" y="676"/>
                  <a:pt x="813" y="653"/>
                  <a:pt x="827" y="630"/>
                </a:cubicBezTo>
                <a:cubicBezTo>
                  <a:pt x="809" y="642"/>
                  <a:pt x="796" y="658"/>
                  <a:pt x="780" y="672"/>
                </a:cubicBezTo>
                <a:cubicBezTo>
                  <a:pt x="766" y="686"/>
                  <a:pt x="752" y="703"/>
                  <a:pt x="725" y="694"/>
                </a:cubicBezTo>
                <a:cubicBezTo>
                  <a:pt x="742" y="669"/>
                  <a:pt x="758" y="647"/>
                  <a:pt x="772" y="624"/>
                </a:cubicBezTo>
                <a:cubicBezTo>
                  <a:pt x="787" y="599"/>
                  <a:pt x="780" y="565"/>
                  <a:pt x="806" y="544"/>
                </a:cubicBezTo>
                <a:close/>
                <a:moveTo>
                  <a:pt x="516" y="687"/>
                </a:moveTo>
                <a:cubicBezTo>
                  <a:pt x="464" y="643"/>
                  <a:pt x="427" y="588"/>
                  <a:pt x="406" y="523"/>
                </a:cubicBezTo>
                <a:cubicBezTo>
                  <a:pt x="403" y="514"/>
                  <a:pt x="404" y="505"/>
                  <a:pt x="404" y="499"/>
                </a:cubicBezTo>
                <a:cubicBezTo>
                  <a:pt x="439" y="504"/>
                  <a:pt x="471" y="510"/>
                  <a:pt x="503" y="514"/>
                </a:cubicBezTo>
                <a:cubicBezTo>
                  <a:pt x="532" y="517"/>
                  <a:pt x="557" y="526"/>
                  <a:pt x="574" y="543"/>
                </a:cubicBezTo>
                <a:cubicBezTo>
                  <a:pt x="579" y="575"/>
                  <a:pt x="583" y="603"/>
                  <a:pt x="588" y="634"/>
                </a:cubicBezTo>
                <a:cubicBezTo>
                  <a:pt x="560" y="618"/>
                  <a:pt x="537" y="604"/>
                  <a:pt x="514" y="591"/>
                </a:cubicBezTo>
                <a:cubicBezTo>
                  <a:pt x="540" y="625"/>
                  <a:pt x="580" y="645"/>
                  <a:pt x="594" y="688"/>
                </a:cubicBezTo>
                <a:cubicBezTo>
                  <a:pt x="560" y="709"/>
                  <a:pt x="541" y="709"/>
                  <a:pt x="516" y="687"/>
                </a:cubicBezTo>
                <a:close/>
                <a:moveTo>
                  <a:pt x="643" y="647"/>
                </a:moveTo>
                <a:cubicBezTo>
                  <a:pt x="640" y="646"/>
                  <a:pt x="638" y="644"/>
                  <a:pt x="636" y="642"/>
                </a:cubicBezTo>
                <a:cubicBezTo>
                  <a:pt x="594" y="580"/>
                  <a:pt x="587" y="516"/>
                  <a:pt x="619" y="448"/>
                </a:cubicBezTo>
                <a:cubicBezTo>
                  <a:pt x="641" y="400"/>
                  <a:pt x="666" y="353"/>
                  <a:pt x="677" y="295"/>
                </a:cubicBezTo>
                <a:cubicBezTo>
                  <a:pt x="694" y="322"/>
                  <a:pt x="713" y="347"/>
                  <a:pt x="727" y="376"/>
                </a:cubicBezTo>
                <a:cubicBezTo>
                  <a:pt x="752" y="427"/>
                  <a:pt x="770" y="482"/>
                  <a:pt x="769" y="541"/>
                </a:cubicBezTo>
                <a:cubicBezTo>
                  <a:pt x="768" y="609"/>
                  <a:pt x="746" y="640"/>
                  <a:pt x="685" y="656"/>
                </a:cubicBezTo>
                <a:cubicBezTo>
                  <a:pt x="690" y="610"/>
                  <a:pt x="701" y="564"/>
                  <a:pt x="688" y="517"/>
                </a:cubicBezTo>
                <a:cubicBezTo>
                  <a:pt x="676" y="562"/>
                  <a:pt x="678" y="610"/>
                  <a:pt x="654" y="651"/>
                </a:cubicBezTo>
                <a:cubicBezTo>
                  <a:pt x="648" y="649"/>
                  <a:pt x="645" y="649"/>
                  <a:pt x="643" y="647"/>
                </a:cubicBezTo>
                <a:close/>
                <a:moveTo>
                  <a:pt x="675" y="1129"/>
                </a:moveTo>
                <a:cubicBezTo>
                  <a:pt x="632" y="1105"/>
                  <a:pt x="592" y="1083"/>
                  <a:pt x="552" y="1061"/>
                </a:cubicBezTo>
                <a:cubicBezTo>
                  <a:pt x="550" y="1063"/>
                  <a:pt x="549" y="1065"/>
                  <a:pt x="547" y="1067"/>
                </a:cubicBezTo>
                <a:cubicBezTo>
                  <a:pt x="584" y="1096"/>
                  <a:pt x="621" y="1124"/>
                  <a:pt x="658" y="1153"/>
                </a:cubicBezTo>
                <a:cubicBezTo>
                  <a:pt x="630" y="1176"/>
                  <a:pt x="584" y="1178"/>
                  <a:pt x="514" y="1146"/>
                </a:cubicBezTo>
                <a:cubicBezTo>
                  <a:pt x="423" y="1105"/>
                  <a:pt x="366" y="1030"/>
                  <a:pt x="345" y="928"/>
                </a:cubicBezTo>
                <a:cubicBezTo>
                  <a:pt x="462" y="897"/>
                  <a:pt x="596" y="958"/>
                  <a:pt x="658" y="1048"/>
                </a:cubicBezTo>
                <a:cubicBezTo>
                  <a:pt x="673" y="1070"/>
                  <a:pt x="683" y="1096"/>
                  <a:pt x="675" y="1129"/>
                </a:cubicBezTo>
                <a:close/>
                <a:moveTo>
                  <a:pt x="679" y="1019"/>
                </a:moveTo>
                <a:cubicBezTo>
                  <a:pt x="655" y="948"/>
                  <a:pt x="652" y="879"/>
                  <a:pt x="660" y="810"/>
                </a:cubicBezTo>
                <a:cubicBezTo>
                  <a:pt x="688" y="929"/>
                  <a:pt x="693" y="985"/>
                  <a:pt x="679" y="1019"/>
                </a:cubicBezTo>
                <a:close/>
                <a:moveTo>
                  <a:pt x="720" y="989"/>
                </a:moveTo>
                <a:cubicBezTo>
                  <a:pt x="729" y="972"/>
                  <a:pt x="738" y="953"/>
                  <a:pt x="751" y="939"/>
                </a:cubicBezTo>
                <a:cubicBezTo>
                  <a:pt x="783" y="906"/>
                  <a:pt x="820" y="879"/>
                  <a:pt x="870" y="874"/>
                </a:cubicBezTo>
                <a:cubicBezTo>
                  <a:pt x="915" y="968"/>
                  <a:pt x="845" y="1144"/>
                  <a:pt x="763" y="1145"/>
                </a:cubicBezTo>
                <a:cubicBezTo>
                  <a:pt x="754" y="1084"/>
                  <a:pt x="788" y="1033"/>
                  <a:pt x="806" y="972"/>
                </a:cubicBezTo>
                <a:cubicBezTo>
                  <a:pt x="763" y="1015"/>
                  <a:pt x="756" y="1070"/>
                  <a:pt x="735" y="1119"/>
                </a:cubicBezTo>
                <a:cubicBezTo>
                  <a:pt x="698" y="1075"/>
                  <a:pt x="699" y="1032"/>
                  <a:pt x="720" y="989"/>
                </a:cubicBezTo>
                <a:close/>
                <a:moveTo>
                  <a:pt x="111" y="1967"/>
                </a:moveTo>
                <a:cubicBezTo>
                  <a:pt x="162" y="1899"/>
                  <a:pt x="321" y="1874"/>
                  <a:pt x="384" y="1923"/>
                </a:cubicBezTo>
                <a:cubicBezTo>
                  <a:pt x="336" y="1929"/>
                  <a:pt x="286" y="1936"/>
                  <a:pt x="236" y="1943"/>
                </a:cubicBezTo>
                <a:cubicBezTo>
                  <a:pt x="236" y="1945"/>
                  <a:pt x="236" y="1948"/>
                  <a:pt x="236" y="1951"/>
                </a:cubicBezTo>
                <a:cubicBezTo>
                  <a:pt x="291" y="1956"/>
                  <a:pt x="348" y="1935"/>
                  <a:pt x="403" y="1954"/>
                </a:cubicBezTo>
                <a:cubicBezTo>
                  <a:pt x="319" y="2053"/>
                  <a:pt x="201" y="2036"/>
                  <a:pt x="111" y="1967"/>
                </a:cubicBezTo>
                <a:close/>
                <a:moveTo>
                  <a:pt x="650" y="1555"/>
                </a:moveTo>
                <a:cubicBezTo>
                  <a:pt x="657" y="1555"/>
                  <a:pt x="663" y="1554"/>
                  <a:pt x="670" y="1555"/>
                </a:cubicBezTo>
                <a:cubicBezTo>
                  <a:pt x="681" y="1556"/>
                  <a:pt x="692" y="1557"/>
                  <a:pt x="703" y="1560"/>
                </a:cubicBezTo>
                <a:cubicBezTo>
                  <a:pt x="797" y="1581"/>
                  <a:pt x="866" y="1637"/>
                  <a:pt x="917" y="1716"/>
                </a:cubicBezTo>
                <a:cubicBezTo>
                  <a:pt x="925" y="1727"/>
                  <a:pt x="926" y="1742"/>
                  <a:pt x="929" y="1755"/>
                </a:cubicBezTo>
                <a:cubicBezTo>
                  <a:pt x="927" y="1756"/>
                  <a:pt x="924" y="1758"/>
                  <a:pt x="922" y="1759"/>
                </a:cubicBezTo>
                <a:cubicBezTo>
                  <a:pt x="872" y="1725"/>
                  <a:pt x="822" y="1691"/>
                  <a:pt x="772" y="1657"/>
                </a:cubicBezTo>
                <a:cubicBezTo>
                  <a:pt x="810" y="1713"/>
                  <a:pt x="877" y="1738"/>
                  <a:pt x="919" y="1798"/>
                </a:cubicBezTo>
                <a:cubicBezTo>
                  <a:pt x="798" y="1814"/>
                  <a:pt x="651" y="1667"/>
                  <a:pt x="650" y="1555"/>
                </a:cubicBezTo>
                <a:close/>
                <a:moveTo>
                  <a:pt x="702" y="1859"/>
                </a:moveTo>
                <a:cubicBezTo>
                  <a:pt x="649" y="1873"/>
                  <a:pt x="599" y="1894"/>
                  <a:pt x="541" y="1915"/>
                </a:cubicBezTo>
                <a:cubicBezTo>
                  <a:pt x="623" y="1853"/>
                  <a:pt x="803" y="1801"/>
                  <a:pt x="864" y="1834"/>
                </a:cubicBezTo>
                <a:cubicBezTo>
                  <a:pt x="811" y="1842"/>
                  <a:pt x="756" y="1846"/>
                  <a:pt x="702" y="1859"/>
                </a:cubicBezTo>
                <a:close/>
                <a:moveTo>
                  <a:pt x="941" y="2040"/>
                </a:moveTo>
                <a:cubicBezTo>
                  <a:pt x="899" y="2099"/>
                  <a:pt x="835" y="2120"/>
                  <a:pt x="768" y="2137"/>
                </a:cubicBezTo>
                <a:cubicBezTo>
                  <a:pt x="752" y="2030"/>
                  <a:pt x="812" y="1900"/>
                  <a:pt x="887" y="1877"/>
                </a:cubicBezTo>
                <a:cubicBezTo>
                  <a:pt x="901" y="1879"/>
                  <a:pt x="916" y="1882"/>
                  <a:pt x="932" y="1885"/>
                </a:cubicBezTo>
                <a:cubicBezTo>
                  <a:pt x="917" y="1940"/>
                  <a:pt x="880" y="1978"/>
                  <a:pt x="852" y="2027"/>
                </a:cubicBezTo>
                <a:cubicBezTo>
                  <a:pt x="891" y="2002"/>
                  <a:pt x="926" y="1962"/>
                  <a:pt x="954" y="1907"/>
                </a:cubicBezTo>
                <a:cubicBezTo>
                  <a:pt x="971" y="1959"/>
                  <a:pt x="968" y="2002"/>
                  <a:pt x="941" y="2040"/>
                </a:cubicBezTo>
                <a:close/>
                <a:moveTo>
                  <a:pt x="1054" y="1292"/>
                </a:moveTo>
                <a:cubicBezTo>
                  <a:pt x="1039" y="1350"/>
                  <a:pt x="1026" y="1402"/>
                  <a:pt x="1013" y="1455"/>
                </a:cubicBezTo>
                <a:cubicBezTo>
                  <a:pt x="1010" y="1402"/>
                  <a:pt x="1029" y="1331"/>
                  <a:pt x="1054" y="1292"/>
                </a:cubicBezTo>
                <a:close/>
                <a:moveTo>
                  <a:pt x="1283" y="1815"/>
                </a:moveTo>
                <a:cubicBezTo>
                  <a:pt x="1263" y="1747"/>
                  <a:pt x="1242" y="1681"/>
                  <a:pt x="1237" y="1600"/>
                </a:cubicBezTo>
                <a:cubicBezTo>
                  <a:pt x="1231" y="1619"/>
                  <a:pt x="1226" y="1628"/>
                  <a:pt x="1227" y="1637"/>
                </a:cubicBezTo>
                <a:cubicBezTo>
                  <a:pt x="1234" y="1698"/>
                  <a:pt x="1242" y="1758"/>
                  <a:pt x="1250" y="1824"/>
                </a:cubicBezTo>
                <a:cubicBezTo>
                  <a:pt x="1241" y="1819"/>
                  <a:pt x="1233" y="1817"/>
                  <a:pt x="1227" y="1812"/>
                </a:cubicBezTo>
                <a:cubicBezTo>
                  <a:pt x="1188" y="1776"/>
                  <a:pt x="1161" y="1733"/>
                  <a:pt x="1154" y="1679"/>
                </a:cubicBezTo>
                <a:cubicBezTo>
                  <a:pt x="1152" y="1655"/>
                  <a:pt x="1152" y="1632"/>
                  <a:pt x="1150" y="1608"/>
                </a:cubicBezTo>
                <a:cubicBezTo>
                  <a:pt x="1141" y="1518"/>
                  <a:pt x="1181" y="1447"/>
                  <a:pt x="1236" y="1377"/>
                </a:cubicBezTo>
                <a:cubicBezTo>
                  <a:pt x="1255" y="1404"/>
                  <a:pt x="1274" y="1428"/>
                  <a:pt x="1290" y="1454"/>
                </a:cubicBezTo>
                <a:cubicBezTo>
                  <a:pt x="1346" y="1550"/>
                  <a:pt x="1359" y="1653"/>
                  <a:pt x="1338" y="1761"/>
                </a:cubicBezTo>
                <a:cubicBezTo>
                  <a:pt x="1333" y="1786"/>
                  <a:pt x="1316" y="1809"/>
                  <a:pt x="1283" y="1815"/>
                </a:cubicBezTo>
                <a:close/>
                <a:moveTo>
                  <a:pt x="1467" y="1738"/>
                </a:moveTo>
                <a:cubicBezTo>
                  <a:pt x="1457" y="1776"/>
                  <a:pt x="1445" y="1813"/>
                  <a:pt x="1416" y="1842"/>
                </a:cubicBezTo>
                <a:cubicBezTo>
                  <a:pt x="1393" y="1864"/>
                  <a:pt x="1377" y="1869"/>
                  <a:pt x="1347" y="1863"/>
                </a:cubicBezTo>
                <a:cubicBezTo>
                  <a:pt x="1360" y="1805"/>
                  <a:pt x="1417" y="1763"/>
                  <a:pt x="1413" y="1690"/>
                </a:cubicBezTo>
                <a:cubicBezTo>
                  <a:pt x="1401" y="1713"/>
                  <a:pt x="1393" y="1728"/>
                  <a:pt x="1384" y="1746"/>
                </a:cubicBezTo>
                <a:cubicBezTo>
                  <a:pt x="1358" y="1660"/>
                  <a:pt x="1384" y="1612"/>
                  <a:pt x="1469" y="1588"/>
                </a:cubicBezTo>
                <a:cubicBezTo>
                  <a:pt x="1483" y="1633"/>
                  <a:pt x="1482" y="1679"/>
                  <a:pt x="1467" y="1738"/>
                </a:cubicBezTo>
                <a:close/>
              </a:path>
            </a:pathLst>
          </a:custGeom>
          <a:solidFill>
            <a:schemeClr val="accent1">
              <a:lumMod val="75000"/>
            </a:schemeClr>
          </a:solidFill>
          <a:ln>
            <a:noFill/>
          </a:ln>
        </p:spPr>
      </p:sp>
      <p:grpSp>
        <p:nvGrpSpPr>
          <p:cNvPr id="9" name="Group 8" title="Text Container Shape"/>
          <p:cNvGrpSpPr/>
          <p:nvPr/>
        </p:nvGrpSpPr>
        <p:grpSpPr>
          <a:xfrm>
            <a:off x="2452688" y="1262063"/>
            <a:ext cx="7286625" cy="4333875"/>
            <a:chOff x="2452688" y="1262063"/>
            <a:chExt cx="7286625" cy="4333875"/>
          </a:xfrm>
        </p:grpSpPr>
        <p:sp>
          <p:nvSpPr>
            <p:cNvPr id="175" name="Freeform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Freeform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Straight Connector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a:xfrm>
            <a:off x="8984743" y="6296730"/>
            <a:ext cx="2743200" cy="365125"/>
          </a:xfrm>
        </p:spPr>
        <p:txBody>
          <a:bodyPr/>
          <a:lstStyle>
            <a:lvl1pPr>
              <a:defRPr>
                <a:solidFill>
                  <a:schemeClr val="bg2"/>
                </a:solidFill>
              </a:defRPr>
            </a:lvl1pPr>
          </a:lstStyle>
          <a:p>
            <a:fld id="{BB735DBB-2F05-4518-8477-DABD418973D6}" type="datetime1">
              <a:rPr lang="en-US" smtClean="0"/>
              <a:t>10/25/2019</a:t>
            </a:fld>
            <a:endParaRPr lang="en-US"/>
          </a:p>
        </p:txBody>
      </p:sp>
      <p:sp>
        <p:nvSpPr>
          <p:cNvPr id="5" name="Footer Placeholder 4"/>
          <p:cNvSpPr>
            <a:spLocks noGrp="1"/>
          </p:cNvSpPr>
          <p:nvPr>
            <p:ph type="ftr" sz="quarter" idx="11"/>
          </p:nvPr>
        </p:nvSpPr>
        <p:spPr>
          <a:xfrm>
            <a:off x="4040910" y="6296730"/>
            <a:ext cx="4114800" cy="365125"/>
          </a:xfrm>
        </p:spPr>
        <p:txBody>
          <a:bodyPr/>
          <a:lstStyle>
            <a:lvl1pPr algn="ctr">
              <a:defRPr>
                <a:solidFill>
                  <a:schemeClr val="bg2"/>
                </a:solidFill>
              </a:defRPr>
            </a:lvl1pPr>
          </a:lstStyle>
          <a:p>
            <a:r>
              <a:rPr lang="as-IN" smtClean="0"/>
              <a:t>মোঃ সোহরাব হোসাইন। </a:t>
            </a:r>
            <a:endParaRPr lang="en-US"/>
          </a:p>
        </p:txBody>
      </p:sp>
      <p:sp>
        <p:nvSpPr>
          <p:cNvPr id="6" name="Slide Number Placeholder 5"/>
          <p:cNvSpPr>
            <a:spLocks noGrp="1"/>
          </p:cNvSpPr>
          <p:nvPr>
            <p:ph type="sldNum" sz="quarter" idx="12"/>
          </p:nvPr>
        </p:nvSpPr>
        <p:spPr>
          <a:xfrm>
            <a:off x="464076" y="6296730"/>
            <a:ext cx="2781542" cy="365125"/>
          </a:xfrm>
        </p:spPr>
        <p:txBody>
          <a:bodyPr anchor="ctr"/>
          <a:lstStyle>
            <a:lvl1pPr algn="l">
              <a:defRPr sz="1200">
                <a:solidFill>
                  <a:schemeClr val="bg2"/>
                </a:solidFill>
              </a:defRPr>
            </a:lvl1pPr>
          </a:lstStyle>
          <a:p>
            <a:fld id="{1369B293-E546-4BB3-B5B7-34F82AD4E0BD}" type="slidenum">
              <a:rPr lang="en-US" smtClean="0"/>
              <a:t>‹#›</a:t>
            </a:fld>
            <a:endParaRPr lang="en-US"/>
          </a:p>
        </p:txBody>
      </p:sp>
      <p:sp>
        <p:nvSpPr>
          <p:cNvPr id="2" name="Title 1"/>
          <p:cNvSpPr>
            <a:spLocks noGrp="1"/>
          </p:cNvSpPr>
          <p:nvPr>
            <p:ph type="title"/>
          </p:nvPr>
        </p:nvSpPr>
        <p:spPr>
          <a:xfrm>
            <a:off x="3162301" y="1830579"/>
            <a:ext cx="5859724" cy="1841715"/>
          </a:xfrm>
        </p:spPr>
        <p:txBody>
          <a:bodyPr anchor="t">
            <a:normAutofit/>
          </a:bodyPr>
          <a:lstStyle>
            <a:lvl1pPr algn="ctr">
              <a:lnSpc>
                <a:spcPct val="105000"/>
              </a:lnSpc>
              <a:defRPr sz="3900" baseline="0">
                <a:solidFill>
                  <a:schemeClr val="tx2">
                    <a:lumMod val="75000"/>
                    <a:lumOff val="2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814584" y="4176131"/>
            <a:ext cx="4566474" cy="1038807"/>
          </a:xfrm>
        </p:spPr>
        <p:txBody>
          <a:bodyPr>
            <a:normAutofit/>
          </a:bodyPr>
          <a:lstStyle>
            <a:lvl1pPr marL="0" indent="0" algn="ctr">
              <a:lnSpc>
                <a:spcPct val="130000"/>
              </a:lnSpc>
              <a:spcBef>
                <a:spcPts val="0"/>
              </a:spcBef>
              <a:buNone/>
              <a:defRPr sz="2000" baseline="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20302090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933699" y="2438399"/>
            <a:ext cx="4160520" cy="36576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543751" y="2438399"/>
            <a:ext cx="4160520" cy="36576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861C4DA-253A-4CAD-BAD3-60C68067CEB8}" type="datetime1">
              <a:rPr lang="en-US" smtClean="0"/>
              <a:t>10/25/2019</a:t>
            </a:fld>
            <a:endParaRPr lang="en-US"/>
          </a:p>
        </p:txBody>
      </p:sp>
      <p:sp>
        <p:nvSpPr>
          <p:cNvPr id="6" name="Footer Placeholder 5"/>
          <p:cNvSpPr>
            <a:spLocks noGrp="1"/>
          </p:cNvSpPr>
          <p:nvPr>
            <p:ph type="ftr" sz="quarter" idx="11"/>
          </p:nvPr>
        </p:nvSpPr>
        <p:spPr/>
        <p:txBody>
          <a:bodyPr/>
          <a:lstStyle/>
          <a:p>
            <a:r>
              <a:rPr lang="as-IN" smtClean="0"/>
              <a:t>মোঃ সোহরাব হোসাইন। </a:t>
            </a:r>
            <a:endParaRPr lang="en-US"/>
          </a:p>
        </p:txBody>
      </p:sp>
      <p:sp>
        <p:nvSpPr>
          <p:cNvPr id="7" name="Slide Number Placeholder 6"/>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20625794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05784" y="566928"/>
            <a:ext cx="8898488" cy="1563624"/>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3699"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933699" y="3316639"/>
            <a:ext cx="4160520" cy="27793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43751"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543751" y="3316639"/>
            <a:ext cx="4160520" cy="27793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6646B49-6B0E-47DC-A94A-6299EE942218}" type="datetime1">
              <a:rPr lang="en-US" smtClean="0"/>
              <a:t>10/25/2019</a:t>
            </a:fld>
            <a:endParaRPr lang="en-US"/>
          </a:p>
        </p:txBody>
      </p:sp>
      <p:sp>
        <p:nvSpPr>
          <p:cNvPr id="8" name="Footer Placeholder 7"/>
          <p:cNvSpPr>
            <a:spLocks noGrp="1"/>
          </p:cNvSpPr>
          <p:nvPr>
            <p:ph type="ftr" sz="quarter" idx="11"/>
          </p:nvPr>
        </p:nvSpPr>
        <p:spPr/>
        <p:txBody>
          <a:bodyPr/>
          <a:lstStyle/>
          <a:p>
            <a:r>
              <a:rPr lang="as-IN" smtClean="0"/>
              <a:t>মোঃ সোহরাব হোসাইন। </a:t>
            </a:r>
            <a:endParaRPr lang="en-US"/>
          </a:p>
        </p:txBody>
      </p:sp>
      <p:sp>
        <p:nvSpPr>
          <p:cNvPr id="9" name="Slide Number Placeholder 8"/>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17745754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33052D5-DC53-491E-A070-CC3C6BD68DBA}" type="datetime1">
              <a:rPr lang="en-US" smtClean="0"/>
              <a:t>10/25/2019</a:t>
            </a:fld>
            <a:endParaRPr lang="en-US"/>
          </a:p>
        </p:txBody>
      </p:sp>
      <p:sp>
        <p:nvSpPr>
          <p:cNvPr id="4" name="Footer Placeholder 3"/>
          <p:cNvSpPr>
            <a:spLocks noGrp="1"/>
          </p:cNvSpPr>
          <p:nvPr>
            <p:ph type="ftr" sz="quarter" idx="11"/>
          </p:nvPr>
        </p:nvSpPr>
        <p:spPr/>
        <p:txBody>
          <a:bodyPr/>
          <a:lstStyle/>
          <a:p>
            <a:r>
              <a:rPr lang="as-IN" smtClean="0"/>
              <a:t>মোঃ সোহরাব হোসাইন। </a:t>
            </a:r>
            <a:endParaRPr lang="en-US"/>
          </a:p>
        </p:txBody>
      </p:sp>
      <p:sp>
        <p:nvSpPr>
          <p:cNvPr id="5" name="Slide Number Placeholder 4"/>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5619629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sp>
        <p:nvSpPr>
          <p:cNvPr id="6" name="Freeform 5"/>
          <p:cNvSpPr>
            <a:spLocks noEditPoints="1"/>
          </p:cNvSpPr>
          <p:nvPr/>
        </p:nvSpPr>
        <p:spPr bwMode="auto">
          <a:xfrm>
            <a:off x="1" y="4763"/>
            <a:ext cx="3780078" cy="6853237"/>
          </a:xfrm>
          <a:custGeom>
            <a:avLst/>
            <a:gdLst/>
            <a:ahLst/>
            <a:cxnLst/>
            <a:rect l="0" t="0" r="r" b="b"/>
            <a:pathLst>
              <a:path w="1190" h="2160">
                <a:moveTo>
                  <a:pt x="97" y="579"/>
                </a:moveTo>
                <a:cubicBezTo>
                  <a:pt x="92" y="540"/>
                  <a:pt x="109" y="506"/>
                  <a:pt x="122" y="471"/>
                </a:cubicBezTo>
                <a:cubicBezTo>
                  <a:pt x="133" y="442"/>
                  <a:pt x="147" y="414"/>
                  <a:pt x="159" y="385"/>
                </a:cubicBezTo>
                <a:cubicBezTo>
                  <a:pt x="181" y="390"/>
                  <a:pt x="205" y="394"/>
                  <a:pt x="228" y="399"/>
                </a:cubicBezTo>
                <a:cubicBezTo>
                  <a:pt x="252" y="405"/>
                  <a:pt x="275" y="411"/>
                  <a:pt x="301" y="418"/>
                </a:cubicBezTo>
                <a:cubicBezTo>
                  <a:pt x="316" y="360"/>
                  <a:pt x="282" y="314"/>
                  <a:pt x="249" y="269"/>
                </a:cubicBezTo>
                <a:cubicBezTo>
                  <a:pt x="215" y="224"/>
                  <a:pt x="172" y="192"/>
                  <a:pt x="110" y="198"/>
                </a:cubicBezTo>
                <a:cubicBezTo>
                  <a:pt x="111" y="165"/>
                  <a:pt x="112" y="135"/>
                  <a:pt x="112" y="105"/>
                </a:cubicBezTo>
                <a:cubicBezTo>
                  <a:pt x="111" y="75"/>
                  <a:pt x="108" y="45"/>
                  <a:pt x="105" y="10"/>
                </a:cubicBezTo>
                <a:cubicBezTo>
                  <a:pt x="179" y="70"/>
                  <a:pt x="258" y="99"/>
                  <a:pt x="352" y="78"/>
                </a:cubicBezTo>
                <a:cubicBezTo>
                  <a:pt x="356" y="52"/>
                  <a:pt x="344" y="31"/>
                  <a:pt x="336" y="9"/>
                </a:cubicBezTo>
                <a:cubicBezTo>
                  <a:pt x="335" y="6"/>
                  <a:pt x="334" y="3"/>
                  <a:pt x="332" y="0"/>
                </a:cubicBezTo>
                <a:cubicBezTo>
                  <a:pt x="314" y="0"/>
                  <a:pt x="314" y="0"/>
                  <a:pt x="314" y="0"/>
                </a:cubicBezTo>
                <a:cubicBezTo>
                  <a:pt x="323" y="19"/>
                  <a:pt x="330" y="40"/>
                  <a:pt x="334" y="63"/>
                </a:cubicBezTo>
                <a:cubicBezTo>
                  <a:pt x="259" y="82"/>
                  <a:pt x="174" y="51"/>
                  <a:pt x="121" y="0"/>
                </a:cubicBezTo>
                <a:cubicBezTo>
                  <a:pt x="81" y="0"/>
                  <a:pt x="81" y="0"/>
                  <a:pt x="81" y="0"/>
                </a:cubicBezTo>
                <a:cubicBezTo>
                  <a:pt x="97" y="51"/>
                  <a:pt x="98" y="101"/>
                  <a:pt x="93" y="152"/>
                </a:cubicBezTo>
                <a:cubicBezTo>
                  <a:pt x="74" y="70"/>
                  <a:pt x="69" y="27"/>
                  <a:pt x="76" y="0"/>
                </a:cubicBezTo>
                <a:cubicBezTo>
                  <a:pt x="53" y="0"/>
                  <a:pt x="53" y="0"/>
                  <a:pt x="53" y="0"/>
                </a:cubicBezTo>
                <a:cubicBezTo>
                  <a:pt x="51" y="5"/>
                  <a:pt x="49" y="9"/>
                  <a:pt x="47" y="14"/>
                </a:cubicBezTo>
                <a:cubicBezTo>
                  <a:pt x="40" y="28"/>
                  <a:pt x="33" y="42"/>
                  <a:pt x="23" y="52"/>
                </a:cubicBezTo>
                <a:cubicBezTo>
                  <a:pt x="16" y="59"/>
                  <a:pt x="9" y="66"/>
                  <a:pt x="1" y="72"/>
                </a:cubicBezTo>
                <a:cubicBezTo>
                  <a:pt x="1" y="90"/>
                  <a:pt x="1" y="90"/>
                  <a:pt x="1" y="90"/>
                </a:cubicBezTo>
                <a:cubicBezTo>
                  <a:pt x="3" y="89"/>
                  <a:pt x="4" y="88"/>
                  <a:pt x="6" y="88"/>
                </a:cubicBezTo>
                <a:cubicBezTo>
                  <a:pt x="24" y="75"/>
                  <a:pt x="38" y="57"/>
                  <a:pt x="56" y="40"/>
                </a:cubicBezTo>
                <a:cubicBezTo>
                  <a:pt x="70" y="89"/>
                  <a:pt x="71" y="139"/>
                  <a:pt x="73" y="192"/>
                </a:cubicBezTo>
                <a:cubicBezTo>
                  <a:pt x="57" y="187"/>
                  <a:pt x="44" y="180"/>
                  <a:pt x="30" y="178"/>
                </a:cubicBezTo>
                <a:cubicBezTo>
                  <a:pt x="20" y="177"/>
                  <a:pt x="10" y="177"/>
                  <a:pt x="1" y="179"/>
                </a:cubicBezTo>
                <a:cubicBezTo>
                  <a:pt x="1" y="255"/>
                  <a:pt x="1" y="255"/>
                  <a:pt x="1" y="255"/>
                </a:cubicBezTo>
                <a:cubicBezTo>
                  <a:pt x="12" y="246"/>
                  <a:pt x="23" y="234"/>
                  <a:pt x="42" y="241"/>
                </a:cubicBezTo>
                <a:cubicBezTo>
                  <a:pt x="29" y="260"/>
                  <a:pt x="16" y="276"/>
                  <a:pt x="6" y="294"/>
                </a:cubicBezTo>
                <a:cubicBezTo>
                  <a:pt x="4" y="297"/>
                  <a:pt x="3" y="300"/>
                  <a:pt x="1" y="303"/>
                </a:cubicBezTo>
                <a:cubicBezTo>
                  <a:pt x="1" y="432"/>
                  <a:pt x="1" y="432"/>
                  <a:pt x="1" y="432"/>
                </a:cubicBezTo>
                <a:cubicBezTo>
                  <a:pt x="19" y="491"/>
                  <a:pt x="50" y="543"/>
                  <a:pt x="91" y="592"/>
                </a:cubicBezTo>
                <a:cubicBezTo>
                  <a:pt x="94" y="586"/>
                  <a:pt x="97" y="582"/>
                  <a:pt x="97" y="579"/>
                </a:cubicBezTo>
                <a:close/>
                <a:moveTo>
                  <a:pt x="203" y="246"/>
                </a:moveTo>
                <a:cubicBezTo>
                  <a:pt x="242" y="281"/>
                  <a:pt x="270" y="323"/>
                  <a:pt x="287" y="373"/>
                </a:cubicBezTo>
                <a:cubicBezTo>
                  <a:pt x="289" y="380"/>
                  <a:pt x="288" y="387"/>
                  <a:pt x="288" y="391"/>
                </a:cubicBezTo>
                <a:cubicBezTo>
                  <a:pt x="261" y="387"/>
                  <a:pt x="237" y="383"/>
                  <a:pt x="212" y="380"/>
                </a:cubicBezTo>
                <a:cubicBezTo>
                  <a:pt x="190" y="377"/>
                  <a:pt x="170" y="371"/>
                  <a:pt x="157" y="357"/>
                </a:cubicBezTo>
                <a:cubicBezTo>
                  <a:pt x="154" y="332"/>
                  <a:pt x="151" y="311"/>
                  <a:pt x="147" y="287"/>
                </a:cubicBezTo>
                <a:cubicBezTo>
                  <a:pt x="168" y="300"/>
                  <a:pt x="186" y="310"/>
                  <a:pt x="204" y="321"/>
                </a:cubicBezTo>
                <a:cubicBezTo>
                  <a:pt x="184" y="294"/>
                  <a:pt x="153" y="279"/>
                  <a:pt x="143" y="245"/>
                </a:cubicBezTo>
                <a:cubicBezTo>
                  <a:pt x="169" y="230"/>
                  <a:pt x="183" y="230"/>
                  <a:pt x="203" y="246"/>
                </a:cubicBezTo>
                <a:close/>
                <a:moveTo>
                  <a:pt x="40" y="485"/>
                </a:moveTo>
                <a:cubicBezTo>
                  <a:pt x="20" y="445"/>
                  <a:pt x="7" y="403"/>
                  <a:pt x="8" y="358"/>
                </a:cubicBezTo>
                <a:cubicBezTo>
                  <a:pt x="9" y="306"/>
                  <a:pt x="26" y="282"/>
                  <a:pt x="73" y="270"/>
                </a:cubicBezTo>
                <a:cubicBezTo>
                  <a:pt x="69" y="305"/>
                  <a:pt x="60" y="341"/>
                  <a:pt x="70" y="376"/>
                </a:cubicBezTo>
                <a:cubicBezTo>
                  <a:pt x="79" y="342"/>
                  <a:pt x="78" y="305"/>
                  <a:pt x="96" y="274"/>
                </a:cubicBezTo>
                <a:cubicBezTo>
                  <a:pt x="101" y="276"/>
                  <a:pt x="103" y="276"/>
                  <a:pt x="105" y="277"/>
                </a:cubicBezTo>
                <a:cubicBezTo>
                  <a:pt x="107" y="278"/>
                  <a:pt x="109" y="279"/>
                  <a:pt x="110" y="281"/>
                </a:cubicBezTo>
                <a:cubicBezTo>
                  <a:pt x="142" y="328"/>
                  <a:pt x="147" y="378"/>
                  <a:pt x="123" y="430"/>
                </a:cubicBezTo>
                <a:cubicBezTo>
                  <a:pt x="105" y="467"/>
                  <a:pt x="86" y="503"/>
                  <a:pt x="77" y="547"/>
                </a:cubicBezTo>
                <a:cubicBezTo>
                  <a:pt x="65" y="526"/>
                  <a:pt x="50" y="507"/>
                  <a:pt x="40" y="485"/>
                </a:cubicBezTo>
                <a:close/>
                <a:moveTo>
                  <a:pt x="1" y="0"/>
                </a:moveTo>
                <a:cubicBezTo>
                  <a:pt x="1" y="1"/>
                  <a:pt x="1" y="1"/>
                  <a:pt x="1" y="1"/>
                </a:cubicBezTo>
                <a:cubicBezTo>
                  <a:pt x="2" y="1"/>
                  <a:pt x="2" y="0"/>
                  <a:pt x="2" y="0"/>
                </a:cubicBezTo>
                <a:lnTo>
                  <a:pt x="1" y="0"/>
                </a:lnTo>
                <a:close/>
                <a:moveTo>
                  <a:pt x="1052" y="1098"/>
                </a:moveTo>
                <a:cubicBezTo>
                  <a:pt x="1062" y="1083"/>
                  <a:pt x="1075" y="1068"/>
                  <a:pt x="1084" y="1051"/>
                </a:cubicBezTo>
                <a:cubicBezTo>
                  <a:pt x="1099" y="1023"/>
                  <a:pt x="1112" y="994"/>
                  <a:pt x="1092" y="963"/>
                </a:cubicBezTo>
                <a:cubicBezTo>
                  <a:pt x="948" y="958"/>
                  <a:pt x="857" y="1057"/>
                  <a:pt x="855" y="1151"/>
                </a:cubicBezTo>
                <a:cubicBezTo>
                  <a:pt x="788" y="1151"/>
                  <a:pt x="729" y="1127"/>
                  <a:pt x="672" y="1100"/>
                </a:cubicBezTo>
                <a:cubicBezTo>
                  <a:pt x="627" y="1078"/>
                  <a:pt x="589" y="1045"/>
                  <a:pt x="552" y="1010"/>
                </a:cubicBezTo>
                <a:cubicBezTo>
                  <a:pt x="482" y="942"/>
                  <a:pt x="465" y="858"/>
                  <a:pt x="474" y="766"/>
                </a:cubicBezTo>
                <a:cubicBezTo>
                  <a:pt x="491" y="811"/>
                  <a:pt x="520" y="848"/>
                  <a:pt x="547" y="887"/>
                </a:cubicBezTo>
                <a:cubicBezTo>
                  <a:pt x="589" y="949"/>
                  <a:pt x="650" y="975"/>
                  <a:pt x="720" y="988"/>
                </a:cubicBezTo>
                <a:cubicBezTo>
                  <a:pt x="725" y="989"/>
                  <a:pt x="731" y="986"/>
                  <a:pt x="737" y="985"/>
                </a:cubicBezTo>
                <a:cubicBezTo>
                  <a:pt x="734" y="907"/>
                  <a:pt x="723" y="833"/>
                  <a:pt x="681" y="765"/>
                </a:cubicBezTo>
                <a:cubicBezTo>
                  <a:pt x="716" y="759"/>
                  <a:pt x="752" y="766"/>
                  <a:pt x="780" y="738"/>
                </a:cubicBezTo>
                <a:cubicBezTo>
                  <a:pt x="768" y="718"/>
                  <a:pt x="757" y="696"/>
                  <a:pt x="742" y="680"/>
                </a:cubicBezTo>
                <a:cubicBezTo>
                  <a:pt x="720" y="656"/>
                  <a:pt x="696" y="632"/>
                  <a:pt x="669" y="617"/>
                </a:cubicBezTo>
                <a:cubicBezTo>
                  <a:pt x="618" y="588"/>
                  <a:pt x="564" y="572"/>
                  <a:pt x="506" y="597"/>
                </a:cubicBezTo>
                <a:cubicBezTo>
                  <a:pt x="500" y="599"/>
                  <a:pt x="494" y="600"/>
                  <a:pt x="486" y="603"/>
                </a:cubicBezTo>
                <a:cubicBezTo>
                  <a:pt x="486" y="589"/>
                  <a:pt x="485" y="579"/>
                  <a:pt x="485" y="569"/>
                </a:cubicBezTo>
                <a:cubicBezTo>
                  <a:pt x="492" y="456"/>
                  <a:pt x="475" y="348"/>
                  <a:pt x="426" y="246"/>
                </a:cubicBezTo>
                <a:cubicBezTo>
                  <a:pt x="408" y="209"/>
                  <a:pt x="378" y="182"/>
                  <a:pt x="335" y="175"/>
                </a:cubicBezTo>
                <a:cubicBezTo>
                  <a:pt x="316" y="172"/>
                  <a:pt x="297" y="174"/>
                  <a:pt x="285" y="198"/>
                </a:cubicBezTo>
                <a:cubicBezTo>
                  <a:pt x="293" y="206"/>
                  <a:pt x="300" y="215"/>
                  <a:pt x="309" y="222"/>
                </a:cubicBezTo>
                <a:cubicBezTo>
                  <a:pt x="332" y="241"/>
                  <a:pt x="350" y="263"/>
                  <a:pt x="362" y="290"/>
                </a:cubicBezTo>
                <a:cubicBezTo>
                  <a:pt x="397" y="367"/>
                  <a:pt x="418" y="448"/>
                  <a:pt x="425" y="532"/>
                </a:cubicBezTo>
                <a:cubicBezTo>
                  <a:pt x="426" y="539"/>
                  <a:pt x="426" y="548"/>
                  <a:pt x="422" y="553"/>
                </a:cubicBezTo>
                <a:cubicBezTo>
                  <a:pt x="408" y="569"/>
                  <a:pt x="410" y="588"/>
                  <a:pt x="410" y="607"/>
                </a:cubicBezTo>
                <a:cubicBezTo>
                  <a:pt x="409" y="669"/>
                  <a:pt x="383" y="722"/>
                  <a:pt x="349" y="773"/>
                </a:cubicBezTo>
                <a:cubicBezTo>
                  <a:pt x="266" y="679"/>
                  <a:pt x="105" y="682"/>
                  <a:pt x="57" y="750"/>
                </a:cubicBezTo>
                <a:cubicBezTo>
                  <a:pt x="99" y="826"/>
                  <a:pt x="166" y="864"/>
                  <a:pt x="255" y="870"/>
                </a:cubicBezTo>
                <a:cubicBezTo>
                  <a:pt x="186" y="929"/>
                  <a:pt x="108" y="957"/>
                  <a:pt x="18" y="974"/>
                </a:cubicBezTo>
                <a:cubicBezTo>
                  <a:pt x="31" y="918"/>
                  <a:pt x="26" y="869"/>
                  <a:pt x="1" y="826"/>
                </a:cubicBezTo>
                <a:cubicBezTo>
                  <a:pt x="1" y="871"/>
                  <a:pt x="1" y="871"/>
                  <a:pt x="1" y="871"/>
                </a:cubicBezTo>
                <a:cubicBezTo>
                  <a:pt x="5" y="883"/>
                  <a:pt x="5" y="894"/>
                  <a:pt x="1" y="906"/>
                </a:cubicBezTo>
                <a:cubicBezTo>
                  <a:pt x="1" y="1032"/>
                  <a:pt x="1" y="1032"/>
                  <a:pt x="1" y="1032"/>
                </a:cubicBezTo>
                <a:cubicBezTo>
                  <a:pt x="4" y="1026"/>
                  <a:pt x="7" y="1021"/>
                  <a:pt x="9" y="1016"/>
                </a:cubicBezTo>
                <a:cubicBezTo>
                  <a:pt x="97" y="1003"/>
                  <a:pt x="178" y="984"/>
                  <a:pt x="251" y="935"/>
                </a:cubicBezTo>
                <a:cubicBezTo>
                  <a:pt x="247" y="978"/>
                  <a:pt x="241" y="1018"/>
                  <a:pt x="240" y="1058"/>
                </a:cubicBezTo>
                <a:cubicBezTo>
                  <a:pt x="240" y="1101"/>
                  <a:pt x="254" y="1140"/>
                  <a:pt x="286" y="1174"/>
                </a:cubicBezTo>
                <a:cubicBezTo>
                  <a:pt x="390" y="1075"/>
                  <a:pt x="411" y="957"/>
                  <a:pt x="381" y="823"/>
                </a:cubicBezTo>
                <a:cubicBezTo>
                  <a:pt x="392" y="805"/>
                  <a:pt x="404" y="787"/>
                  <a:pt x="417" y="767"/>
                </a:cubicBezTo>
                <a:cubicBezTo>
                  <a:pt x="418" y="860"/>
                  <a:pt x="415" y="950"/>
                  <a:pt x="421" y="1039"/>
                </a:cubicBezTo>
                <a:cubicBezTo>
                  <a:pt x="427" y="1129"/>
                  <a:pt x="449" y="1217"/>
                  <a:pt x="477" y="1301"/>
                </a:cubicBezTo>
                <a:cubicBezTo>
                  <a:pt x="438" y="1354"/>
                  <a:pt x="401" y="1406"/>
                  <a:pt x="382" y="1467"/>
                </a:cubicBezTo>
                <a:cubicBezTo>
                  <a:pt x="364" y="1521"/>
                  <a:pt x="355" y="1576"/>
                  <a:pt x="374" y="1632"/>
                </a:cubicBezTo>
                <a:cubicBezTo>
                  <a:pt x="381" y="1654"/>
                  <a:pt x="385" y="1678"/>
                  <a:pt x="405" y="1695"/>
                </a:cubicBezTo>
                <a:cubicBezTo>
                  <a:pt x="491" y="1652"/>
                  <a:pt x="534" y="1580"/>
                  <a:pt x="554" y="1487"/>
                </a:cubicBezTo>
                <a:cubicBezTo>
                  <a:pt x="574" y="1516"/>
                  <a:pt x="590" y="1541"/>
                  <a:pt x="608" y="1565"/>
                </a:cubicBezTo>
                <a:cubicBezTo>
                  <a:pt x="627" y="1589"/>
                  <a:pt x="647" y="1611"/>
                  <a:pt x="668" y="1636"/>
                </a:cubicBezTo>
                <a:cubicBezTo>
                  <a:pt x="617" y="1671"/>
                  <a:pt x="602" y="1723"/>
                  <a:pt x="605" y="1780"/>
                </a:cubicBezTo>
                <a:cubicBezTo>
                  <a:pt x="607" y="1835"/>
                  <a:pt x="609" y="1892"/>
                  <a:pt x="658" y="1927"/>
                </a:cubicBezTo>
                <a:cubicBezTo>
                  <a:pt x="674" y="1906"/>
                  <a:pt x="688" y="1887"/>
                  <a:pt x="703" y="1868"/>
                </a:cubicBezTo>
                <a:cubicBezTo>
                  <a:pt x="718" y="1848"/>
                  <a:pt x="734" y="1830"/>
                  <a:pt x="748" y="1813"/>
                </a:cubicBezTo>
                <a:cubicBezTo>
                  <a:pt x="775" y="1828"/>
                  <a:pt x="804" y="1841"/>
                  <a:pt x="830" y="1857"/>
                </a:cubicBezTo>
                <a:cubicBezTo>
                  <a:pt x="862" y="1876"/>
                  <a:pt x="897" y="1891"/>
                  <a:pt x="918" y="1925"/>
                </a:cubicBezTo>
                <a:cubicBezTo>
                  <a:pt x="920" y="1928"/>
                  <a:pt x="924" y="1928"/>
                  <a:pt x="931" y="1932"/>
                </a:cubicBezTo>
                <a:cubicBezTo>
                  <a:pt x="932" y="1852"/>
                  <a:pt x="919" y="1780"/>
                  <a:pt x="882" y="1713"/>
                </a:cubicBezTo>
                <a:cubicBezTo>
                  <a:pt x="914" y="1710"/>
                  <a:pt x="946" y="1712"/>
                  <a:pt x="973" y="1702"/>
                </a:cubicBezTo>
                <a:cubicBezTo>
                  <a:pt x="1002" y="1693"/>
                  <a:pt x="1024" y="1670"/>
                  <a:pt x="1046" y="1639"/>
                </a:cubicBezTo>
                <a:cubicBezTo>
                  <a:pt x="1006" y="1649"/>
                  <a:pt x="978" y="1637"/>
                  <a:pt x="952" y="1619"/>
                </a:cubicBezTo>
                <a:cubicBezTo>
                  <a:pt x="936" y="1608"/>
                  <a:pt x="919" y="1598"/>
                  <a:pt x="904" y="1586"/>
                </a:cubicBezTo>
                <a:cubicBezTo>
                  <a:pt x="875" y="1563"/>
                  <a:pt x="843" y="1550"/>
                  <a:pt x="807" y="1545"/>
                </a:cubicBezTo>
                <a:cubicBezTo>
                  <a:pt x="775" y="1541"/>
                  <a:pt x="742" y="1545"/>
                  <a:pt x="718" y="1571"/>
                </a:cubicBezTo>
                <a:cubicBezTo>
                  <a:pt x="708" y="1581"/>
                  <a:pt x="702" y="1595"/>
                  <a:pt x="693" y="1609"/>
                </a:cubicBezTo>
                <a:cubicBezTo>
                  <a:pt x="662" y="1566"/>
                  <a:pt x="632" y="1527"/>
                  <a:pt x="611" y="1480"/>
                </a:cubicBezTo>
                <a:cubicBezTo>
                  <a:pt x="636" y="1482"/>
                  <a:pt x="658" y="1487"/>
                  <a:pt x="680" y="1485"/>
                </a:cubicBezTo>
                <a:cubicBezTo>
                  <a:pt x="708" y="1483"/>
                  <a:pt x="736" y="1481"/>
                  <a:pt x="759" y="1461"/>
                </a:cubicBezTo>
                <a:cubicBezTo>
                  <a:pt x="767" y="1453"/>
                  <a:pt x="772" y="1444"/>
                  <a:pt x="765" y="1435"/>
                </a:cubicBezTo>
                <a:cubicBezTo>
                  <a:pt x="750" y="1413"/>
                  <a:pt x="735" y="1388"/>
                  <a:pt x="715" y="1369"/>
                </a:cubicBezTo>
                <a:cubicBezTo>
                  <a:pt x="673" y="1331"/>
                  <a:pt x="622" y="1309"/>
                  <a:pt x="565" y="1302"/>
                </a:cubicBezTo>
                <a:cubicBezTo>
                  <a:pt x="547" y="1299"/>
                  <a:pt x="529" y="1301"/>
                  <a:pt x="509" y="1300"/>
                </a:cubicBezTo>
                <a:cubicBezTo>
                  <a:pt x="481" y="1195"/>
                  <a:pt x="462" y="1089"/>
                  <a:pt x="470" y="980"/>
                </a:cubicBezTo>
                <a:cubicBezTo>
                  <a:pt x="537" y="1073"/>
                  <a:pt x="627" y="1132"/>
                  <a:pt x="737" y="1167"/>
                </a:cubicBezTo>
                <a:cubicBezTo>
                  <a:pt x="729" y="1229"/>
                  <a:pt x="750" y="1282"/>
                  <a:pt x="789" y="1328"/>
                </a:cubicBezTo>
                <a:cubicBezTo>
                  <a:pt x="828" y="1374"/>
                  <a:pt x="875" y="1407"/>
                  <a:pt x="938" y="1414"/>
                </a:cubicBezTo>
                <a:cubicBezTo>
                  <a:pt x="943" y="1367"/>
                  <a:pt x="942" y="1322"/>
                  <a:pt x="923" y="1280"/>
                </a:cubicBezTo>
                <a:cubicBezTo>
                  <a:pt x="905" y="1239"/>
                  <a:pt x="882" y="1202"/>
                  <a:pt x="842" y="1176"/>
                </a:cubicBezTo>
                <a:cubicBezTo>
                  <a:pt x="859" y="1168"/>
                  <a:pt x="867" y="1176"/>
                  <a:pt x="876" y="1184"/>
                </a:cubicBezTo>
                <a:cubicBezTo>
                  <a:pt x="900" y="1205"/>
                  <a:pt x="925" y="1223"/>
                  <a:pt x="956" y="1232"/>
                </a:cubicBezTo>
                <a:cubicBezTo>
                  <a:pt x="990" y="1242"/>
                  <a:pt x="1025" y="1254"/>
                  <a:pt x="1060" y="1247"/>
                </a:cubicBezTo>
                <a:cubicBezTo>
                  <a:pt x="1106" y="1236"/>
                  <a:pt x="1148" y="1214"/>
                  <a:pt x="1182" y="1180"/>
                </a:cubicBezTo>
                <a:cubicBezTo>
                  <a:pt x="1186" y="1176"/>
                  <a:pt x="1187" y="1168"/>
                  <a:pt x="1190" y="1159"/>
                </a:cubicBezTo>
                <a:cubicBezTo>
                  <a:pt x="1144" y="1139"/>
                  <a:pt x="1099" y="1119"/>
                  <a:pt x="1052" y="1098"/>
                </a:cubicBezTo>
                <a:close/>
                <a:moveTo>
                  <a:pt x="603" y="609"/>
                </a:moveTo>
                <a:cubicBezTo>
                  <a:pt x="634" y="612"/>
                  <a:pt x="659" y="628"/>
                  <a:pt x="683" y="646"/>
                </a:cubicBezTo>
                <a:cubicBezTo>
                  <a:pt x="721" y="674"/>
                  <a:pt x="744" y="701"/>
                  <a:pt x="757" y="735"/>
                </a:cubicBezTo>
                <a:cubicBezTo>
                  <a:pt x="695" y="762"/>
                  <a:pt x="657" y="745"/>
                  <a:pt x="630" y="681"/>
                </a:cubicBezTo>
                <a:cubicBezTo>
                  <a:pt x="645" y="688"/>
                  <a:pt x="657" y="693"/>
                  <a:pt x="675" y="701"/>
                </a:cubicBezTo>
                <a:cubicBezTo>
                  <a:pt x="642" y="655"/>
                  <a:pt x="588" y="658"/>
                  <a:pt x="552" y="630"/>
                </a:cubicBezTo>
                <a:cubicBezTo>
                  <a:pt x="566" y="611"/>
                  <a:pt x="578" y="607"/>
                  <a:pt x="603" y="609"/>
                </a:cubicBezTo>
                <a:close/>
                <a:moveTo>
                  <a:pt x="505" y="718"/>
                </a:moveTo>
                <a:cubicBezTo>
                  <a:pt x="506" y="713"/>
                  <a:pt x="510" y="707"/>
                  <a:pt x="513" y="700"/>
                </a:cubicBezTo>
                <a:cubicBezTo>
                  <a:pt x="540" y="743"/>
                  <a:pt x="564" y="783"/>
                  <a:pt x="590" y="823"/>
                </a:cubicBezTo>
                <a:cubicBezTo>
                  <a:pt x="593" y="828"/>
                  <a:pt x="601" y="831"/>
                  <a:pt x="613" y="840"/>
                </a:cubicBezTo>
                <a:cubicBezTo>
                  <a:pt x="577" y="789"/>
                  <a:pt x="558" y="740"/>
                  <a:pt x="536" y="690"/>
                </a:cubicBezTo>
                <a:cubicBezTo>
                  <a:pt x="559" y="677"/>
                  <a:pt x="580" y="682"/>
                  <a:pt x="596" y="695"/>
                </a:cubicBezTo>
                <a:cubicBezTo>
                  <a:pt x="661" y="749"/>
                  <a:pt x="703" y="817"/>
                  <a:pt x="716" y="901"/>
                </a:cubicBezTo>
                <a:cubicBezTo>
                  <a:pt x="719" y="924"/>
                  <a:pt x="719" y="948"/>
                  <a:pt x="721" y="973"/>
                </a:cubicBezTo>
                <a:cubicBezTo>
                  <a:pt x="654" y="958"/>
                  <a:pt x="596" y="935"/>
                  <a:pt x="558" y="877"/>
                </a:cubicBezTo>
                <a:cubicBezTo>
                  <a:pt x="548" y="862"/>
                  <a:pt x="536" y="848"/>
                  <a:pt x="526" y="833"/>
                </a:cubicBezTo>
                <a:cubicBezTo>
                  <a:pt x="504" y="798"/>
                  <a:pt x="499" y="759"/>
                  <a:pt x="505" y="718"/>
                </a:cubicBezTo>
                <a:close/>
                <a:moveTo>
                  <a:pt x="363" y="220"/>
                </a:moveTo>
                <a:cubicBezTo>
                  <a:pt x="386" y="221"/>
                  <a:pt x="386" y="221"/>
                  <a:pt x="400" y="245"/>
                </a:cubicBezTo>
                <a:cubicBezTo>
                  <a:pt x="366" y="242"/>
                  <a:pt x="366" y="242"/>
                  <a:pt x="363" y="220"/>
                </a:cubicBezTo>
                <a:close/>
                <a:moveTo>
                  <a:pt x="792" y="1613"/>
                </a:moveTo>
                <a:cubicBezTo>
                  <a:pt x="807" y="1614"/>
                  <a:pt x="823" y="1617"/>
                  <a:pt x="840" y="1615"/>
                </a:cubicBezTo>
                <a:cubicBezTo>
                  <a:pt x="820" y="1609"/>
                  <a:pt x="801" y="1602"/>
                  <a:pt x="779" y="1594"/>
                </a:cubicBezTo>
                <a:cubicBezTo>
                  <a:pt x="798" y="1577"/>
                  <a:pt x="818" y="1575"/>
                  <a:pt x="839" y="1580"/>
                </a:cubicBezTo>
                <a:cubicBezTo>
                  <a:pt x="865" y="1586"/>
                  <a:pt x="890" y="1594"/>
                  <a:pt x="912" y="1611"/>
                </a:cubicBezTo>
                <a:cubicBezTo>
                  <a:pt x="938" y="1631"/>
                  <a:pt x="968" y="1646"/>
                  <a:pt x="999" y="1665"/>
                </a:cubicBezTo>
                <a:cubicBezTo>
                  <a:pt x="989" y="1683"/>
                  <a:pt x="973" y="1689"/>
                  <a:pt x="956" y="1691"/>
                </a:cubicBezTo>
                <a:cubicBezTo>
                  <a:pt x="926" y="1694"/>
                  <a:pt x="894" y="1703"/>
                  <a:pt x="868" y="1677"/>
                </a:cubicBezTo>
                <a:cubicBezTo>
                  <a:pt x="843" y="1677"/>
                  <a:pt x="831" y="1654"/>
                  <a:pt x="810" y="1646"/>
                </a:cubicBezTo>
                <a:cubicBezTo>
                  <a:pt x="790" y="1639"/>
                  <a:pt x="770" y="1634"/>
                  <a:pt x="748" y="1627"/>
                </a:cubicBezTo>
                <a:cubicBezTo>
                  <a:pt x="760" y="1609"/>
                  <a:pt x="776" y="1612"/>
                  <a:pt x="792" y="1613"/>
                </a:cubicBezTo>
                <a:close/>
                <a:moveTo>
                  <a:pt x="722" y="1695"/>
                </a:moveTo>
                <a:cubicBezTo>
                  <a:pt x="722" y="1693"/>
                  <a:pt x="724" y="1691"/>
                  <a:pt x="727" y="1687"/>
                </a:cubicBezTo>
                <a:cubicBezTo>
                  <a:pt x="760" y="1700"/>
                  <a:pt x="783" y="1729"/>
                  <a:pt x="812" y="1750"/>
                </a:cubicBezTo>
                <a:cubicBezTo>
                  <a:pt x="797" y="1716"/>
                  <a:pt x="768" y="1694"/>
                  <a:pt x="742" y="1669"/>
                </a:cubicBezTo>
                <a:cubicBezTo>
                  <a:pt x="786" y="1649"/>
                  <a:pt x="815" y="1657"/>
                  <a:pt x="848" y="1697"/>
                </a:cubicBezTo>
                <a:cubicBezTo>
                  <a:pt x="877" y="1732"/>
                  <a:pt x="893" y="1773"/>
                  <a:pt x="903" y="1816"/>
                </a:cubicBezTo>
                <a:cubicBezTo>
                  <a:pt x="909" y="1839"/>
                  <a:pt x="910" y="1864"/>
                  <a:pt x="913" y="1888"/>
                </a:cubicBezTo>
                <a:cubicBezTo>
                  <a:pt x="878" y="1859"/>
                  <a:pt x="841" y="1843"/>
                  <a:pt x="804" y="1825"/>
                </a:cubicBezTo>
                <a:cubicBezTo>
                  <a:pt x="752" y="1800"/>
                  <a:pt x="725" y="1758"/>
                  <a:pt x="721" y="1701"/>
                </a:cubicBezTo>
                <a:cubicBezTo>
                  <a:pt x="720" y="1699"/>
                  <a:pt x="721" y="1697"/>
                  <a:pt x="722" y="1695"/>
                </a:cubicBezTo>
                <a:close/>
                <a:moveTo>
                  <a:pt x="672" y="1791"/>
                </a:moveTo>
                <a:cubicBezTo>
                  <a:pt x="679" y="1772"/>
                  <a:pt x="687" y="1752"/>
                  <a:pt x="695" y="1730"/>
                </a:cubicBezTo>
                <a:cubicBezTo>
                  <a:pt x="708" y="1750"/>
                  <a:pt x="719" y="1769"/>
                  <a:pt x="731" y="1790"/>
                </a:cubicBezTo>
                <a:cubicBezTo>
                  <a:pt x="730" y="1809"/>
                  <a:pt x="719" y="1826"/>
                  <a:pt x="703" y="1842"/>
                </a:cubicBezTo>
                <a:cubicBezTo>
                  <a:pt x="686" y="1860"/>
                  <a:pt x="669" y="1879"/>
                  <a:pt x="651" y="1899"/>
                </a:cubicBezTo>
                <a:cubicBezTo>
                  <a:pt x="649" y="1895"/>
                  <a:pt x="643" y="1890"/>
                  <a:pt x="641" y="1884"/>
                </a:cubicBezTo>
                <a:cubicBezTo>
                  <a:pt x="622" y="1835"/>
                  <a:pt x="617" y="1784"/>
                  <a:pt x="627" y="1732"/>
                </a:cubicBezTo>
                <a:cubicBezTo>
                  <a:pt x="631" y="1707"/>
                  <a:pt x="643" y="1698"/>
                  <a:pt x="672" y="1694"/>
                </a:cubicBezTo>
                <a:cubicBezTo>
                  <a:pt x="686" y="1726"/>
                  <a:pt x="671" y="1758"/>
                  <a:pt x="672" y="1791"/>
                </a:cubicBezTo>
                <a:close/>
                <a:moveTo>
                  <a:pt x="653" y="1590"/>
                </a:moveTo>
                <a:cubicBezTo>
                  <a:pt x="615" y="1552"/>
                  <a:pt x="583" y="1510"/>
                  <a:pt x="563" y="1456"/>
                </a:cubicBezTo>
                <a:cubicBezTo>
                  <a:pt x="588" y="1470"/>
                  <a:pt x="612" y="1505"/>
                  <a:pt x="653" y="1590"/>
                </a:cubicBezTo>
                <a:close/>
                <a:moveTo>
                  <a:pt x="552" y="1340"/>
                </a:moveTo>
                <a:cubicBezTo>
                  <a:pt x="601" y="1301"/>
                  <a:pt x="729" y="1372"/>
                  <a:pt x="747" y="1450"/>
                </a:cubicBezTo>
                <a:cubicBezTo>
                  <a:pt x="715" y="1471"/>
                  <a:pt x="680" y="1473"/>
                  <a:pt x="645" y="1468"/>
                </a:cubicBezTo>
                <a:cubicBezTo>
                  <a:pt x="630" y="1466"/>
                  <a:pt x="616" y="1460"/>
                  <a:pt x="602" y="1454"/>
                </a:cubicBezTo>
                <a:cubicBezTo>
                  <a:pt x="568" y="1438"/>
                  <a:pt x="547" y="1413"/>
                  <a:pt x="548" y="1369"/>
                </a:cubicBezTo>
                <a:cubicBezTo>
                  <a:pt x="584" y="1389"/>
                  <a:pt x="614" y="1418"/>
                  <a:pt x="661" y="1423"/>
                </a:cubicBezTo>
                <a:cubicBezTo>
                  <a:pt x="621" y="1395"/>
                  <a:pt x="576" y="1381"/>
                  <a:pt x="552" y="1340"/>
                </a:cubicBezTo>
                <a:close/>
                <a:moveTo>
                  <a:pt x="467" y="1493"/>
                </a:moveTo>
                <a:cubicBezTo>
                  <a:pt x="480" y="1460"/>
                  <a:pt x="493" y="1428"/>
                  <a:pt x="507" y="1393"/>
                </a:cubicBezTo>
                <a:cubicBezTo>
                  <a:pt x="528" y="1408"/>
                  <a:pt x="535" y="1428"/>
                  <a:pt x="537" y="1449"/>
                </a:cubicBezTo>
                <a:cubicBezTo>
                  <a:pt x="543" y="1532"/>
                  <a:pt x="493" y="1634"/>
                  <a:pt x="409" y="1672"/>
                </a:cubicBezTo>
                <a:cubicBezTo>
                  <a:pt x="371" y="1601"/>
                  <a:pt x="369" y="1529"/>
                  <a:pt x="403" y="1460"/>
                </a:cubicBezTo>
                <a:cubicBezTo>
                  <a:pt x="429" y="1407"/>
                  <a:pt x="458" y="1386"/>
                  <a:pt x="485" y="1387"/>
                </a:cubicBezTo>
                <a:cubicBezTo>
                  <a:pt x="477" y="1422"/>
                  <a:pt x="469" y="1456"/>
                  <a:pt x="461" y="1491"/>
                </a:cubicBezTo>
                <a:cubicBezTo>
                  <a:pt x="463" y="1492"/>
                  <a:pt x="465" y="1492"/>
                  <a:pt x="467" y="1493"/>
                </a:cubicBezTo>
                <a:close/>
                <a:moveTo>
                  <a:pt x="74" y="747"/>
                </a:moveTo>
                <a:cubicBezTo>
                  <a:pt x="122" y="725"/>
                  <a:pt x="170" y="706"/>
                  <a:pt x="224" y="721"/>
                </a:cubicBezTo>
                <a:cubicBezTo>
                  <a:pt x="259" y="731"/>
                  <a:pt x="281" y="755"/>
                  <a:pt x="296" y="795"/>
                </a:cubicBezTo>
                <a:cubicBezTo>
                  <a:pt x="253" y="775"/>
                  <a:pt x="213" y="768"/>
                  <a:pt x="177" y="772"/>
                </a:cubicBezTo>
                <a:cubicBezTo>
                  <a:pt x="218" y="788"/>
                  <a:pt x="258" y="793"/>
                  <a:pt x="294" y="817"/>
                </a:cubicBezTo>
                <a:cubicBezTo>
                  <a:pt x="286" y="827"/>
                  <a:pt x="278" y="836"/>
                  <a:pt x="271" y="845"/>
                </a:cubicBezTo>
                <a:cubicBezTo>
                  <a:pt x="215" y="867"/>
                  <a:pt x="116" y="819"/>
                  <a:pt x="74" y="747"/>
                </a:cubicBezTo>
                <a:close/>
                <a:moveTo>
                  <a:pt x="47" y="990"/>
                </a:moveTo>
                <a:cubicBezTo>
                  <a:pt x="91" y="974"/>
                  <a:pt x="132" y="962"/>
                  <a:pt x="170" y="944"/>
                </a:cubicBezTo>
                <a:cubicBezTo>
                  <a:pt x="208" y="926"/>
                  <a:pt x="243" y="902"/>
                  <a:pt x="279" y="881"/>
                </a:cubicBezTo>
                <a:cubicBezTo>
                  <a:pt x="258" y="931"/>
                  <a:pt x="125" y="987"/>
                  <a:pt x="47" y="990"/>
                </a:cubicBezTo>
                <a:close/>
                <a:moveTo>
                  <a:pt x="315" y="1122"/>
                </a:moveTo>
                <a:cubicBezTo>
                  <a:pt x="310" y="1129"/>
                  <a:pt x="304" y="1135"/>
                  <a:pt x="298" y="1141"/>
                </a:cubicBezTo>
                <a:cubicBezTo>
                  <a:pt x="294" y="1145"/>
                  <a:pt x="290" y="1148"/>
                  <a:pt x="286" y="1151"/>
                </a:cubicBezTo>
                <a:cubicBezTo>
                  <a:pt x="232" y="1084"/>
                  <a:pt x="248" y="925"/>
                  <a:pt x="328" y="876"/>
                </a:cubicBezTo>
                <a:cubicBezTo>
                  <a:pt x="332" y="932"/>
                  <a:pt x="305" y="979"/>
                  <a:pt x="309" y="1031"/>
                </a:cubicBezTo>
                <a:cubicBezTo>
                  <a:pt x="322" y="987"/>
                  <a:pt x="336" y="942"/>
                  <a:pt x="349" y="898"/>
                </a:cubicBezTo>
                <a:cubicBezTo>
                  <a:pt x="351" y="897"/>
                  <a:pt x="353" y="897"/>
                  <a:pt x="355" y="896"/>
                </a:cubicBezTo>
                <a:cubicBezTo>
                  <a:pt x="359" y="906"/>
                  <a:pt x="366" y="916"/>
                  <a:pt x="367" y="926"/>
                </a:cubicBezTo>
                <a:cubicBezTo>
                  <a:pt x="375" y="998"/>
                  <a:pt x="361" y="1064"/>
                  <a:pt x="315" y="1122"/>
                </a:cubicBezTo>
                <a:close/>
                <a:moveTo>
                  <a:pt x="469" y="563"/>
                </a:moveTo>
                <a:cubicBezTo>
                  <a:pt x="464" y="640"/>
                  <a:pt x="457" y="717"/>
                  <a:pt x="453" y="794"/>
                </a:cubicBezTo>
                <a:cubicBezTo>
                  <a:pt x="448" y="889"/>
                  <a:pt x="446" y="983"/>
                  <a:pt x="452" y="1077"/>
                </a:cubicBezTo>
                <a:cubicBezTo>
                  <a:pt x="454" y="1104"/>
                  <a:pt x="459" y="1132"/>
                  <a:pt x="456" y="1161"/>
                </a:cubicBezTo>
                <a:cubicBezTo>
                  <a:pt x="453" y="1147"/>
                  <a:pt x="449" y="1134"/>
                  <a:pt x="447" y="1121"/>
                </a:cubicBezTo>
                <a:cubicBezTo>
                  <a:pt x="435" y="1051"/>
                  <a:pt x="429" y="980"/>
                  <a:pt x="433" y="909"/>
                </a:cubicBezTo>
                <a:cubicBezTo>
                  <a:pt x="438" y="835"/>
                  <a:pt x="441" y="762"/>
                  <a:pt x="444" y="688"/>
                </a:cubicBezTo>
                <a:cubicBezTo>
                  <a:pt x="444" y="681"/>
                  <a:pt x="442" y="675"/>
                  <a:pt x="438" y="668"/>
                </a:cubicBezTo>
                <a:cubicBezTo>
                  <a:pt x="412" y="713"/>
                  <a:pt x="407" y="768"/>
                  <a:pt x="369" y="807"/>
                </a:cubicBezTo>
                <a:cubicBezTo>
                  <a:pt x="356" y="801"/>
                  <a:pt x="357" y="793"/>
                  <a:pt x="365" y="782"/>
                </a:cubicBezTo>
                <a:cubicBezTo>
                  <a:pt x="393" y="742"/>
                  <a:pt x="411" y="695"/>
                  <a:pt x="432" y="651"/>
                </a:cubicBezTo>
                <a:cubicBezTo>
                  <a:pt x="444" y="625"/>
                  <a:pt x="455" y="599"/>
                  <a:pt x="435" y="571"/>
                </a:cubicBezTo>
                <a:cubicBezTo>
                  <a:pt x="449" y="558"/>
                  <a:pt x="451" y="544"/>
                  <a:pt x="444" y="527"/>
                </a:cubicBezTo>
                <a:cubicBezTo>
                  <a:pt x="439" y="516"/>
                  <a:pt x="440" y="504"/>
                  <a:pt x="437" y="492"/>
                </a:cubicBezTo>
                <a:cubicBezTo>
                  <a:pt x="434" y="478"/>
                  <a:pt x="438" y="470"/>
                  <a:pt x="458" y="467"/>
                </a:cubicBezTo>
                <a:cubicBezTo>
                  <a:pt x="411" y="437"/>
                  <a:pt x="423" y="389"/>
                  <a:pt x="411" y="351"/>
                </a:cubicBezTo>
                <a:cubicBezTo>
                  <a:pt x="406" y="338"/>
                  <a:pt x="405" y="323"/>
                  <a:pt x="404" y="310"/>
                </a:cubicBezTo>
                <a:cubicBezTo>
                  <a:pt x="403" y="297"/>
                  <a:pt x="401" y="283"/>
                  <a:pt x="422" y="278"/>
                </a:cubicBezTo>
                <a:cubicBezTo>
                  <a:pt x="431" y="301"/>
                  <a:pt x="442" y="323"/>
                  <a:pt x="448" y="347"/>
                </a:cubicBezTo>
                <a:cubicBezTo>
                  <a:pt x="466" y="418"/>
                  <a:pt x="475" y="490"/>
                  <a:pt x="469" y="563"/>
                </a:cubicBezTo>
                <a:close/>
                <a:moveTo>
                  <a:pt x="551" y="1034"/>
                </a:moveTo>
                <a:cubicBezTo>
                  <a:pt x="584" y="1059"/>
                  <a:pt x="617" y="1084"/>
                  <a:pt x="654" y="1112"/>
                </a:cubicBezTo>
                <a:cubicBezTo>
                  <a:pt x="620" y="1100"/>
                  <a:pt x="575" y="1068"/>
                  <a:pt x="551" y="1034"/>
                </a:cubicBezTo>
                <a:close/>
                <a:moveTo>
                  <a:pt x="862" y="1216"/>
                </a:moveTo>
                <a:cubicBezTo>
                  <a:pt x="893" y="1246"/>
                  <a:pt x="913" y="1283"/>
                  <a:pt x="920" y="1325"/>
                </a:cubicBezTo>
                <a:cubicBezTo>
                  <a:pt x="924" y="1347"/>
                  <a:pt x="924" y="1369"/>
                  <a:pt x="926" y="1393"/>
                </a:cubicBezTo>
                <a:cubicBezTo>
                  <a:pt x="894" y="1391"/>
                  <a:pt x="871" y="1378"/>
                  <a:pt x="848" y="1361"/>
                </a:cubicBezTo>
                <a:cubicBezTo>
                  <a:pt x="818" y="1338"/>
                  <a:pt x="792" y="1312"/>
                  <a:pt x="776" y="1276"/>
                </a:cubicBezTo>
                <a:cubicBezTo>
                  <a:pt x="769" y="1259"/>
                  <a:pt x="766" y="1242"/>
                  <a:pt x="778" y="1217"/>
                </a:cubicBezTo>
                <a:cubicBezTo>
                  <a:pt x="801" y="1247"/>
                  <a:pt x="821" y="1272"/>
                  <a:pt x="842" y="1298"/>
                </a:cubicBezTo>
                <a:cubicBezTo>
                  <a:pt x="840" y="1259"/>
                  <a:pt x="805" y="1234"/>
                  <a:pt x="794" y="1196"/>
                </a:cubicBezTo>
                <a:cubicBezTo>
                  <a:pt x="823" y="1187"/>
                  <a:pt x="845" y="1199"/>
                  <a:pt x="862" y="1216"/>
                </a:cubicBezTo>
                <a:close/>
                <a:moveTo>
                  <a:pt x="932" y="1030"/>
                </a:moveTo>
                <a:cubicBezTo>
                  <a:pt x="975" y="993"/>
                  <a:pt x="1026" y="976"/>
                  <a:pt x="1086" y="979"/>
                </a:cubicBezTo>
                <a:cubicBezTo>
                  <a:pt x="1085" y="1027"/>
                  <a:pt x="1063" y="1060"/>
                  <a:pt x="1032" y="1089"/>
                </a:cubicBezTo>
                <a:cubicBezTo>
                  <a:pt x="1030" y="1091"/>
                  <a:pt x="1027" y="1094"/>
                  <a:pt x="1024" y="1094"/>
                </a:cubicBezTo>
                <a:cubicBezTo>
                  <a:pt x="997" y="1097"/>
                  <a:pt x="970" y="1100"/>
                  <a:pt x="936" y="1103"/>
                </a:cubicBezTo>
                <a:cubicBezTo>
                  <a:pt x="966" y="1081"/>
                  <a:pt x="990" y="1062"/>
                  <a:pt x="1014" y="1043"/>
                </a:cubicBezTo>
                <a:cubicBezTo>
                  <a:pt x="969" y="1052"/>
                  <a:pt x="937" y="1083"/>
                  <a:pt x="896" y="1104"/>
                </a:cubicBezTo>
                <a:cubicBezTo>
                  <a:pt x="893" y="1070"/>
                  <a:pt x="911" y="1048"/>
                  <a:pt x="932" y="1030"/>
                </a:cubicBezTo>
                <a:close/>
                <a:moveTo>
                  <a:pt x="1093" y="1218"/>
                </a:moveTo>
                <a:cubicBezTo>
                  <a:pt x="1049" y="1241"/>
                  <a:pt x="1006" y="1232"/>
                  <a:pt x="962" y="1217"/>
                </a:cubicBezTo>
                <a:cubicBezTo>
                  <a:pt x="943" y="1211"/>
                  <a:pt x="925" y="1201"/>
                  <a:pt x="920" y="1174"/>
                </a:cubicBezTo>
                <a:cubicBezTo>
                  <a:pt x="958" y="1183"/>
                  <a:pt x="994" y="1190"/>
                  <a:pt x="1031" y="1174"/>
                </a:cubicBezTo>
                <a:cubicBezTo>
                  <a:pt x="1020" y="1173"/>
                  <a:pt x="1010" y="1171"/>
                  <a:pt x="1000" y="1170"/>
                </a:cubicBezTo>
                <a:cubicBezTo>
                  <a:pt x="988" y="1169"/>
                  <a:pt x="976" y="1169"/>
                  <a:pt x="965" y="1166"/>
                </a:cubicBezTo>
                <a:cubicBezTo>
                  <a:pt x="953" y="1163"/>
                  <a:pt x="943" y="1158"/>
                  <a:pt x="928" y="1153"/>
                </a:cubicBezTo>
                <a:cubicBezTo>
                  <a:pt x="962" y="1112"/>
                  <a:pt x="1001" y="1110"/>
                  <a:pt x="1044" y="1118"/>
                </a:cubicBezTo>
                <a:cubicBezTo>
                  <a:pt x="1090" y="1126"/>
                  <a:pt x="1125" y="1154"/>
                  <a:pt x="1170" y="1168"/>
                </a:cubicBezTo>
                <a:cubicBezTo>
                  <a:pt x="1146" y="1196"/>
                  <a:pt x="1118" y="1204"/>
                  <a:pt x="1093" y="1218"/>
                </a:cubicBezTo>
                <a:close/>
                <a:moveTo>
                  <a:pt x="341" y="2044"/>
                </a:moveTo>
                <a:cubicBezTo>
                  <a:pt x="347" y="2038"/>
                  <a:pt x="350" y="2033"/>
                  <a:pt x="355" y="2029"/>
                </a:cubicBezTo>
                <a:cubicBezTo>
                  <a:pt x="403" y="1988"/>
                  <a:pt x="413" y="1932"/>
                  <a:pt x="410" y="1874"/>
                </a:cubicBezTo>
                <a:cubicBezTo>
                  <a:pt x="408" y="1843"/>
                  <a:pt x="397" y="1811"/>
                  <a:pt x="386" y="1781"/>
                </a:cubicBezTo>
                <a:cubicBezTo>
                  <a:pt x="378" y="1759"/>
                  <a:pt x="363" y="1740"/>
                  <a:pt x="351" y="1720"/>
                </a:cubicBezTo>
                <a:cubicBezTo>
                  <a:pt x="313" y="1734"/>
                  <a:pt x="303" y="1768"/>
                  <a:pt x="282" y="1797"/>
                </a:cubicBezTo>
                <a:cubicBezTo>
                  <a:pt x="240" y="1729"/>
                  <a:pt x="180" y="1686"/>
                  <a:pt x="111" y="1649"/>
                </a:cubicBezTo>
                <a:cubicBezTo>
                  <a:pt x="107" y="1654"/>
                  <a:pt x="102" y="1658"/>
                  <a:pt x="100" y="1663"/>
                </a:cubicBezTo>
                <a:cubicBezTo>
                  <a:pt x="81" y="1731"/>
                  <a:pt x="77" y="1797"/>
                  <a:pt x="113" y="1863"/>
                </a:cubicBezTo>
                <a:cubicBezTo>
                  <a:pt x="136" y="1904"/>
                  <a:pt x="157" y="1946"/>
                  <a:pt x="189" y="1981"/>
                </a:cubicBezTo>
                <a:cubicBezTo>
                  <a:pt x="103" y="1948"/>
                  <a:pt x="35" y="1896"/>
                  <a:pt x="6" y="1803"/>
                </a:cubicBezTo>
                <a:cubicBezTo>
                  <a:pt x="5" y="1798"/>
                  <a:pt x="3" y="1793"/>
                  <a:pt x="1" y="1788"/>
                </a:cubicBezTo>
                <a:cubicBezTo>
                  <a:pt x="1" y="1917"/>
                  <a:pt x="1" y="1917"/>
                  <a:pt x="1" y="1917"/>
                </a:cubicBezTo>
                <a:cubicBezTo>
                  <a:pt x="52" y="1942"/>
                  <a:pt x="103" y="1965"/>
                  <a:pt x="155" y="1988"/>
                </a:cubicBezTo>
                <a:cubicBezTo>
                  <a:pt x="225" y="2018"/>
                  <a:pt x="297" y="2047"/>
                  <a:pt x="369" y="2076"/>
                </a:cubicBezTo>
                <a:cubicBezTo>
                  <a:pt x="421" y="2098"/>
                  <a:pt x="468" y="2126"/>
                  <a:pt x="512" y="2160"/>
                </a:cubicBezTo>
                <a:cubicBezTo>
                  <a:pt x="538" y="2160"/>
                  <a:pt x="538" y="2160"/>
                  <a:pt x="538" y="2160"/>
                </a:cubicBezTo>
                <a:cubicBezTo>
                  <a:pt x="488" y="2119"/>
                  <a:pt x="432" y="2086"/>
                  <a:pt x="371" y="2060"/>
                </a:cubicBezTo>
                <a:cubicBezTo>
                  <a:pt x="361" y="2056"/>
                  <a:pt x="353" y="2050"/>
                  <a:pt x="341" y="2044"/>
                </a:cubicBezTo>
                <a:close/>
                <a:moveTo>
                  <a:pt x="286" y="1960"/>
                </a:moveTo>
                <a:cubicBezTo>
                  <a:pt x="250" y="1919"/>
                  <a:pt x="215" y="1879"/>
                  <a:pt x="185" y="1825"/>
                </a:cubicBezTo>
                <a:cubicBezTo>
                  <a:pt x="188" y="1839"/>
                  <a:pt x="187" y="1847"/>
                  <a:pt x="190" y="1853"/>
                </a:cubicBezTo>
                <a:cubicBezTo>
                  <a:pt x="214" y="1893"/>
                  <a:pt x="239" y="1933"/>
                  <a:pt x="266" y="1976"/>
                </a:cubicBezTo>
                <a:cubicBezTo>
                  <a:pt x="258" y="1976"/>
                  <a:pt x="251" y="1977"/>
                  <a:pt x="246" y="1975"/>
                </a:cubicBezTo>
                <a:cubicBezTo>
                  <a:pt x="207" y="1963"/>
                  <a:pt x="174" y="1941"/>
                  <a:pt x="153" y="1905"/>
                </a:cubicBezTo>
                <a:cubicBezTo>
                  <a:pt x="143" y="1890"/>
                  <a:pt x="136" y="1873"/>
                  <a:pt x="127" y="1857"/>
                </a:cubicBezTo>
                <a:cubicBezTo>
                  <a:pt x="92" y="1797"/>
                  <a:pt x="98" y="1735"/>
                  <a:pt x="114" y="1668"/>
                </a:cubicBezTo>
                <a:cubicBezTo>
                  <a:pt x="136" y="1681"/>
                  <a:pt x="157" y="1692"/>
                  <a:pt x="176" y="1705"/>
                </a:cubicBezTo>
                <a:cubicBezTo>
                  <a:pt x="246" y="1755"/>
                  <a:pt x="288" y="1823"/>
                  <a:pt x="307" y="1905"/>
                </a:cubicBezTo>
                <a:cubicBezTo>
                  <a:pt x="312" y="1924"/>
                  <a:pt x="307" y="1945"/>
                  <a:pt x="286" y="1960"/>
                </a:cubicBezTo>
                <a:close/>
                <a:moveTo>
                  <a:pt x="335" y="1880"/>
                </a:moveTo>
                <a:cubicBezTo>
                  <a:pt x="289" y="1828"/>
                  <a:pt x="292" y="1786"/>
                  <a:pt x="344" y="1742"/>
                </a:cubicBezTo>
                <a:cubicBezTo>
                  <a:pt x="368" y="1769"/>
                  <a:pt x="382" y="1802"/>
                  <a:pt x="390" y="1848"/>
                </a:cubicBezTo>
                <a:cubicBezTo>
                  <a:pt x="395" y="1878"/>
                  <a:pt x="399" y="1907"/>
                  <a:pt x="387" y="1937"/>
                </a:cubicBezTo>
                <a:cubicBezTo>
                  <a:pt x="378" y="1960"/>
                  <a:pt x="369" y="1968"/>
                  <a:pt x="346" y="1973"/>
                </a:cubicBezTo>
                <a:cubicBezTo>
                  <a:pt x="337" y="1928"/>
                  <a:pt x="363" y="1881"/>
                  <a:pt x="337" y="1831"/>
                </a:cubicBezTo>
                <a:cubicBezTo>
                  <a:pt x="336" y="1851"/>
                  <a:pt x="336" y="1864"/>
                  <a:pt x="335" y="1880"/>
                </a:cubicBezTo>
                <a:close/>
                <a:moveTo>
                  <a:pt x="289" y="1341"/>
                </a:moveTo>
                <a:cubicBezTo>
                  <a:pt x="270" y="1310"/>
                  <a:pt x="238" y="1308"/>
                  <a:pt x="206" y="1309"/>
                </a:cubicBezTo>
                <a:cubicBezTo>
                  <a:pt x="187" y="1309"/>
                  <a:pt x="168" y="1314"/>
                  <a:pt x="150" y="1316"/>
                </a:cubicBezTo>
                <a:cubicBezTo>
                  <a:pt x="152" y="1265"/>
                  <a:pt x="155" y="1216"/>
                  <a:pt x="157" y="1166"/>
                </a:cubicBezTo>
                <a:cubicBezTo>
                  <a:pt x="147" y="1165"/>
                  <a:pt x="140" y="1162"/>
                  <a:pt x="135" y="1163"/>
                </a:cubicBezTo>
                <a:cubicBezTo>
                  <a:pt x="89" y="1178"/>
                  <a:pt x="51" y="1206"/>
                  <a:pt x="21" y="1243"/>
                </a:cubicBezTo>
                <a:cubicBezTo>
                  <a:pt x="12" y="1254"/>
                  <a:pt x="6" y="1266"/>
                  <a:pt x="1" y="1279"/>
                </a:cubicBezTo>
                <a:cubicBezTo>
                  <a:pt x="1" y="1500"/>
                  <a:pt x="1" y="1500"/>
                  <a:pt x="1" y="1500"/>
                </a:cubicBezTo>
                <a:cubicBezTo>
                  <a:pt x="5" y="1489"/>
                  <a:pt x="9" y="1479"/>
                  <a:pt x="15" y="1468"/>
                </a:cubicBezTo>
                <a:cubicBezTo>
                  <a:pt x="100" y="1509"/>
                  <a:pt x="229" y="1472"/>
                  <a:pt x="289" y="1341"/>
                </a:cubicBezTo>
                <a:close/>
                <a:moveTo>
                  <a:pt x="149" y="1338"/>
                </a:moveTo>
                <a:cubicBezTo>
                  <a:pt x="189" y="1324"/>
                  <a:pt x="228" y="1319"/>
                  <a:pt x="271" y="1339"/>
                </a:cubicBezTo>
                <a:cubicBezTo>
                  <a:pt x="247" y="1394"/>
                  <a:pt x="210" y="1432"/>
                  <a:pt x="157" y="1454"/>
                </a:cubicBezTo>
                <a:cubicBezTo>
                  <a:pt x="132" y="1465"/>
                  <a:pt x="104" y="1471"/>
                  <a:pt x="75" y="1453"/>
                </a:cubicBezTo>
                <a:cubicBezTo>
                  <a:pt x="112" y="1426"/>
                  <a:pt x="155" y="1411"/>
                  <a:pt x="182" y="1375"/>
                </a:cubicBezTo>
                <a:cubicBezTo>
                  <a:pt x="155" y="1388"/>
                  <a:pt x="127" y="1401"/>
                  <a:pt x="94" y="1417"/>
                </a:cubicBezTo>
                <a:cubicBezTo>
                  <a:pt x="112" y="1389"/>
                  <a:pt x="126" y="1366"/>
                  <a:pt x="141" y="1343"/>
                </a:cubicBezTo>
                <a:cubicBezTo>
                  <a:pt x="143" y="1341"/>
                  <a:pt x="146" y="1339"/>
                  <a:pt x="149" y="1338"/>
                </a:cubicBezTo>
                <a:close/>
                <a:moveTo>
                  <a:pt x="3" y="1343"/>
                </a:moveTo>
                <a:cubicBezTo>
                  <a:pt x="9" y="1298"/>
                  <a:pt x="21" y="1255"/>
                  <a:pt x="61" y="1227"/>
                </a:cubicBezTo>
                <a:cubicBezTo>
                  <a:pt x="85" y="1210"/>
                  <a:pt x="105" y="1188"/>
                  <a:pt x="140" y="1179"/>
                </a:cubicBezTo>
                <a:cubicBezTo>
                  <a:pt x="133" y="1226"/>
                  <a:pt x="142" y="1270"/>
                  <a:pt x="129" y="1314"/>
                </a:cubicBezTo>
                <a:cubicBezTo>
                  <a:pt x="117" y="1357"/>
                  <a:pt x="98" y="1391"/>
                  <a:pt x="46" y="1403"/>
                </a:cubicBezTo>
                <a:cubicBezTo>
                  <a:pt x="48" y="1387"/>
                  <a:pt x="48" y="1376"/>
                  <a:pt x="50" y="1364"/>
                </a:cubicBezTo>
                <a:cubicBezTo>
                  <a:pt x="53" y="1353"/>
                  <a:pt x="58" y="1342"/>
                  <a:pt x="62" y="1331"/>
                </a:cubicBezTo>
                <a:cubicBezTo>
                  <a:pt x="66" y="1321"/>
                  <a:pt x="69" y="1312"/>
                  <a:pt x="73" y="1302"/>
                </a:cubicBezTo>
                <a:cubicBezTo>
                  <a:pt x="42" y="1328"/>
                  <a:pt x="32" y="1363"/>
                  <a:pt x="23" y="1400"/>
                </a:cubicBezTo>
                <a:cubicBezTo>
                  <a:pt x="2" y="1384"/>
                  <a:pt x="0" y="1364"/>
                  <a:pt x="3" y="1343"/>
                </a:cubicBezTo>
                <a:close/>
                <a:moveTo>
                  <a:pt x="433" y="413"/>
                </a:moveTo>
                <a:cubicBezTo>
                  <a:pt x="450" y="401"/>
                  <a:pt x="446" y="388"/>
                  <a:pt x="441" y="373"/>
                </a:cubicBezTo>
                <a:cubicBezTo>
                  <a:pt x="418" y="384"/>
                  <a:pt x="426" y="397"/>
                  <a:pt x="433" y="413"/>
                </a:cubicBezTo>
                <a:close/>
                <a:moveTo>
                  <a:pt x="418" y="2137"/>
                </a:moveTo>
                <a:cubicBezTo>
                  <a:pt x="409" y="2129"/>
                  <a:pt x="397" y="2124"/>
                  <a:pt x="390" y="2116"/>
                </a:cubicBezTo>
                <a:cubicBezTo>
                  <a:pt x="378" y="2102"/>
                  <a:pt x="364" y="2097"/>
                  <a:pt x="347" y="2104"/>
                </a:cubicBezTo>
                <a:cubicBezTo>
                  <a:pt x="330" y="2074"/>
                  <a:pt x="302" y="2072"/>
                  <a:pt x="273" y="2071"/>
                </a:cubicBezTo>
                <a:cubicBezTo>
                  <a:pt x="224" y="2070"/>
                  <a:pt x="175" y="2065"/>
                  <a:pt x="126" y="2072"/>
                </a:cubicBezTo>
                <a:cubicBezTo>
                  <a:pt x="113" y="2074"/>
                  <a:pt x="105" y="2072"/>
                  <a:pt x="105" y="2058"/>
                </a:cubicBezTo>
                <a:cubicBezTo>
                  <a:pt x="157" y="2040"/>
                  <a:pt x="209" y="2061"/>
                  <a:pt x="261" y="2058"/>
                </a:cubicBezTo>
                <a:cubicBezTo>
                  <a:pt x="257" y="2051"/>
                  <a:pt x="252" y="2046"/>
                  <a:pt x="246" y="2044"/>
                </a:cubicBezTo>
                <a:cubicBezTo>
                  <a:pt x="178" y="2014"/>
                  <a:pt x="111" y="1983"/>
                  <a:pt x="43" y="1954"/>
                </a:cubicBezTo>
                <a:cubicBezTo>
                  <a:pt x="29" y="1948"/>
                  <a:pt x="15" y="1942"/>
                  <a:pt x="1" y="1935"/>
                </a:cubicBezTo>
                <a:cubicBezTo>
                  <a:pt x="1" y="1951"/>
                  <a:pt x="1" y="1951"/>
                  <a:pt x="1" y="1951"/>
                </a:cubicBezTo>
                <a:cubicBezTo>
                  <a:pt x="54" y="1979"/>
                  <a:pt x="108" y="2004"/>
                  <a:pt x="163" y="2032"/>
                </a:cubicBezTo>
                <a:cubicBezTo>
                  <a:pt x="139" y="2035"/>
                  <a:pt x="117" y="2038"/>
                  <a:pt x="97" y="2040"/>
                </a:cubicBezTo>
                <a:cubicBezTo>
                  <a:pt x="66" y="2015"/>
                  <a:pt x="34" y="1994"/>
                  <a:pt x="1" y="1978"/>
                </a:cubicBezTo>
                <a:cubicBezTo>
                  <a:pt x="1" y="2008"/>
                  <a:pt x="1" y="2008"/>
                  <a:pt x="1" y="2008"/>
                </a:cubicBezTo>
                <a:cubicBezTo>
                  <a:pt x="8" y="2014"/>
                  <a:pt x="13" y="2023"/>
                  <a:pt x="20" y="2030"/>
                </a:cubicBezTo>
                <a:cubicBezTo>
                  <a:pt x="18" y="2032"/>
                  <a:pt x="17" y="2033"/>
                  <a:pt x="16" y="2035"/>
                </a:cubicBezTo>
                <a:cubicBezTo>
                  <a:pt x="11" y="2034"/>
                  <a:pt x="6" y="2033"/>
                  <a:pt x="1" y="2032"/>
                </a:cubicBezTo>
                <a:cubicBezTo>
                  <a:pt x="1" y="2051"/>
                  <a:pt x="1" y="2051"/>
                  <a:pt x="1" y="2051"/>
                </a:cubicBezTo>
                <a:cubicBezTo>
                  <a:pt x="10" y="2055"/>
                  <a:pt x="18" y="2058"/>
                  <a:pt x="26" y="2063"/>
                </a:cubicBezTo>
                <a:cubicBezTo>
                  <a:pt x="19" y="2068"/>
                  <a:pt x="10" y="2072"/>
                  <a:pt x="1" y="2075"/>
                </a:cubicBezTo>
                <a:cubicBezTo>
                  <a:pt x="1" y="2160"/>
                  <a:pt x="1" y="2160"/>
                  <a:pt x="1" y="2160"/>
                </a:cubicBezTo>
                <a:cubicBezTo>
                  <a:pt x="7" y="2160"/>
                  <a:pt x="7" y="2160"/>
                  <a:pt x="7" y="2160"/>
                </a:cubicBezTo>
                <a:cubicBezTo>
                  <a:pt x="12" y="2147"/>
                  <a:pt x="19" y="2136"/>
                  <a:pt x="28" y="2128"/>
                </a:cubicBezTo>
                <a:cubicBezTo>
                  <a:pt x="39" y="2126"/>
                  <a:pt x="50" y="2123"/>
                  <a:pt x="63" y="2120"/>
                </a:cubicBezTo>
                <a:cubicBezTo>
                  <a:pt x="65" y="2134"/>
                  <a:pt x="65" y="2147"/>
                  <a:pt x="64" y="2160"/>
                </a:cubicBezTo>
                <a:cubicBezTo>
                  <a:pt x="81" y="2160"/>
                  <a:pt x="81" y="2160"/>
                  <a:pt x="81" y="2160"/>
                </a:cubicBezTo>
                <a:cubicBezTo>
                  <a:pt x="83" y="2150"/>
                  <a:pt x="84" y="2139"/>
                  <a:pt x="84" y="2128"/>
                </a:cubicBezTo>
                <a:cubicBezTo>
                  <a:pt x="94" y="2139"/>
                  <a:pt x="102" y="2149"/>
                  <a:pt x="108" y="2160"/>
                </a:cubicBezTo>
                <a:cubicBezTo>
                  <a:pt x="141" y="2160"/>
                  <a:pt x="141" y="2160"/>
                  <a:pt x="141" y="2160"/>
                </a:cubicBezTo>
                <a:cubicBezTo>
                  <a:pt x="141" y="2137"/>
                  <a:pt x="136" y="2113"/>
                  <a:pt x="127" y="2091"/>
                </a:cubicBezTo>
                <a:cubicBezTo>
                  <a:pt x="188" y="2083"/>
                  <a:pt x="247" y="2083"/>
                  <a:pt x="303" y="2110"/>
                </a:cubicBezTo>
                <a:cubicBezTo>
                  <a:pt x="320" y="2118"/>
                  <a:pt x="336" y="2129"/>
                  <a:pt x="357" y="2124"/>
                </a:cubicBezTo>
                <a:cubicBezTo>
                  <a:pt x="363" y="2122"/>
                  <a:pt x="371" y="2126"/>
                  <a:pt x="377" y="2130"/>
                </a:cubicBezTo>
                <a:cubicBezTo>
                  <a:pt x="392" y="2140"/>
                  <a:pt x="407" y="2149"/>
                  <a:pt x="422" y="2160"/>
                </a:cubicBezTo>
                <a:cubicBezTo>
                  <a:pt x="459" y="2160"/>
                  <a:pt x="459" y="2160"/>
                  <a:pt x="459" y="2160"/>
                </a:cubicBezTo>
                <a:cubicBezTo>
                  <a:pt x="454" y="2151"/>
                  <a:pt x="451" y="2141"/>
                  <a:pt x="450" y="2129"/>
                </a:cubicBezTo>
                <a:cubicBezTo>
                  <a:pt x="438" y="2146"/>
                  <a:pt x="429" y="2146"/>
                  <a:pt x="418" y="2137"/>
                </a:cubicBezTo>
                <a:close/>
              </a:path>
            </a:pathLst>
          </a:custGeom>
          <a:solidFill>
            <a:schemeClr val="accent3">
              <a:lumMod val="60000"/>
              <a:lumOff val="40000"/>
              <a:alpha val="40000"/>
            </a:schemeClr>
          </a:solidFill>
          <a:ln>
            <a:noFill/>
          </a:ln>
        </p:spPr>
      </p:sp>
      <p:sp>
        <p:nvSpPr>
          <p:cNvPr id="2" name="Date Placeholder 1"/>
          <p:cNvSpPr>
            <a:spLocks noGrp="1"/>
          </p:cNvSpPr>
          <p:nvPr>
            <p:ph type="dt" sz="half" idx="10"/>
          </p:nvPr>
        </p:nvSpPr>
        <p:spPr/>
        <p:txBody>
          <a:bodyPr/>
          <a:lstStyle/>
          <a:p>
            <a:fld id="{2CE1F560-2A80-4CC5-8B80-5A8727E4E199}" type="datetime1">
              <a:rPr lang="en-US" smtClean="0"/>
              <a:t>10/25/2019</a:t>
            </a:fld>
            <a:endParaRPr lang="en-US"/>
          </a:p>
        </p:txBody>
      </p:sp>
      <p:sp>
        <p:nvSpPr>
          <p:cNvPr id="3" name="Footer Placeholder 2"/>
          <p:cNvSpPr>
            <a:spLocks noGrp="1"/>
          </p:cNvSpPr>
          <p:nvPr>
            <p:ph type="ftr" sz="quarter" idx="11"/>
          </p:nvPr>
        </p:nvSpPr>
        <p:spPr/>
        <p:txBody>
          <a:bodyPr/>
          <a:lstStyle/>
          <a:p>
            <a:r>
              <a:rPr lang="as-IN" smtClean="0"/>
              <a:t>মোঃ সোহরাব হোসাইন। </a:t>
            </a:r>
            <a:endParaRPr lang="en-US"/>
          </a:p>
        </p:txBody>
      </p:sp>
      <p:sp>
        <p:nvSpPr>
          <p:cNvPr id="4" name="Slide Number Placeholder 3"/>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1952351809"/>
      </p:ext>
    </p:extLst>
  </p:cSld>
  <p:clrMapOvr>
    <a:masterClrMapping/>
  </p:clrMapOvr>
  <p:extLst mod="1">
    <p:ext uri="{DCECCB84-F9BA-43D5-87BE-67443E8EF086}">
      <p15:sldGuideLst xmlns:p15="http://schemas.microsoft.com/office/powerpoint/2012/main">
        <p15:guide id="1" pos="540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2" name="Freeform 5"/>
          <p:cNvSpPr>
            <a:spLocks noEditPoints="1"/>
          </p:cNvSpPr>
          <p:nvPr/>
        </p:nvSpPr>
        <p:spPr bwMode="auto">
          <a:xfrm>
            <a:off x="8411377" y="0"/>
            <a:ext cx="3780623" cy="6858000"/>
          </a:xfrm>
          <a:custGeom>
            <a:avLst/>
            <a:gdLst/>
            <a:ahLst/>
            <a:cxnLst/>
            <a:rect l="0" t="0" r="r" b="b"/>
            <a:pathLst>
              <a:path w="1189" h="2160">
                <a:moveTo>
                  <a:pt x="1000" y="1982"/>
                </a:moveTo>
                <a:cubicBezTo>
                  <a:pt x="1033" y="1946"/>
                  <a:pt x="1054" y="1904"/>
                  <a:pt x="1077" y="1863"/>
                </a:cubicBezTo>
                <a:cubicBezTo>
                  <a:pt x="1113" y="1797"/>
                  <a:pt x="1109" y="1731"/>
                  <a:pt x="1090" y="1663"/>
                </a:cubicBezTo>
                <a:cubicBezTo>
                  <a:pt x="1088" y="1658"/>
                  <a:pt x="1083" y="1654"/>
                  <a:pt x="1079" y="1649"/>
                </a:cubicBezTo>
                <a:cubicBezTo>
                  <a:pt x="1010" y="1686"/>
                  <a:pt x="950" y="1730"/>
                  <a:pt x="908" y="1797"/>
                </a:cubicBezTo>
                <a:cubicBezTo>
                  <a:pt x="887" y="1768"/>
                  <a:pt x="876" y="1734"/>
                  <a:pt x="839" y="1720"/>
                </a:cubicBezTo>
                <a:cubicBezTo>
                  <a:pt x="827" y="1741"/>
                  <a:pt x="812" y="1760"/>
                  <a:pt x="804" y="1781"/>
                </a:cubicBezTo>
                <a:cubicBezTo>
                  <a:pt x="793" y="1811"/>
                  <a:pt x="782" y="1843"/>
                  <a:pt x="780" y="1875"/>
                </a:cubicBezTo>
                <a:cubicBezTo>
                  <a:pt x="777" y="1933"/>
                  <a:pt x="787" y="1988"/>
                  <a:pt x="835" y="2029"/>
                </a:cubicBezTo>
                <a:cubicBezTo>
                  <a:pt x="840" y="2033"/>
                  <a:pt x="843" y="2038"/>
                  <a:pt x="849" y="2044"/>
                </a:cubicBezTo>
                <a:cubicBezTo>
                  <a:pt x="837" y="2050"/>
                  <a:pt x="828" y="2056"/>
                  <a:pt x="819" y="2060"/>
                </a:cubicBezTo>
                <a:cubicBezTo>
                  <a:pt x="758" y="2086"/>
                  <a:pt x="702" y="2119"/>
                  <a:pt x="652" y="2160"/>
                </a:cubicBezTo>
                <a:cubicBezTo>
                  <a:pt x="677" y="2160"/>
                  <a:pt x="677" y="2160"/>
                  <a:pt x="677" y="2160"/>
                </a:cubicBezTo>
                <a:cubicBezTo>
                  <a:pt x="722" y="2127"/>
                  <a:pt x="769" y="2098"/>
                  <a:pt x="821" y="2077"/>
                </a:cubicBezTo>
                <a:cubicBezTo>
                  <a:pt x="892" y="2047"/>
                  <a:pt x="964" y="2019"/>
                  <a:pt x="1035" y="1988"/>
                </a:cubicBezTo>
                <a:cubicBezTo>
                  <a:pt x="1087" y="1966"/>
                  <a:pt x="1138" y="1942"/>
                  <a:pt x="1188" y="1917"/>
                </a:cubicBezTo>
                <a:cubicBezTo>
                  <a:pt x="1188" y="1788"/>
                  <a:pt x="1188" y="1788"/>
                  <a:pt x="1188" y="1788"/>
                </a:cubicBezTo>
                <a:cubicBezTo>
                  <a:pt x="1187" y="1793"/>
                  <a:pt x="1185" y="1798"/>
                  <a:pt x="1184" y="1804"/>
                </a:cubicBezTo>
                <a:cubicBezTo>
                  <a:pt x="1155" y="1896"/>
                  <a:pt x="1087" y="1949"/>
                  <a:pt x="1000" y="1982"/>
                </a:cubicBezTo>
                <a:close/>
                <a:moveTo>
                  <a:pt x="853" y="1831"/>
                </a:moveTo>
                <a:cubicBezTo>
                  <a:pt x="826" y="1881"/>
                  <a:pt x="853" y="1928"/>
                  <a:pt x="844" y="1973"/>
                </a:cubicBezTo>
                <a:cubicBezTo>
                  <a:pt x="821" y="1968"/>
                  <a:pt x="811" y="1960"/>
                  <a:pt x="802" y="1937"/>
                </a:cubicBezTo>
                <a:cubicBezTo>
                  <a:pt x="791" y="1908"/>
                  <a:pt x="794" y="1878"/>
                  <a:pt x="800" y="1848"/>
                </a:cubicBezTo>
                <a:cubicBezTo>
                  <a:pt x="808" y="1802"/>
                  <a:pt x="822" y="1769"/>
                  <a:pt x="846" y="1742"/>
                </a:cubicBezTo>
                <a:cubicBezTo>
                  <a:pt x="898" y="1786"/>
                  <a:pt x="900" y="1828"/>
                  <a:pt x="855" y="1880"/>
                </a:cubicBezTo>
                <a:cubicBezTo>
                  <a:pt x="854" y="1864"/>
                  <a:pt x="854" y="1851"/>
                  <a:pt x="853" y="1831"/>
                </a:cubicBezTo>
                <a:close/>
                <a:moveTo>
                  <a:pt x="924" y="1977"/>
                </a:moveTo>
                <a:cubicBezTo>
                  <a:pt x="951" y="1933"/>
                  <a:pt x="976" y="1894"/>
                  <a:pt x="1000" y="1853"/>
                </a:cubicBezTo>
                <a:cubicBezTo>
                  <a:pt x="1003" y="1848"/>
                  <a:pt x="1002" y="1839"/>
                  <a:pt x="1004" y="1825"/>
                </a:cubicBezTo>
                <a:cubicBezTo>
                  <a:pt x="975" y="1879"/>
                  <a:pt x="940" y="1919"/>
                  <a:pt x="904" y="1960"/>
                </a:cubicBezTo>
                <a:cubicBezTo>
                  <a:pt x="883" y="1946"/>
                  <a:pt x="878" y="1924"/>
                  <a:pt x="883" y="1905"/>
                </a:cubicBezTo>
                <a:cubicBezTo>
                  <a:pt x="902" y="1823"/>
                  <a:pt x="944" y="1755"/>
                  <a:pt x="1014" y="1705"/>
                </a:cubicBezTo>
                <a:cubicBezTo>
                  <a:pt x="1033" y="1692"/>
                  <a:pt x="1054" y="1681"/>
                  <a:pt x="1076" y="1668"/>
                </a:cubicBezTo>
                <a:cubicBezTo>
                  <a:pt x="1092" y="1735"/>
                  <a:pt x="1097" y="1797"/>
                  <a:pt x="1063" y="1857"/>
                </a:cubicBezTo>
                <a:cubicBezTo>
                  <a:pt x="1054" y="1873"/>
                  <a:pt x="1046" y="1890"/>
                  <a:pt x="1037" y="1906"/>
                </a:cubicBezTo>
                <a:cubicBezTo>
                  <a:pt x="1015" y="1941"/>
                  <a:pt x="983" y="1963"/>
                  <a:pt x="944" y="1975"/>
                </a:cubicBezTo>
                <a:cubicBezTo>
                  <a:pt x="938" y="1977"/>
                  <a:pt x="932" y="1976"/>
                  <a:pt x="924" y="1977"/>
                </a:cubicBezTo>
                <a:close/>
                <a:moveTo>
                  <a:pt x="1188" y="0"/>
                </a:moveTo>
                <a:cubicBezTo>
                  <a:pt x="1188" y="0"/>
                  <a:pt x="1188" y="1"/>
                  <a:pt x="1188" y="1"/>
                </a:cubicBezTo>
                <a:cubicBezTo>
                  <a:pt x="1188" y="0"/>
                  <a:pt x="1188" y="0"/>
                  <a:pt x="1188" y="0"/>
                </a:cubicBezTo>
                <a:close/>
                <a:moveTo>
                  <a:pt x="944" y="2044"/>
                </a:moveTo>
                <a:cubicBezTo>
                  <a:pt x="938" y="2046"/>
                  <a:pt x="933" y="2051"/>
                  <a:pt x="928" y="2058"/>
                </a:cubicBezTo>
                <a:cubicBezTo>
                  <a:pt x="981" y="2061"/>
                  <a:pt x="1032" y="2041"/>
                  <a:pt x="1085" y="2058"/>
                </a:cubicBezTo>
                <a:cubicBezTo>
                  <a:pt x="1085" y="2072"/>
                  <a:pt x="1077" y="2075"/>
                  <a:pt x="1064" y="2073"/>
                </a:cubicBezTo>
                <a:cubicBezTo>
                  <a:pt x="1015" y="2065"/>
                  <a:pt x="965" y="2070"/>
                  <a:pt x="916" y="2071"/>
                </a:cubicBezTo>
                <a:cubicBezTo>
                  <a:pt x="888" y="2072"/>
                  <a:pt x="859" y="2074"/>
                  <a:pt x="843" y="2104"/>
                </a:cubicBezTo>
                <a:cubicBezTo>
                  <a:pt x="825" y="2097"/>
                  <a:pt x="812" y="2102"/>
                  <a:pt x="800" y="2116"/>
                </a:cubicBezTo>
                <a:cubicBezTo>
                  <a:pt x="792" y="2125"/>
                  <a:pt x="781" y="2130"/>
                  <a:pt x="772" y="2137"/>
                </a:cubicBezTo>
                <a:cubicBezTo>
                  <a:pt x="761" y="2146"/>
                  <a:pt x="752" y="2147"/>
                  <a:pt x="740" y="2130"/>
                </a:cubicBezTo>
                <a:cubicBezTo>
                  <a:pt x="739" y="2142"/>
                  <a:pt x="735" y="2152"/>
                  <a:pt x="731" y="2160"/>
                </a:cubicBezTo>
                <a:cubicBezTo>
                  <a:pt x="768" y="2160"/>
                  <a:pt x="768" y="2160"/>
                  <a:pt x="768" y="2160"/>
                </a:cubicBezTo>
                <a:cubicBezTo>
                  <a:pt x="782" y="2150"/>
                  <a:pt x="797" y="2140"/>
                  <a:pt x="813" y="2130"/>
                </a:cubicBezTo>
                <a:cubicBezTo>
                  <a:pt x="819" y="2127"/>
                  <a:pt x="827" y="2123"/>
                  <a:pt x="833" y="2124"/>
                </a:cubicBezTo>
                <a:cubicBezTo>
                  <a:pt x="854" y="2129"/>
                  <a:pt x="870" y="2119"/>
                  <a:pt x="887" y="2110"/>
                </a:cubicBezTo>
                <a:cubicBezTo>
                  <a:pt x="943" y="2084"/>
                  <a:pt x="1002" y="2083"/>
                  <a:pt x="1063" y="2091"/>
                </a:cubicBezTo>
                <a:cubicBezTo>
                  <a:pt x="1054" y="2113"/>
                  <a:pt x="1049" y="2137"/>
                  <a:pt x="1048" y="2160"/>
                </a:cubicBezTo>
                <a:cubicBezTo>
                  <a:pt x="1082" y="2160"/>
                  <a:pt x="1082" y="2160"/>
                  <a:pt x="1082" y="2160"/>
                </a:cubicBezTo>
                <a:cubicBezTo>
                  <a:pt x="1088" y="2149"/>
                  <a:pt x="1096" y="2139"/>
                  <a:pt x="1105" y="2128"/>
                </a:cubicBezTo>
                <a:cubicBezTo>
                  <a:pt x="1106" y="2139"/>
                  <a:pt x="1107" y="2150"/>
                  <a:pt x="1108" y="2160"/>
                </a:cubicBezTo>
                <a:cubicBezTo>
                  <a:pt x="1126" y="2160"/>
                  <a:pt x="1126" y="2160"/>
                  <a:pt x="1126" y="2160"/>
                </a:cubicBezTo>
                <a:cubicBezTo>
                  <a:pt x="1125" y="2147"/>
                  <a:pt x="1125" y="2134"/>
                  <a:pt x="1127" y="2120"/>
                </a:cubicBezTo>
                <a:cubicBezTo>
                  <a:pt x="1139" y="2123"/>
                  <a:pt x="1151" y="2126"/>
                  <a:pt x="1162" y="2129"/>
                </a:cubicBezTo>
                <a:cubicBezTo>
                  <a:pt x="1171" y="2137"/>
                  <a:pt x="1178" y="2147"/>
                  <a:pt x="1183" y="2160"/>
                </a:cubicBezTo>
                <a:cubicBezTo>
                  <a:pt x="1188" y="2160"/>
                  <a:pt x="1188" y="2160"/>
                  <a:pt x="1188" y="2160"/>
                </a:cubicBezTo>
                <a:cubicBezTo>
                  <a:pt x="1188" y="2075"/>
                  <a:pt x="1188" y="2075"/>
                  <a:pt x="1188" y="2075"/>
                </a:cubicBezTo>
                <a:cubicBezTo>
                  <a:pt x="1180" y="2072"/>
                  <a:pt x="1171" y="2068"/>
                  <a:pt x="1164" y="2063"/>
                </a:cubicBezTo>
                <a:cubicBezTo>
                  <a:pt x="1172" y="2059"/>
                  <a:pt x="1180" y="2055"/>
                  <a:pt x="1188" y="2052"/>
                </a:cubicBezTo>
                <a:cubicBezTo>
                  <a:pt x="1188" y="2033"/>
                  <a:pt x="1188" y="2033"/>
                  <a:pt x="1188" y="2033"/>
                </a:cubicBezTo>
                <a:cubicBezTo>
                  <a:pt x="1184" y="2033"/>
                  <a:pt x="1179" y="2034"/>
                  <a:pt x="1174" y="2035"/>
                </a:cubicBezTo>
                <a:cubicBezTo>
                  <a:pt x="1173" y="2033"/>
                  <a:pt x="1172" y="2032"/>
                  <a:pt x="1170" y="2030"/>
                </a:cubicBezTo>
                <a:cubicBezTo>
                  <a:pt x="1176" y="2023"/>
                  <a:pt x="1181" y="2014"/>
                  <a:pt x="1188" y="2008"/>
                </a:cubicBezTo>
                <a:cubicBezTo>
                  <a:pt x="1188" y="1978"/>
                  <a:pt x="1188" y="1978"/>
                  <a:pt x="1188" y="1978"/>
                </a:cubicBezTo>
                <a:cubicBezTo>
                  <a:pt x="1156" y="1994"/>
                  <a:pt x="1124" y="2015"/>
                  <a:pt x="1093" y="2040"/>
                </a:cubicBezTo>
                <a:cubicBezTo>
                  <a:pt x="1072" y="2038"/>
                  <a:pt x="1051" y="2035"/>
                  <a:pt x="1027" y="2033"/>
                </a:cubicBezTo>
                <a:cubicBezTo>
                  <a:pt x="1082" y="2005"/>
                  <a:pt x="1136" y="1979"/>
                  <a:pt x="1188" y="1952"/>
                </a:cubicBezTo>
                <a:cubicBezTo>
                  <a:pt x="1188" y="1936"/>
                  <a:pt x="1188" y="1936"/>
                  <a:pt x="1188" y="1936"/>
                </a:cubicBezTo>
                <a:cubicBezTo>
                  <a:pt x="1175" y="1942"/>
                  <a:pt x="1161" y="1949"/>
                  <a:pt x="1147" y="1955"/>
                </a:cubicBezTo>
                <a:cubicBezTo>
                  <a:pt x="1079" y="1983"/>
                  <a:pt x="1011" y="2014"/>
                  <a:pt x="944" y="2044"/>
                </a:cubicBezTo>
                <a:close/>
                <a:moveTo>
                  <a:pt x="1172" y="974"/>
                </a:moveTo>
                <a:cubicBezTo>
                  <a:pt x="1082" y="958"/>
                  <a:pt x="1004" y="929"/>
                  <a:pt x="935" y="870"/>
                </a:cubicBezTo>
                <a:cubicBezTo>
                  <a:pt x="1024" y="864"/>
                  <a:pt x="1090" y="826"/>
                  <a:pt x="1132" y="750"/>
                </a:cubicBezTo>
                <a:cubicBezTo>
                  <a:pt x="1084" y="682"/>
                  <a:pt x="924" y="680"/>
                  <a:pt x="841" y="773"/>
                </a:cubicBezTo>
                <a:cubicBezTo>
                  <a:pt x="807" y="722"/>
                  <a:pt x="781" y="669"/>
                  <a:pt x="780" y="607"/>
                </a:cubicBezTo>
                <a:cubicBezTo>
                  <a:pt x="780" y="588"/>
                  <a:pt x="782" y="570"/>
                  <a:pt x="768" y="553"/>
                </a:cubicBezTo>
                <a:cubicBezTo>
                  <a:pt x="764" y="548"/>
                  <a:pt x="764" y="539"/>
                  <a:pt x="765" y="532"/>
                </a:cubicBezTo>
                <a:cubicBezTo>
                  <a:pt x="772" y="448"/>
                  <a:pt x="793" y="367"/>
                  <a:pt x="828" y="290"/>
                </a:cubicBezTo>
                <a:cubicBezTo>
                  <a:pt x="840" y="264"/>
                  <a:pt x="858" y="241"/>
                  <a:pt x="881" y="222"/>
                </a:cubicBezTo>
                <a:cubicBezTo>
                  <a:pt x="889" y="215"/>
                  <a:pt x="897" y="206"/>
                  <a:pt x="905" y="198"/>
                </a:cubicBezTo>
                <a:cubicBezTo>
                  <a:pt x="893" y="174"/>
                  <a:pt x="874" y="173"/>
                  <a:pt x="854" y="176"/>
                </a:cubicBezTo>
                <a:cubicBezTo>
                  <a:pt x="811" y="182"/>
                  <a:pt x="781" y="209"/>
                  <a:pt x="764" y="246"/>
                </a:cubicBezTo>
                <a:cubicBezTo>
                  <a:pt x="715" y="348"/>
                  <a:pt x="698" y="456"/>
                  <a:pt x="705" y="569"/>
                </a:cubicBezTo>
                <a:cubicBezTo>
                  <a:pt x="705" y="579"/>
                  <a:pt x="704" y="590"/>
                  <a:pt x="704" y="603"/>
                </a:cubicBezTo>
                <a:cubicBezTo>
                  <a:pt x="696" y="600"/>
                  <a:pt x="690" y="599"/>
                  <a:pt x="684" y="597"/>
                </a:cubicBezTo>
                <a:cubicBezTo>
                  <a:pt x="626" y="573"/>
                  <a:pt x="572" y="588"/>
                  <a:pt x="521" y="617"/>
                </a:cubicBezTo>
                <a:cubicBezTo>
                  <a:pt x="494" y="633"/>
                  <a:pt x="470" y="656"/>
                  <a:pt x="448" y="680"/>
                </a:cubicBezTo>
                <a:cubicBezTo>
                  <a:pt x="432" y="696"/>
                  <a:pt x="422" y="718"/>
                  <a:pt x="409" y="738"/>
                </a:cubicBezTo>
                <a:cubicBezTo>
                  <a:pt x="438" y="766"/>
                  <a:pt x="474" y="760"/>
                  <a:pt x="509" y="766"/>
                </a:cubicBezTo>
                <a:cubicBezTo>
                  <a:pt x="467" y="834"/>
                  <a:pt x="455" y="907"/>
                  <a:pt x="453" y="985"/>
                </a:cubicBezTo>
                <a:cubicBezTo>
                  <a:pt x="459" y="986"/>
                  <a:pt x="465" y="989"/>
                  <a:pt x="470" y="988"/>
                </a:cubicBezTo>
                <a:cubicBezTo>
                  <a:pt x="540" y="975"/>
                  <a:pt x="601" y="949"/>
                  <a:pt x="643" y="887"/>
                </a:cubicBezTo>
                <a:cubicBezTo>
                  <a:pt x="670" y="848"/>
                  <a:pt x="698" y="811"/>
                  <a:pt x="715" y="766"/>
                </a:cubicBezTo>
                <a:cubicBezTo>
                  <a:pt x="724" y="859"/>
                  <a:pt x="708" y="943"/>
                  <a:pt x="638" y="1010"/>
                </a:cubicBezTo>
                <a:cubicBezTo>
                  <a:pt x="601" y="1045"/>
                  <a:pt x="563" y="1079"/>
                  <a:pt x="517" y="1100"/>
                </a:cubicBezTo>
                <a:cubicBezTo>
                  <a:pt x="460" y="1127"/>
                  <a:pt x="402" y="1151"/>
                  <a:pt x="334" y="1152"/>
                </a:cubicBezTo>
                <a:cubicBezTo>
                  <a:pt x="332" y="1058"/>
                  <a:pt x="242" y="958"/>
                  <a:pt x="98" y="963"/>
                </a:cubicBezTo>
                <a:cubicBezTo>
                  <a:pt x="78" y="994"/>
                  <a:pt x="91" y="1023"/>
                  <a:pt x="106" y="1052"/>
                </a:cubicBezTo>
                <a:cubicBezTo>
                  <a:pt x="115" y="1068"/>
                  <a:pt x="127" y="1083"/>
                  <a:pt x="138" y="1098"/>
                </a:cubicBezTo>
                <a:cubicBezTo>
                  <a:pt x="91" y="1119"/>
                  <a:pt x="46" y="1139"/>
                  <a:pt x="0" y="1159"/>
                </a:cubicBezTo>
                <a:cubicBezTo>
                  <a:pt x="3" y="1169"/>
                  <a:pt x="4" y="1176"/>
                  <a:pt x="8" y="1180"/>
                </a:cubicBezTo>
                <a:cubicBezTo>
                  <a:pt x="41" y="1215"/>
                  <a:pt x="84" y="1237"/>
                  <a:pt x="130" y="1247"/>
                </a:cubicBezTo>
                <a:cubicBezTo>
                  <a:pt x="165" y="1255"/>
                  <a:pt x="200" y="1242"/>
                  <a:pt x="234" y="1232"/>
                </a:cubicBezTo>
                <a:cubicBezTo>
                  <a:pt x="265" y="1223"/>
                  <a:pt x="290" y="1205"/>
                  <a:pt x="313" y="1184"/>
                </a:cubicBezTo>
                <a:cubicBezTo>
                  <a:pt x="322" y="1176"/>
                  <a:pt x="331" y="1169"/>
                  <a:pt x="348" y="1176"/>
                </a:cubicBezTo>
                <a:cubicBezTo>
                  <a:pt x="308" y="1202"/>
                  <a:pt x="285" y="1239"/>
                  <a:pt x="266" y="1280"/>
                </a:cubicBezTo>
                <a:cubicBezTo>
                  <a:pt x="247" y="1323"/>
                  <a:pt x="247" y="1367"/>
                  <a:pt x="252" y="1414"/>
                </a:cubicBezTo>
                <a:cubicBezTo>
                  <a:pt x="315" y="1407"/>
                  <a:pt x="362" y="1374"/>
                  <a:pt x="401" y="1328"/>
                </a:cubicBezTo>
                <a:cubicBezTo>
                  <a:pt x="440" y="1283"/>
                  <a:pt x="461" y="1230"/>
                  <a:pt x="453" y="1167"/>
                </a:cubicBezTo>
                <a:cubicBezTo>
                  <a:pt x="562" y="1132"/>
                  <a:pt x="652" y="1073"/>
                  <a:pt x="719" y="980"/>
                </a:cubicBezTo>
                <a:cubicBezTo>
                  <a:pt x="728" y="1089"/>
                  <a:pt x="709" y="1195"/>
                  <a:pt x="681" y="1300"/>
                </a:cubicBezTo>
                <a:cubicBezTo>
                  <a:pt x="661" y="1301"/>
                  <a:pt x="643" y="1300"/>
                  <a:pt x="625" y="1302"/>
                </a:cubicBezTo>
                <a:cubicBezTo>
                  <a:pt x="568" y="1309"/>
                  <a:pt x="517" y="1331"/>
                  <a:pt x="475" y="1370"/>
                </a:cubicBezTo>
                <a:cubicBezTo>
                  <a:pt x="455" y="1388"/>
                  <a:pt x="440" y="1413"/>
                  <a:pt x="424" y="1436"/>
                </a:cubicBezTo>
                <a:cubicBezTo>
                  <a:pt x="418" y="1445"/>
                  <a:pt x="423" y="1453"/>
                  <a:pt x="431" y="1461"/>
                </a:cubicBezTo>
                <a:cubicBezTo>
                  <a:pt x="454" y="1481"/>
                  <a:pt x="482" y="1483"/>
                  <a:pt x="510" y="1485"/>
                </a:cubicBezTo>
                <a:cubicBezTo>
                  <a:pt x="532" y="1487"/>
                  <a:pt x="554" y="1482"/>
                  <a:pt x="579" y="1480"/>
                </a:cubicBezTo>
                <a:cubicBezTo>
                  <a:pt x="558" y="1527"/>
                  <a:pt x="528" y="1566"/>
                  <a:pt x="497" y="1609"/>
                </a:cubicBezTo>
                <a:cubicBezTo>
                  <a:pt x="488" y="1595"/>
                  <a:pt x="481" y="1581"/>
                  <a:pt x="472" y="1571"/>
                </a:cubicBezTo>
                <a:cubicBezTo>
                  <a:pt x="448" y="1545"/>
                  <a:pt x="415" y="1541"/>
                  <a:pt x="383" y="1545"/>
                </a:cubicBezTo>
                <a:cubicBezTo>
                  <a:pt x="347" y="1550"/>
                  <a:pt x="314" y="1564"/>
                  <a:pt x="286" y="1586"/>
                </a:cubicBezTo>
                <a:cubicBezTo>
                  <a:pt x="270" y="1598"/>
                  <a:pt x="254" y="1608"/>
                  <a:pt x="238" y="1619"/>
                </a:cubicBezTo>
                <a:cubicBezTo>
                  <a:pt x="212" y="1637"/>
                  <a:pt x="184" y="1649"/>
                  <a:pt x="144" y="1639"/>
                </a:cubicBezTo>
                <a:cubicBezTo>
                  <a:pt x="166" y="1670"/>
                  <a:pt x="188" y="1693"/>
                  <a:pt x="217" y="1703"/>
                </a:cubicBezTo>
                <a:cubicBezTo>
                  <a:pt x="244" y="1712"/>
                  <a:pt x="275" y="1710"/>
                  <a:pt x="308" y="1713"/>
                </a:cubicBezTo>
                <a:cubicBezTo>
                  <a:pt x="271" y="1780"/>
                  <a:pt x="258" y="1852"/>
                  <a:pt x="259" y="1932"/>
                </a:cubicBezTo>
                <a:cubicBezTo>
                  <a:pt x="265" y="1929"/>
                  <a:pt x="270" y="1928"/>
                  <a:pt x="272" y="1925"/>
                </a:cubicBezTo>
                <a:cubicBezTo>
                  <a:pt x="293" y="1892"/>
                  <a:pt x="328" y="1876"/>
                  <a:pt x="360" y="1857"/>
                </a:cubicBezTo>
                <a:cubicBezTo>
                  <a:pt x="386" y="1841"/>
                  <a:pt x="414" y="1828"/>
                  <a:pt x="442" y="1814"/>
                </a:cubicBezTo>
                <a:cubicBezTo>
                  <a:pt x="456" y="1830"/>
                  <a:pt x="472" y="1849"/>
                  <a:pt x="487" y="1868"/>
                </a:cubicBezTo>
                <a:cubicBezTo>
                  <a:pt x="502" y="1887"/>
                  <a:pt x="516" y="1907"/>
                  <a:pt x="532" y="1927"/>
                </a:cubicBezTo>
                <a:cubicBezTo>
                  <a:pt x="580" y="1892"/>
                  <a:pt x="583" y="1835"/>
                  <a:pt x="585" y="1780"/>
                </a:cubicBezTo>
                <a:cubicBezTo>
                  <a:pt x="587" y="1723"/>
                  <a:pt x="573" y="1671"/>
                  <a:pt x="522" y="1636"/>
                </a:cubicBezTo>
                <a:cubicBezTo>
                  <a:pt x="543" y="1611"/>
                  <a:pt x="563" y="1589"/>
                  <a:pt x="581" y="1565"/>
                </a:cubicBezTo>
                <a:cubicBezTo>
                  <a:pt x="600" y="1542"/>
                  <a:pt x="616" y="1516"/>
                  <a:pt x="636" y="1487"/>
                </a:cubicBezTo>
                <a:cubicBezTo>
                  <a:pt x="655" y="1580"/>
                  <a:pt x="699" y="1653"/>
                  <a:pt x="785" y="1695"/>
                </a:cubicBezTo>
                <a:cubicBezTo>
                  <a:pt x="804" y="1678"/>
                  <a:pt x="809" y="1654"/>
                  <a:pt x="816" y="1632"/>
                </a:cubicBezTo>
                <a:cubicBezTo>
                  <a:pt x="835" y="1577"/>
                  <a:pt x="826" y="1522"/>
                  <a:pt x="808" y="1467"/>
                </a:cubicBezTo>
                <a:cubicBezTo>
                  <a:pt x="788" y="1406"/>
                  <a:pt x="752" y="1354"/>
                  <a:pt x="713" y="1301"/>
                </a:cubicBezTo>
                <a:cubicBezTo>
                  <a:pt x="741" y="1217"/>
                  <a:pt x="763" y="1129"/>
                  <a:pt x="769" y="1039"/>
                </a:cubicBezTo>
                <a:cubicBezTo>
                  <a:pt x="775" y="950"/>
                  <a:pt x="772" y="861"/>
                  <a:pt x="773" y="768"/>
                </a:cubicBezTo>
                <a:cubicBezTo>
                  <a:pt x="786" y="787"/>
                  <a:pt x="798" y="806"/>
                  <a:pt x="809" y="823"/>
                </a:cubicBezTo>
                <a:cubicBezTo>
                  <a:pt x="778" y="957"/>
                  <a:pt x="799" y="1075"/>
                  <a:pt x="903" y="1174"/>
                </a:cubicBezTo>
                <a:cubicBezTo>
                  <a:pt x="936" y="1140"/>
                  <a:pt x="950" y="1101"/>
                  <a:pt x="950" y="1058"/>
                </a:cubicBezTo>
                <a:cubicBezTo>
                  <a:pt x="949" y="1018"/>
                  <a:pt x="943" y="978"/>
                  <a:pt x="939" y="935"/>
                </a:cubicBezTo>
                <a:cubicBezTo>
                  <a:pt x="1011" y="985"/>
                  <a:pt x="1093" y="1003"/>
                  <a:pt x="1181" y="1016"/>
                </a:cubicBezTo>
                <a:cubicBezTo>
                  <a:pt x="1183" y="1021"/>
                  <a:pt x="1186" y="1027"/>
                  <a:pt x="1188" y="1032"/>
                </a:cubicBezTo>
                <a:cubicBezTo>
                  <a:pt x="1188" y="906"/>
                  <a:pt x="1188" y="906"/>
                  <a:pt x="1188" y="906"/>
                </a:cubicBezTo>
                <a:cubicBezTo>
                  <a:pt x="1185" y="895"/>
                  <a:pt x="1185" y="883"/>
                  <a:pt x="1188" y="871"/>
                </a:cubicBezTo>
                <a:cubicBezTo>
                  <a:pt x="1188" y="826"/>
                  <a:pt x="1188" y="826"/>
                  <a:pt x="1188" y="826"/>
                </a:cubicBezTo>
                <a:cubicBezTo>
                  <a:pt x="1164" y="869"/>
                  <a:pt x="1159" y="919"/>
                  <a:pt x="1172" y="974"/>
                </a:cubicBezTo>
                <a:close/>
                <a:moveTo>
                  <a:pt x="827" y="220"/>
                </a:moveTo>
                <a:cubicBezTo>
                  <a:pt x="823" y="242"/>
                  <a:pt x="823" y="242"/>
                  <a:pt x="790" y="245"/>
                </a:cubicBezTo>
                <a:cubicBezTo>
                  <a:pt x="804" y="221"/>
                  <a:pt x="804" y="221"/>
                  <a:pt x="827" y="220"/>
                </a:cubicBezTo>
                <a:close/>
                <a:moveTo>
                  <a:pt x="432" y="735"/>
                </a:moveTo>
                <a:cubicBezTo>
                  <a:pt x="446" y="701"/>
                  <a:pt x="469" y="674"/>
                  <a:pt x="506" y="646"/>
                </a:cubicBezTo>
                <a:cubicBezTo>
                  <a:pt x="531" y="628"/>
                  <a:pt x="556" y="612"/>
                  <a:pt x="587" y="609"/>
                </a:cubicBezTo>
                <a:cubicBezTo>
                  <a:pt x="611" y="607"/>
                  <a:pt x="623" y="612"/>
                  <a:pt x="638" y="630"/>
                </a:cubicBezTo>
                <a:cubicBezTo>
                  <a:pt x="602" y="658"/>
                  <a:pt x="548" y="655"/>
                  <a:pt x="515" y="701"/>
                </a:cubicBezTo>
                <a:cubicBezTo>
                  <a:pt x="533" y="693"/>
                  <a:pt x="545" y="688"/>
                  <a:pt x="559" y="682"/>
                </a:cubicBezTo>
                <a:cubicBezTo>
                  <a:pt x="533" y="745"/>
                  <a:pt x="494" y="762"/>
                  <a:pt x="432" y="735"/>
                </a:cubicBezTo>
                <a:close/>
                <a:moveTo>
                  <a:pt x="664" y="833"/>
                </a:moveTo>
                <a:cubicBezTo>
                  <a:pt x="654" y="848"/>
                  <a:pt x="642" y="862"/>
                  <a:pt x="632" y="878"/>
                </a:cubicBezTo>
                <a:cubicBezTo>
                  <a:pt x="594" y="935"/>
                  <a:pt x="535" y="958"/>
                  <a:pt x="469" y="974"/>
                </a:cubicBezTo>
                <a:cubicBezTo>
                  <a:pt x="471" y="948"/>
                  <a:pt x="470" y="924"/>
                  <a:pt x="474" y="901"/>
                </a:cubicBezTo>
                <a:cubicBezTo>
                  <a:pt x="487" y="817"/>
                  <a:pt x="529" y="749"/>
                  <a:pt x="594" y="695"/>
                </a:cubicBezTo>
                <a:cubicBezTo>
                  <a:pt x="609" y="682"/>
                  <a:pt x="631" y="677"/>
                  <a:pt x="653" y="690"/>
                </a:cubicBezTo>
                <a:cubicBezTo>
                  <a:pt x="632" y="740"/>
                  <a:pt x="613" y="789"/>
                  <a:pt x="577" y="840"/>
                </a:cubicBezTo>
                <a:cubicBezTo>
                  <a:pt x="589" y="831"/>
                  <a:pt x="597" y="828"/>
                  <a:pt x="600" y="823"/>
                </a:cubicBezTo>
                <a:cubicBezTo>
                  <a:pt x="626" y="783"/>
                  <a:pt x="650" y="743"/>
                  <a:pt x="677" y="700"/>
                </a:cubicBezTo>
                <a:cubicBezTo>
                  <a:pt x="680" y="707"/>
                  <a:pt x="684" y="713"/>
                  <a:pt x="685" y="719"/>
                </a:cubicBezTo>
                <a:cubicBezTo>
                  <a:pt x="691" y="759"/>
                  <a:pt x="686" y="798"/>
                  <a:pt x="664" y="833"/>
                </a:cubicBezTo>
                <a:close/>
                <a:moveTo>
                  <a:pt x="227" y="1218"/>
                </a:moveTo>
                <a:cubicBezTo>
                  <a:pt x="184" y="1233"/>
                  <a:pt x="141" y="1241"/>
                  <a:pt x="97" y="1218"/>
                </a:cubicBezTo>
                <a:cubicBezTo>
                  <a:pt x="72" y="1204"/>
                  <a:pt x="44" y="1196"/>
                  <a:pt x="19" y="1169"/>
                </a:cubicBezTo>
                <a:cubicBezTo>
                  <a:pt x="65" y="1154"/>
                  <a:pt x="100" y="1126"/>
                  <a:pt x="145" y="1118"/>
                </a:cubicBezTo>
                <a:cubicBezTo>
                  <a:pt x="189" y="1110"/>
                  <a:pt x="228" y="1112"/>
                  <a:pt x="262" y="1153"/>
                </a:cubicBezTo>
                <a:cubicBezTo>
                  <a:pt x="247" y="1158"/>
                  <a:pt x="236" y="1164"/>
                  <a:pt x="225" y="1166"/>
                </a:cubicBezTo>
                <a:cubicBezTo>
                  <a:pt x="214" y="1169"/>
                  <a:pt x="202" y="1169"/>
                  <a:pt x="190" y="1170"/>
                </a:cubicBezTo>
                <a:cubicBezTo>
                  <a:pt x="180" y="1171"/>
                  <a:pt x="169" y="1173"/>
                  <a:pt x="159" y="1174"/>
                </a:cubicBezTo>
                <a:cubicBezTo>
                  <a:pt x="196" y="1190"/>
                  <a:pt x="232" y="1183"/>
                  <a:pt x="270" y="1174"/>
                </a:cubicBezTo>
                <a:cubicBezTo>
                  <a:pt x="264" y="1201"/>
                  <a:pt x="247" y="1211"/>
                  <a:pt x="227" y="1218"/>
                </a:cubicBezTo>
                <a:close/>
                <a:moveTo>
                  <a:pt x="294" y="1105"/>
                </a:moveTo>
                <a:cubicBezTo>
                  <a:pt x="253" y="1083"/>
                  <a:pt x="221" y="1052"/>
                  <a:pt x="176" y="1043"/>
                </a:cubicBezTo>
                <a:cubicBezTo>
                  <a:pt x="200" y="1062"/>
                  <a:pt x="224" y="1081"/>
                  <a:pt x="253" y="1104"/>
                </a:cubicBezTo>
                <a:cubicBezTo>
                  <a:pt x="220" y="1100"/>
                  <a:pt x="193" y="1098"/>
                  <a:pt x="166" y="1094"/>
                </a:cubicBezTo>
                <a:cubicBezTo>
                  <a:pt x="163" y="1094"/>
                  <a:pt x="160" y="1091"/>
                  <a:pt x="158" y="1089"/>
                </a:cubicBezTo>
                <a:cubicBezTo>
                  <a:pt x="127" y="1060"/>
                  <a:pt x="105" y="1027"/>
                  <a:pt x="104" y="980"/>
                </a:cubicBezTo>
                <a:cubicBezTo>
                  <a:pt x="164" y="977"/>
                  <a:pt x="215" y="993"/>
                  <a:pt x="258" y="1030"/>
                </a:cubicBezTo>
                <a:cubicBezTo>
                  <a:pt x="279" y="1048"/>
                  <a:pt x="297" y="1070"/>
                  <a:pt x="294" y="1105"/>
                </a:cubicBezTo>
                <a:close/>
                <a:moveTo>
                  <a:pt x="414" y="1276"/>
                </a:moveTo>
                <a:cubicBezTo>
                  <a:pt x="398" y="1312"/>
                  <a:pt x="372" y="1338"/>
                  <a:pt x="341" y="1361"/>
                </a:cubicBezTo>
                <a:cubicBezTo>
                  <a:pt x="319" y="1378"/>
                  <a:pt x="296" y="1392"/>
                  <a:pt x="264" y="1394"/>
                </a:cubicBezTo>
                <a:cubicBezTo>
                  <a:pt x="266" y="1369"/>
                  <a:pt x="266" y="1347"/>
                  <a:pt x="270" y="1325"/>
                </a:cubicBezTo>
                <a:cubicBezTo>
                  <a:pt x="277" y="1283"/>
                  <a:pt x="297" y="1246"/>
                  <a:pt x="328" y="1216"/>
                </a:cubicBezTo>
                <a:cubicBezTo>
                  <a:pt x="345" y="1199"/>
                  <a:pt x="366" y="1187"/>
                  <a:pt x="396" y="1196"/>
                </a:cubicBezTo>
                <a:cubicBezTo>
                  <a:pt x="385" y="1234"/>
                  <a:pt x="350" y="1260"/>
                  <a:pt x="348" y="1299"/>
                </a:cubicBezTo>
                <a:cubicBezTo>
                  <a:pt x="368" y="1273"/>
                  <a:pt x="389" y="1247"/>
                  <a:pt x="412" y="1218"/>
                </a:cubicBezTo>
                <a:cubicBezTo>
                  <a:pt x="424" y="1242"/>
                  <a:pt x="421" y="1259"/>
                  <a:pt x="414" y="1276"/>
                </a:cubicBezTo>
                <a:close/>
                <a:moveTo>
                  <a:pt x="536" y="1112"/>
                </a:moveTo>
                <a:cubicBezTo>
                  <a:pt x="573" y="1085"/>
                  <a:pt x="606" y="1060"/>
                  <a:pt x="639" y="1035"/>
                </a:cubicBezTo>
                <a:cubicBezTo>
                  <a:pt x="615" y="1068"/>
                  <a:pt x="570" y="1101"/>
                  <a:pt x="536" y="1112"/>
                </a:cubicBezTo>
                <a:close/>
                <a:moveTo>
                  <a:pt x="233" y="1691"/>
                </a:moveTo>
                <a:cubicBezTo>
                  <a:pt x="217" y="1689"/>
                  <a:pt x="201" y="1683"/>
                  <a:pt x="191" y="1665"/>
                </a:cubicBezTo>
                <a:cubicBezTo>
                  <a:pt x="222" y="1646"/>
                  <a:pt x="251" y="1631"/>
                  <a:pt x="278" y="1611"/>
                </a:cubicBezTo>
                <a:cubicBezTo>
                  <a:pt x="300" y="1594"/>
                  <a:pt x="325" y="1586"/>
                  <a:pt x="351" y="1580"/>
                </a:cubicBezTo>
                <a:cubicBezTo>
                  <a:pt x="372" y="1575"/>
                  <a:pt x="392" y="1577"/>
                  <a:pt x="411" y="1594"/>
                </a:cubicBezTo>
                <a:cubicBezTo>
                  <a:pt x="389" y="1602"/>
                  <a:pt x="369" y="1609"/>
                  <a:pt x="350" y="1616"/>
                </a:cubicBezTo>
                <a:cubicBezTo>
                  <a:pt x="367" y="1617"/>
                  <a:pt x="382" y="1614"/>
                  <a:pt x="398" y="1613"/>
                </a:cubicBezTo>
                <a:cubicBezTo>
                  <a:pt x="413" y="1612"/>
                  <a:pt x="430" y="1609"/>
                  <a:pt x="442" y="1627"/>
                </a:cubicBezTo>
                <a:cubicBezTo>
                  <a:pt x="420" y="1634"/>
                  <a:pt x="399" y="1639"/>
                  <a:pt x="380" y="1646"/>
                </a:cubicBezTo>
                <a:cubicBezTo>
                  <a:pt x="359" y="1654"/>
                  <a:pt x="347" y="1678"/>
                  <a:pt x="321" y="1677"/>
                </a:cubicBezTo>
                <a:cubicBezTo>
                  <a:pt x="295" y="1704"/>
                  <a:pt x="263" y="1694"/>
                  <a:pt x="233" y="1691"/>
                </a:cubicBezTo>
                <a:close/>
                <a:moveTo>
                  <a:pt x="386" y="1825"/>
                </a:moveTo>
                <a:cubicBezTo>
                  <a:pt x="349" y="1843"/>
                  <a:pt x="311" y="1859"/>
                  <a:pt x="277" y="1888"/>
                </a:cubicBezTo>
                <a:cubicBezTo>
                  <a:pt x="280" y="1864"/>
                  <a:pt x="281" y="1839"/>
                  <a:pt x="286" y="1816"/>
                </a:cubicBezTo>
                <a:cubicBezTo>
                  <a:pt x="296" y="1773"/>
                  <a:pt x="312" y="1732"/>
                  <a:pt x="341" y="1697"/>
                </a:cubicBezTo>
                <a:cubicBezTo>
                  <a:pt x="375" y="1657"/>
                  <a:pt x="403" y="1649"/>
                  <a:pt x="447" y="1669"/>
                </a:cubicBezTo>
                <a:cubicBezTo>
                  <a:pt x="422" y="1694"/>
                  <a:pt x="393" y="1717"/>
                  <a:pt x="378" y="1751"/>
                </a:cubicBezTo>
                <a:cubicBezTo>
                  <a:pt x="407" y="1730"/>
                  <a:pt x="429" y="1700"/>
                  <a:pt x="463" y="1687"/>
                </a:cubicBezTo>
                <a:cubicBezTo>
                  <a:pt x="466" y="1692"/>
                  <a:pt x="467" y="1693"/>
                  <a:pt x="468" y="1695"/>
                </a:cubicBezTo>
                <a:cubicBezTo>
                  <a:pt x="469" y="1697"/>
                  <a:pt x="469" y="1699"/>
                  <a:pt x="469" y="1701"/>
                </a:cubicBezTo>
                <a:cubicBezTo>
                  <a:pt x="465" y="1758"/>
                  <a:pt x="438" y="1800"/>
                  <a:pt x="386" y="1825"/>
                </a:cubicBezTo>
                <a:close/>
                <a:moveTo>
                  <a:pt x="563" y="1732"/>
                </a:moveTo>
                <a:cubicBezTo>
                  <a:pt x="573" y="1784"/>
                  <a:pt x="568" y="1835"/>
                  <a:pt x="549" y="1884"/>
                </a:cubicBezTo>
                <a:cubicBezTo>
                  <a:pt x="547" y="1890"/>
                  <a:pt x="541" y="1896"/>
                  <a:pt x="538" y="1899"/>
                </a:cubicBezTo>
                <a:cubicBezTo>
                  <a:pt x="520" y="1879"/>
                  <a:pt x="504" y="1860"/>
                  <a:pt x="487" y="1842"/>
                </a:cubicBezTo>
                <a:cubicBezTo>
                  <a:pt x="471" y="1826"/>
                  <a:pt x="460" y="1809"/>
                  <a:pt x="458" y="1790"/>
                </a:cubicBezTo>
                <a:cubicBezTo>
                  <a:pt x="471" y="1769"/>
                  <a:pt x="482" y="1751"/>
                  <a:pt x="494" y="1730"/>
                </a:cubicBezTo>
                <a:cubicBezTo>
                  <a:pt x="503" y="1752"/>
                  <a:pt x="510" y="1772"/>
                  <a:pt x="518" y="1791"/>
                </a:cubicBezTo>
                <a:cubicBezTo>
                  <a:pt x="518" y="1758"/>
                  <a:pt x="504" y="1727"/>
                  <a:pt x="517" y="1694"/>
                </a:cubicBezTo>
                <a:cubicBezTo>
                  <a:pt x="547" y="1699"/>
                  <a:pt x="558" y="1707"/>
                  <a:pt x="563" y="1732"/>
                </a:cubicBezTo>
                <a:close/>
                <a:moveTo>
                  <a:pt x="537" y="1590"/>
                </a:moveTo>
                <a:cubicBezTo>
                  <a:pt x="578" y="1505"/>
                  <a:pt x="602" y="1470"/>
                  <a:pt x="627" y="1456"/>
                </a:cubicBezTo>
                <a:cubicBezTo>
                  <a:pt x="607" y="1510"/>
                  <a:pt x="575" y="1552"/>
                  <a:pt x="537" y="1590"/>
                </a:cubicBezTo>
                <a:close/>
                <a:moveTo>
                  <a:pt x="588" y="1454"/>
                </a:moveTo>
                <a:cubicBezTo>
                  <a:pt x="574" y="1460"/>
                  <a:pt x="560" y="1467"/>
                  <a:pt x="545" y="1468"/>
                </a:cubicBezTo>
                <a:cubicBezTo>
                  <a:pt x="510" y="1473"/>
                  <a:pt x="475" y="1471"/>
                  <a:pt x="443" y="1450"/>
                </a:cubicBezTo>
                <a:cubicBezTo>
                  <a:pt x="461" y="1372"/>
                  <a:pt x="589" y="1301"/>
                  <a:pt x="638" y="1340"/>
                </a:cubicBezTo>
                <a:cubicBezTo>
                  <a:pt x="614" y="1381"/>
                  <a:pt x="569" y="1395"/>
                  <a:pt x="529" y="1423"/>
                </a:cubicBezTo>
                <a:cubicBezTo>
                  <a:pt x="575" y="1418"/>
                  <a:pt x="605" y="1389"/>
                  <a:pt x="642" y="1370"/>
                </a:cubicBezTo>
                <a:cubicBezTo>
                  <a:pt x="642" y="1414"/>
                  <a:pt x="622" y="1439"/>
                  <a:pt x="588" y="1454"/>
                </a:cubicBezTo>
                <a:close/>
                <a:moveTo>
                  <a:pt x="786" y="1460"/>
                </a:moveTo>
                <a:cubicBezTo>
                  <a:pt x="821" y="1530"/>
                  <a:pt x="818" y="1601"/>
                  <a:pt x="781" y="1672"/>
                </a:cubicBezTo>
                <a:cubicBezTo>
                  <a:pt x="697" y="1634"/>
                  <a:pt x="647" y="1532"/>
                  <a:pt x="653" y="1449"/>
                </a:cubicBezTo>
                <a:cubicBezTo>
                  <a:pt x="655" y="1429"/>
                  <a:pt x="662" y="1408"/>
                  <a:pt x="682" y="1393"/>
                </a:cubicBezTo>
                <a:cubicBezTo>
                  <a:pt x="696" y="1428"/>
                  <a:pt x="710" y="1461"/>
                  <a:pt x="723" y="1493"/>
                </a:cubicBezTo>
                <a:cubicBezTo>
                  <a:pt x="725" y="1492"/>
                  <a:pt x="727" y="1492"/>
                  <a:pt x="729" y="1491"/>
                </a:cubicBezTo>
                <a:cubicBezTo>
                  <a:pt x="721" y="1457"/>
                  <a:pt x="713" y="1422"/>
                  <a:pt x="704" y="1387"/>
                </a:cubicBezTo>
                <a:cubicBezTo>
                  <a:pt x="732" y="1387"/>
                  <a:pt x="760" y="1408"/>
                  <a:pt x="786" y="1460"/>
                </a:cubicBezTo>
                <a:close/>
                <a:moveTo>
                  <a:pt x="966" y="721"/>
                </a:moveTo>
                <a:cubicBezTo>
                  <a:pt x="1019" y="706"/>
                  <a:pt x="1068" y="725"/>
                  <a:pt x="1115" y="748"/>
                </a:cubicBezTo>
                <a:cubicBezTo>
                  <a:pt x="1073" y="819"/>
                  <a:pt x="974" y="867"/>
                  <a:pt x="919" y="845"/>
                </a:cubicBezTo>
                <a:cubicBezTo>
                  <a:pt x="912" y="836"/>
                  <a:pt x="904" y="828"/>
                  <a:pt x="896" y="818"/>
                </a:cubicBezTo>
                <a:cubicBezTo>
                  <a:pt x="931" y="793"/>
                  <a:pt x="972" y="788"/>
                  <a:pt x="1012" y="773"/>
                </a:cubicBezTo>
                <a:cubicBezTo>
                  <a:pt x="977" y="768"/>
                  <a:pt x="937" y="775"/>
                  <a:pt x="894" y="795"/>
                </a:cubicBezTo>
                <a:cubicBezTo>
                  <a:pt x="909" y="755"/>
                  <a:pt x="931" y="731"/>
                  <a:pt x="966" y="721"/>
                </a:cubicBezTo>
                <a:close/>
                <a:moveTo>
                  <a:pt x="752" y="668"/>
                </a:moveTo>
                <a:cubicBezTo>
                  <a:pt x="748" y="675"/>
                  <a:pt x="745" y="682"/>
                  <a:pt x="746" y="688"/>
                </a:cubicBezTo>
                <a:cubicBezTo>
                  <a:pt x="749" y="762"/>
                  <a:pt x="752" y="836"/>
                  <a:pt x="756" y="909"/>
                </a:cubicBezTo>
                <a:cubicBezTo>
                  <a:pt x="761" y="981"/>
                  <a:pt x="754" y="1051"/>
                  <a:pt x="743" y="1121"/>
                </a:cubicBezTo>
                <a:cubicBezTo>
                  <a:pt x="740" y="1134"/>
                  <a:pt x="736" y="1148"/>
                  <a:pt x="733" y="1161"/>
                </a:cubicBezTo>
                <a:cubicBezTo>
                  <a:pt x="731" y="1132"/>
                  <a:pt x="736" y="1105"/>
                  <a:pt x="738" y="1077"/>
                </a:cubicBezTo>
                <a:cubicBezTo>
                  <a:pt x="744" y="983"/>
                  <a:pt x="742" y="889"/>
                  <a:pt x="737" y="795"/>
                </a:cubicBezTo>
                <a:cubicBezTo>
                  <a:pt x="732" y="718"/>
                  <a:pt x="726" y="640"/>
                  <a:pt x="720" y="563"/>
                </a:cubicBezTo>
                <a:cubicBezTo>
                  <a:pt x="715" y="490"/>
                  <a:pt x="724" y="418"/>
                  <a:pt x="742" y="347"/>
                </a:cubicBezTo>
                <a:cubicBezTo>
                  <a:pt x="748" y="323"/>
                  <a:pt x="759" y="301"/>
                  <a:pt x="768" y="278"/>
                </a:cubicBezTo>
                <a:cubicBezTo>
                  <a:pt x="788" y="284"/>
                  <a:pt x="787" y="298"/>
                  <a:pt x="786" y="310"/>
                </a:cubicBezTo>
                <a:cubicBezTo>
                  <a:pt x="785" y="324"/>
                  <a:pt x="783" y="338"/>
                  <a:pt x="779" y="351"/>
                </a:cubicBezTo>
                <a:cubicBezTo>
                  <a:pt x="767" y="390"/>
                  <a:pt x="779" y="437"/>
                  <a:pt x="732" y="467"/>
                </a:cubicBezTo>
                <a:cubicBezTo>
                  <a:pt x="752" y="470"/>
                  <a:pt x="756" y="479"/>
                  <a:pt x="753" y="492"/>
                </a:cubicBezTo>
                <a:cubicBezTo>
                  <a:pt x="750" y="504"/>
                  <a:pt x="750" y="516"/>
                  <a:pt x="746" y="527"/>
                </a:cubicBezTo>
                <a:cubicBezTo>
                  <a:pt x="739" y="544"/>
                  <a:pt x="741" y="558"/>
                  <a:pt x="755" y="571"/>
                </a:cubicBezTo>
                <a:cubicBezTo>
                  <a:pt x="735" y="599"/>
                  <a:pt x="746" y="625"/>
                  <a:pt x="758" y="651"/>
                </a:cubicBezTo>
                <a:cubicBezTo>
                  <a:pt x="779" y="696"/>
                  <a:pt x="796" y="742"/>
                  <a:pt x="825" y="783"/>
                </a:cubicBezTo>
                <a:cubicBezTo>
                  <a:pt x="833" y="793"/>
                  <a:pt x="834" y="801"/>
                  <a:pt x="821" y="808"/>
                </a:cubicBezTo>
                <a:cubicBezTo>
                  <a:pt x="782" y="769"/>
                  <a:pt x="778" y="713"/>
                  <a:pt x="752" y="668"/>
                </a:cubicBezTo>
                <a:close/>
                <a:moveTo>
                  <a:pt x="904" y="1151"/>
                </a:moveTo>
                <a:cubicBezTo>
                  <a:pt x="900" y="1148"/>
                  <a:pt x="895" y="1145"/>
                  <a:pt x="892" y="1142"/>
                </a:cubicBezTo>
                <a:cubicBezTo>
                  <a:pt x="886" y="1135"/>
                  <a:pt x="880" y="1129"/>
                  <a:pt x="874" y="1122"/>
                </a:cubicBezTo>
                <a:cubicBezTo>
                  <a:pt x="829" y="1064"/>
                  <a:pt x="815" y="998"/>
                  <a:pt x="823" y="926"/>
                </a:cubicBezTo>
                <a:cubicBezTo>
                  <a:pt x="824" y="916"/>
                  <a:pt x="830" y="906"/>
                  <a:pt x="835" y="897"/>
                </a:cubicBezTo>
                <a:cubicBezTo>
                  <a:pt x="837" y="897"/>
                  <a:pt x="839" y="898"/>
                  <a:pt x="841" y="898"/>
                </a:cubicBezTo>
                <a:cubicBezTo>
                  <a:pt x="854" y="943"/>
                  <a:pt x="867" y="987"/>
                  <a:pt x="881" y="1032"/>
                </a:cubicBezTo>
                <a:cubicBezTo>
                  <a:pt x="885" y="979"/>
                  <a:pt x="857" y="932"/>
                  <a:pt x="861" y="876"/>
                </a:cubicBezTo>
                <a:cubicBezTo>
                  <a:pt x="941" y="925"/>
                  <a:pt x="958" y="1084"/>
                  <a:pt x="904" y="1151"/>
                </a:cubicBezTo>
                <a:close/>
                <a:moveTo>
                  <a:pt x="911" y="881"/>
                </a:moveTo>
                <a:cubicBezTo>
                  <a:pt x="947" y="902"/>
                  <a:pt x="982" y="927"/>
                  <a:pt x="1020" y="945"/>
                </a:cubicBezTo>
                <a:cubicBezTo>
                  <a:pt x="1058" y="962"/>
                  <a:pt x="1099" y="974"/>
                  <a:pt x="1143" y="990"/>
                </a:cubicBezTo>
                <a:cubicBezTo>
                  <a:pt x="1065" y="987"/>
                  <a:pt x="932" y="931"/>
                  <a:pt x="911" y="881"/>
                </a:cubicBezTo>
                <a:close/>
                <a:moveTo>
                  <a:pt x="756" y="413"/>
                </a:moveTo>
                <a:cubicBezTo>
                  <a:pt x="764" y="398"/>
                  <a:pt x="771" y="384"/>
                  <a:pt x="749" y="373"/>
                </a:cubicBezTo>
                <a:cubicBezTo>
                  <a:pt x="744" y="388"/>
                  <a:pt x="740" y="401"/>
                  <a:pt x="756" y="413"/>
                </a:cubicBezTo>
                <a:close/>
                <a:moveTo>
                  <a:pt x="1143" y="14"/>
                </a:moveTo>
                <a:cubicBezTo>
                  <a:pt x="1141" y="10"/>
                  <a:pt x="1139" y="5"/>
                  <a:pt x="1137" y="0"/>
                </a:cubicBezTo>
                <a:cubicBezTo>
                  <a:pt x="1114" y="0"/>
                  <a:pt x="1114" y="0"/>
                  <a:pt x="1114" y="0"/>
                </a:cubicBezTo>
                <a:cubicBezTo>
                  <a:pt x="1121" y="27"/>
                  <a:pt x="1116" y="70"/>
                  <a:pt x="1097" y="152"/>
                </a:cubicBezTo>
                <a:cubicBezTo>
                  <a:pt x="1092" y="102"/>
                  <a:pt x="1093" y="52"/>
                  <a:pt x="1108" y="0"/>
                </a:cubicBezTo>
                <a:cubicBezTo>
                  <a:pt x="1069" y="0"/>
                  <a:pt x="1069" y="0"/>
                  <a:pt x="1069" y="0"/>
                </a:cubicBezTo>
                <a:cubicBezTo>
                  <a:pt x="1016" y="52"/>
                  <a:pt x="931" y="82"/>
                  <a:pt x="855" y="63"/>
                </a:cubicBezTo>
                <a:cubicBezTo>
                  <a:pt x="860" y="40"/>
                  <a:pt x="867" y="19"/>
                  <a:pt x="876" y="0"/>
                </a:cubicBezTo>
                <a:cubicBezTo>
                  <a:pt x="857" y="0"/>
                  <a:pt x="857" y="0"/>
                  <a:pt x="857" y="0"/>
                </a:cubicBezTo>
                <a:cubicBezTo>
                  <a:pt x="856" y="3"/>
                  <a:pt x="855" y="6"/>
                  <a:pt x="854" y="10"/>
                </a:cubicBezTo>
                <a:cubicBezTo>
                  <a:pt x="846" y="31"/>
                  <a:pt x="834" y="53"/>
                  <a:pt x="838" y="78"/>
                </a:cubicBezTo>
                <a:cubicBezTo>
                  <a:pt x="932" y="99"/>
                  <a:pt x="1011" y="70"/>
                  <a:pt x="1084" y="10"/>
                </a:cubicBezTo>
                <a:cubicBezTo>
                  <a:pt x="1082" y="45"/>
                  <a:pt x="1079" y="75"/>
                  <a:pt x="1078" y="105"/>
                </a:cubicBezTo>
                <a:cubicBezTo>
                  <a:pt x="1077" y="135"/>
                  <a:pt x="1079" y="165"/>
                  <a:pt x="1080" y="198"/>
                </a:cubicBezTo>
                <a:cubicBezTo>
                  <a:pt x="1018" y="192"/>
                  <a:pt x="974" y="224"/>
                  <a:pt x="941" y="270"/>
                </a:cubicBezTo>
                <a:cubicBezTo>
                  <a:pt x="908" y="314"/>
                  <a:pt x="874" y="360"/>
                  <a:pt x="889" y="418"/>
                </a:cubicBezTo>
                <a:cubicBezTo>
                  <a:pt x="914" y="412"/>
                  <a:pt x="938" y="405"/>
                  <a:pt x="962" y="400"/>
                </a:cubicBezTo>
                <a:cubicBezTo>
                  <a:pt x="985" y="394"/>
                  <a:pt x="1009" y="390"/>
                  <a:pt x="1030" y="386"/>
                </a:cubicBezTo>
                <a:cubicBezTo>
                  <a:pt x="1043" y="414"/>
                  <a:pt x="1057" y="442"/>
                  <a:pt x="1067" y="471"/>
                </a:cubicBezTo>
                <a:cubicBezTo>
                  <a:pt x="1081" y="506"/>
                  <a:pt x="1098" y="540"/>
                  <a:pt x="1093" y="579"/>
                </a:cubicBezTo>
                <a:cubicBezTo>
                  <a:pt x="1093" y="583"/>
                  <a:pt x="1096" y="586"/>
                  <a:pt x="1099" y="593"/>
                </a:cubicBezTo>
                <a:cubicBezTo>
                  <a:pt x="1140" y="543"/>
                  <a:pt x="1171" y="491"/>
                  <a:pt x="1188" y="432"/>
                </a:cubicBezTo>
                <a:cubicBezTo>
                  <a:pt x="1188" y="304"/>
                  <a:pt x="1188" y="304"/>
                  <a:pt x="1188" y="304"/>
                </a:cubicBezTo>
                <a:cubicBezTo>
                  <a:pt x="1187" y="301"/>
                  <a:pt x="1186" y="297"/>
                  <a:pt x="1184" y="295"/>
                </a:cubicBezTo>
                <a:cubicBezTo>
                  <a:pt x="1173" y="277"/>
                  <a:pt x="1161" y="260"/>
                  <a:pt x="1148" y="241"/>
                </a:cubicBezTo>
                <a:cubicBezTo>
                  <a:pt x="1167" y="235"/>
                  <a:pt x="1178" y="246"/>
                  <a:pt x="1188" y="256"/>
                </a:cubicBezTo>
                <a:cubicBezTo>
                  <a:pt x="1188" y="179"/>
                  <a:pt x="1188" y="179"/>
                  <a:pt x="1188" y="179"/>
                </a:cubicBezTo>
                <a:cubicBezTo>
                  <a:pt x="1179" y="177"/>
                  <a:pt x="1170" y="177"/>
                  <a:pt x="1160" y="178"/>
                </a:cubicBezTo>
                <a:cubicBezTo>
                  <a:pt x="1146" y="180"/>
                  <a:pt x="1133" y="187"/>
                  <a:pt x="1116" y="192"/>
                </a:cubicBezTo>
                <a:cubicBezTo>
                  <a:pt x="1119" y="139"/>
                  <a:pt x="1120" y="90"/>
                  <a:pt x="1133" y="41"/>
                </a:cubicBezTo>
                <a:cubicBezTo>
                  <a:pt x="1151" y="58"/>
                  <a:pt x="1166" y="75"/>
                  <a:pt x="1184" y="88"/>
                </a:cubicBezTo>
                <a:cubicBezTo>
                  <a:pt x="1186" y="89"/>
                  <a:pt x="1187" y="90"/>
                  <a:pt x="1188" y="91"/>
                </a:cubicBezTo>
                <a:cubicBezTo>
                  <a:pt x="1188" y="72"/>
                  <a:pt x="1188" y="72"/>
                  <a:pt x="1188" y="72"/>
                </a:cubicBezTo>
                <a:cubicBezTo>
                  <a:pt x="1181" y="66"/>
                  <a:pt x="1174" y="59"/>
                  <a:pt x="1167" y="52"/>
                </a:cubicBezTo>
                <a:cubicBezTo>
                  <a:pt x="1157" y="42"/>
                  <a:pt x="1150" y="28"/>
                  <a:pt x="1143" y="14"/>
                </a:cubicBezTo>
                <a:close/>
                <a:moveTo>
                  <a:pt x="1042" y="288"/>
                </a:moveTo>
                <a:cubicBezTo>
                  <a:pt x="1039" y="312"/>
                  <a:pt x="1036" y="333"/>
                  <a:pt x="1033" y="357"/>
                </a:cubicBezTo>
                <a:cubicBezTo>
                  <a:pt x="1019" y="371"/>
                  <a:pt x="1000" y="377"/>
                  <a:pt x="978" y="380"/>
                </a:cubicBezTo>
                <a:cubicBezTo>
                  <a:pt x="953" y="383"/>
                  <a:pt x="928" y="387"/>
                  <a:pt x="902" y="392"/>
                </a:cubicBezTo>
                <a:cubicBezTo>
                  <a:pt x="902" y="387"/>
                  <a:pt x="901" y="380"/>
                  <a:pt x="903" y="373"/>
                </a:cubicBezTo>
                <a:cubicBezTo>
                  <a:pt x="919" y="323"/>
                  <a:pt x="947" y="281"/>
                  <a:pt x="987" y="247"/>
                </a:cubicBezTo>
                <a:cubicBezTo>
                  <a:pt x="1007" y="230"/>
                  <a:pt x="1021" y="230"/>
                  <a:pt x="1047" y="246"/>
                </a:cubicBezTo>
                <a:cubicBezTo>
                  <a:pt x="1037" y="279"/>
                  <a:pt x="1006" y="295"/>
                  <a:pt x="986" y="321"/>
                </a:cubicBezTo>
                <a:cubicBezTo>
                  <a:pt x="1004" y="310"/>
                  <a:pt x="1022" y="300"/>
                  <a:pt x="1042" y="288"/>
                </a:cubicBezTo>
                <a:close/>
                <a:moveTo>
                  <a:pt x="1117" y="270"/>
                </a:moveTo>
                <a:cubicBezTo>
                  <a:pt x="1164" y="282"/>
                  <a:pt x="1181" y="306"/>
                  <a:pt x="1182" y="359"/>
                </a:cubicBezTo>
                <a:cubicBezTo>
                  <a:pt x="1183" y="404"/>
                  <a:pt x="1170" y="446"/>
                  <a:pt x="1150" y="485"/>
                </a:cubicBezTo>
                <a:cubicBezTo>
                  <a:pt x="1140" y="507"/>
                  <a:pt x="1125" y="527"/>
                  <a:pt x="1112" y="547"/>
                </a:cubicBezTo>
                <a:cubicBezTo>
                  <a:pt x="1104" y="503"/>
                  <a:pt x="1084" y="467"/>
                  <a:pt x="1067" y="430"/>
                </a:cubicBezTo>
                <a:cubicBezTo>
                  <a:pt x="1042" y="378"/>
                  <a:pt x="1048" y="329"/>
                  <a:pt x="1080" y="281"/>
                </a:cubicBezTo>
                <a:cubicBezTo>
                  <a:pt x="1081" y="280"/>
                  <a:pt x="1083" y="278"/>
                  <a:pt x="1085" y="277"/>
                </a:cubicBezTo>
                <a:cubicBezTo>
                  <a:pt x="1086" y="276"/>
                  <a:pt x="1089" y="276"/>
                  <a:pt x="1093" y="274"/>
                </a:cubicBezTo>
                <a:cubicBezTo>
                  <a:pt x="1111" y="306"/>
                  <a:pt x="1111" y="342"/>
                  <a:pt x="1120" y="377"/>
                </a:cubicBezTo>
                <a:cubicBezTo>
                  <a:pt x="1129" y="341"/>
                  <a:pt x="1121" y="306"/>
                  <a:pt x="1117" y="270"/>
                </a:cubicBezTo>
                <a:close/>
                <a:moveTo>
                  <a:pt x="1055" y="1164"/>
                </a:moveTo>
                <a:cubicBezTo>
                  <a:pt x="1049" y="1162"/>
                  <a:pt x="1043" y="1165"/>
                  <a:pt x="1033" y="1166"/>
                </a:cubicBezTo>
                <a:cubicBezTo>
                  <a:pt x="1035" y="1216"/>
                  <a:pt x="1037" y="1265"/>
                  <a:pt x="1040" y="1317"/>
                </a:cubicBezTo>
                <a:cubicBezTo>
                  <a:pt x="1021" y="1314"/>
                  <a:pt x="1003" y="1310"/>
                  <a:pt x="984" y="1309"/>
                </a:cubicBezTo>
                <a:cubicBezTo>
                  <a:pt x="952" y="1308"/>
                  <a:pt x="920" y="1310"/>
                  <a:pt x="900" y="1341"/>
                </a:cubicBezTo>
                <a:cubicBezTo>
                  <a:pt x="961" y="1472"/>
                  <a:pt x="1090" y="1509"/>
                  <a:pt x="1175" y="1469"/>
                </a:cubicBezTo>
                <a:cubicBezTo>
                  <a:pt x="1180" y="1479"/>
                  <a:pt x="1185" y="1489"/>
                  <a:pt x="1188" y="1500"/>
                </a:cubicBezTo>
                <a:cubicBezTo>
                  <a:pt x="1188" y="1279"/>
                  <a:pt x="1188" y="1279"/>
                  <a:pt x="1188" y="1279"/>
                </a:cubicBezTo>
                <a:cubicBezTo>
                  <a:pt x="1184" y="1266"/>
                  <a:pt x="1178" y="1254"/>
                  <a:pt x="1169" y="1243"/>
                </a:cubicBezTo>
                <a:cubicBezTo>
                  <a:pt x="1139" y="1206"/>
                  <a:pt x="1101" y="1179"/>
                  <a:pt x="1055" y="1164"/>
                </a:cubicBezTo>
                <a:close/>
                <a:moveTo>
                  <a:pt x="1033" y="1455"/>
                </a:moveTo>
                <a:cubicBezTo>
                  <a:pt x="980" y="1433"/>
                  <a:pt x="943" y="1395"/>
                  <a:pt x="918" y="1339"/>
                </a:cubicBezTo>
                <a:cubicBezTo>
                  <a:pt x="962" y="1319"/>
                  <a:pt x="1001" y="1324"/>
                  <a:pt x="1041" y="1338"/>
                </a:cubicBezTo>
                <a:cubicBezTo>
                  <a:pt x="1043" y="1340"/>
                  <a:pt x="1047" y="1341"/>
                  <a:pt x="1049" y="1343"/>
                </a:cubicBezTo>
                <a:cubicBezTo>
                  <a:pt x="1064" y="1366"/>
                  <a:pt x="1078" y="1389"/>
                  <a:pt x="1096" y="1418"/>
                </a:cubicBezTo>
                <a:cubicBezTo>
                  <a:pt x="1063" y="1402"/>
                  <a:pt x="1035" y="1389"/>
                  <a:pt x="1008" y="1376"/>
                </a:cubicBezTo>
                <a:cubicBezTo>
                  <a:pt x="1035" y="1412"/>
                  <a:pt x="1078" y="1426"/>
                  <a:pt x="1115" y="1453"/>
                </a:cubicBezTo>
                <a:cubicBezTo>
                  <a:pt x="1085" y="1471"/>
                  <a:pt x="1058" y="1465"/>
                  <a:pt x="1033" y="1455"/>
                </a:cubicBezTo>
                <a:close/>
                <a:moveTo>
                  <a:pt x="1166" y="1401"/>
                </a:moveTo>
                <a:cubicBezTo>
                  <a:pt x="1157" y="1363"/>
                  <a:pt x="1147" y="1328"/>
                  <a:pt x="1117" y="1302"/>
                </a:cubicBezTo>
                <a:cubicBezTo>
                  <a:pt x="1121" y="1312"/>
                  <a:pt x="1124" y="1322"/>
                  <a:pt x="1127" y="1331"/>
                </a:cubicBezTo>
                <a:cubicBezTo>
                  <a:pt x="1132" y="1342"/>
                  <a:pt x="1137" y="1353"/>
                  <a:pt x="1139" y="1365"/>
                </a:cubicBezTo>
                <a:cubicBezTo>
                  <a:pt x="1142" y="1376"/>
                  <a:pt x="1142" y="1388"/>
                  <a:pt x="1144" y="1403"/>
                </a:cubicBezTo>
                <a:cubicBezTo>
                  <a:pt x="1092" y="1391"/>
                  <a:pt x="1073" y="1357"/>
                  <a:pt x="1061" y="1315"/>
                </a:cubicBezTo>
                <a:cubicBezTo>
                  <a:pt x="1047" y="1271"/>
                  <a:pt x="1057" y="1226"/>
                  <a:pt x="1050" y="1179"/>
                </a:cubicBezTo>
                <a:cubicBezTo>
                  <a:pt x="1085" y="1189"/>
                  <a:pt x="1105" y="1210"/>
                  <a:pt x="1128" y="1227"/>
                </a:cubicBezTo>
                <a:cubicBezTo>
                  <a:pt x="1169" y="1255"/>
                  <a:pt x="1181" y="1298"/>
                  <a:pt x="1187" y="1344"/>
                </a:cubicBezTo>
                <a:cubicBezTo>
                  <a:pt x="1189" y="1364"/>
                  <a:pt x="1188" y="1384"/>
                  <a:pt x="1166" y="1401"/>
                </a:cubicBezTo>
                <a:close/>
              </a:path>
            </a:pathLst>
          </a:custGeom>
          <a:solidFill>
            <a:schemeClr val="accent3">
              <a:lumMod val="60000"/>
              <a:lumOff val="40000"/>
              <a:alpha val="40000"/>
            </a:schemeClr>
          </a:solidFill>
          <a:ln>
            <a:noFill/>
          </a:ln>
        </p:spPr>
      </p:sp>
      <p:sp>
        <p:nvSpPr>
          <p:cNvPr id="2" name="Title 1"/>
          <p:cNvSpPr>
            <a:spLocks noGrp="1"/>
          </p:cNvSpPr>
          <p:nvPr>
            <p:ph type="title"/>
          </p:nvPr>
        </p:nvSpPr>
        <p:spPr>
          <a:xfrm>
            <a:off x="8476488" y="1503907"/>
            <a:ext cx="3227715" cy="1687924"/>
          </a:xfrm>
        </p:spPr>
        <p:txBody>
          <a:bodyPr anchor="b">
            <a:normAutofit/>
          </a:bodyPr>
          <a:lstStyle>
            <a:lvl1pPr>
              <a:lnSpc>
                <a:spcPct val="104000"/>
              </a:lnSpc>
              <a:defRPr sz="3400"/>
            </a:lvl1pPr>
          </a:lstStyle>
          <a:p>
            <a:r>
              <a:rPr lang="en-US" smtClean="0"/>
              <a:t>Click to edit Master title style</a:t>
            </a:r>
            <a:endParaRPr lang="en-US" dirty="0"/>
          </a:p>
        </p:txBody>
      </p:sp>
      <p:sp>
        <p:nvSpPr>
          <p:cNvPr id="3" name="Content Placeholder 2"/>
          <p:cNvSpPr>
            <a:spLocks noGrp="1"/>
          </p:cNvSpPr>
          <p:nvPr>
            <p:ph idx="1"/>
          </p:nvPr>
        </p:nvSpPr>
        <p:spPr>
          <a:xfrm>
            <a:off x="487730" y="441414"/>
            <a:ext cx="7597040" cy="565458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476555" y="6286500"/>
            <a:ext cx="3227715" cy="365125"/>
          </a:xfrm>
        </p:spPr>
        <p:txBody>
          <a:bodyPr/>
          <a:lstStyle>
            <a:lvl1pPr algn="l">
              <a:defRPr/>
            </a:lvl1pPr>
          </a:lstStyle>
          <a:p>
            <a:fld id="{66C4D398-D5A8-4AEB-8FE9-471CB29B1D01}" type="datetime1">
              <a:rPr lang="en-US" smtClean="0"/>
              <a:t>10/25/2019</a:t>
            </a:fld>
            <a:endParaRPr lang="en-US"/>
          </a:p>
        </p:txBody>
      </p:sp>
      <p:sp>
        <p:nvSpPr>
          <p:cNvPr id="6" name="Footer Placeholder 5"/>
          <p:cNvSpPr>
            <a:spLocks noGrp="1"/>
          </p:cNvSpPr>
          <p:nvPr>
            <p:ph type="ftr" sz="quarter" idx="11"/>
          </p:nvPr>
        </p:nvSpPr>
        <p:spPr>
          <a:xfrm>
            <a:off x="487730" y="6286500"/>
            <a:ext cx="7597040" cy="365125"/>
          </a:xfrm>
        </p:spPr>
        <p:txBody>
          <a:bodyPr/>
          <a:lstStyle>
            <a:lvl1pPr algn="l">
              <a:defRPr/>
            </a:lvl1pPr>
          </a:lstStyle>
          <a:p>
            <a:r>
              <a:rPr lang="as-IN" smtClean="0"/>
              <a:t>মোঃ সোহরাব হোসাইন। </a:t>
            </a:r>
            <a:endParaRPr lang="en-US"/>
          </a:p>
        </p:txBody>
      </p:sp>
      <p:sp>
        <p:nvSpPr>
          <p:cNvPr id="7" name="Slide Number Placeholder 6"/>
          <p:cNvSpPr>
            <a:spLocks noGrp="1"/>
          </p:cNvSpPr>
          <p:nvPr>
            <p:ph type="sldNum" sz="quarter" idx="12"/>
          </p:nvPr>
        </p:nvSpPr>
        <p:spPr>
          <a:xfrm>
            <a:off x="8476488" y="373604"/>
            <a:ext cx="3227715" cy="816481"/>
          </a:xfrm>
        </p:spPr>
        <p:txBody>
          <a:bodyPr anchor="t"/>
          <a:lstStyle>
            <a:lvl1pPr algn="l">
              <a:defRPr sz="4400"/>
            </a:lvl1pPr>
          </a:lstStyle>
          <a:p>
            <a:fld id="{1369B293-E546-4BB3-B5B7-34F82AD4E0BD}" type="slidenum">
              <a:rPr lang="en-US" smtClean="0"/>
              <a:t>‹#›</a:t>
            </a:fld>
            <a:endParaRPr lang="en-US"/>
          </a:p>
        </p:txBody>
      </p:sp>
    </p:spTree>
    <p:extLst>
      <p:ext uri="{BB962C8B-B14F-4D97-AF65-F5344CB8AC3E}">
        <p14:creationId xmlns:p14="http://schemas.microsoft.com/office/powerpoint/2010/main" val="148833666"/>
      </p:ext>
    </p:extLst>
  </p:cSld>
  <p:clrMapOvr>
    <a:masterClrMapping/>
  </p:clrMapOvr>
  <p:extLst mod="1">
    <p:ext uri="{DCECCB84-F9BA-43D5-87BE-67443E8EF086}">
      <p15:sldGuideLst xmlns:p15="http://schemas.microsoft.com/office/powerpoint/2012/main">
        <p15:guide id="1" pos="540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0" name="Freeform 5"/>
          <p:cNvSpPr>
            <a:spLocks noEditPoints="1"/>
          </p:cNvSpPr>
          <p:nvPr/>
        </p:nvSpPr>
        <p:spPr bwMode="auto">
          <a:xfrm>
            <a:off x="8411377" y="0"/>
            <a:ext cx="3780623" cy="6858000"/>
          </a:xfrm>
          <a:custGeom>
            <a:avLst/>
            <a:gdLst/>
            <a:ahLst/>
            <a:cxnLst/>
            <a:rect l="0" t="0" r="r" b="b"/>
            <a:pathLst>
              <a:path w="1189" h="2160">
                <a:moveTo>
                  <a:pt x="1000" y="1982"/>
                </a:moveTo>
                <a:cubicBezTo>
                  <a:pt x="1033" y="1946"/>
                  <a:pt x="1054" y="1904"/>
                  <a:pt x="1077" y="1863"/>
                </a:cubicBezTo>
                <a:cubicBezTo>
                  <a:pt x="1113" y="1797"/>
                  <a:pt x="1109" y="1731"/>
                  <a:pt x="1090" y="1663"/>
                </a:cubicBezTo>
                <a:cubicBezTo>
                  <a:pt x="1088" y="1658"/>
                  <a:pt x="1083" y="1654"/>
                  <a:pt x="1079" y="1649"/>
                </a:cubicBezTo>
                <a:cubicBezTo>
                  <a:pt x="1010" y="1686"/>
                  <a:pt x="950" y="1730"/>
                  <a:pt x="908" y="1797"/>
                </a:cubicBezTo>
                <a:cubicBezTo>
                  <a:pt x="887" y="1768"/>
                  <a:pt x="876" y="1734"/>
                  <a:pt x="839" y="1720"/>
                </a:cubicBezTo>
                <a:cubicBezTo>
                  <a:pt x="827" y="1741"/>
                  <a:pt x="812" y="1760"/>
                  <a:pt x="804" y="1781"/>
                </a:cubicBezTo>
                <a:cubicBezTo>
                  <a:pt x="793" y="1811"/>
                  <a:pt x="782" y="1843"/>
                  <a:pt x="780" y="1875"/>
                </a:cubicBezTo>
                <a:cubicBezTo>
                  <a:pt x="777" y="1933"/>
                  <a:pt x="787" y="1988"/>
                  <a:pt x="835" y="2029"/>
                </a:cubicBezTo>
                <a:cubicBezTo>
                  <a:pt x="840" y="2033"/>
                  <a:pt x="843" y="2038"/>
                  <a:pt x="849" y="2044"/>
                </a:cubicBezTo>
                <a:cubicBezTo>
                  <a:pt x="837" y="2050"/>
                  <a:pt x="828" y="2056"/>
                  <a:pt x="819" y="2060"/>
                </a:cubicBezTo>
                <a:cubicBezTo>
                  <a:pt x="758" y="2086"/>
                  <a:pt x="702" y="2119"/>
                  <a:pt x="652" y="2160"/>
                </a:cubicBezTo>
                <a:cubicBezTo>
                  <a:pt x="677" y="2160"/>
                  <a:pt x="677" y="2160"/>
                  <a:pt x="677" y="2160"/>
                </a:cubicBezTo>
                <a:cubicBezTo>
                  <a:pt x="722" y="2127"/>
                  <a:pt x="769" y="2098"/>
                  <a:pt x="821" y="2077"/>
                </a:cubicBezTo>
                <a:cubicBezTo>
                  <a:pt x="892" y="2047"/>
                  <a:pt x="964" y="2019"/>
                  <a:pt x="1035" y="1988"/>
                </a:cubicBezTo>
                <a:cubicBezTo>
                  <a:pt x="1087" y="1966"/>
                  <a:pt x="1138" y="1942"/>
                  <a:pt x="1188" y="1917"/>
                </a:cubicBezTo>
                <a:cubicBezTo>
                  <a:pt x="1188" y="1788"/>
                  <a:pt x="1188" y="1788"/>
                  <a:pt x="1188" y="1788"/>
                </a:cubicBezTo>
                <a:cubicBezTo>
                  <a:pt x="1187" y="1793"/>
                  <a:pt x="1185" y="1798"/>
                  <a:pt x="1184" y="1804"/>
                </a:cubicBezTo>
                <a:cubicBezTo>
                  <a:pt x="1155" y="1896"/>
                  <a:pt x="1087" y="1949"/>
                  <a:pt x="1000" y="1982"/>
                </a:cubicBezTo>
                <a:close/>
                <a:moveTo>
                  <a:pt x="853" y="1831"/>
                </a:moveTo>
                <a:cubicBezTo>
                  <a:pt x="826" y="1881"/>
                  <a:pt x="853" y="1928"/>
                  <a:pt x="844" y="1973"/>
                </a:cubicBezTo>
                <a:cubicBezTo>
                  <a:pt x="821" y="1968"/>
                  <a:pt x="811" y="1960"/>
                  <a:pt x="802" y="1937"/>
                </a:cubicBezTo>
                <a:cubicBezTo>
                  <a:pt x="791" y="1908"/>
                  <a:pt x="794" y="1878"/>
                  <a:pt x="800" y="1848"/>
                </a:cubicBezTo>
                <a:cubicBezTo>
                  <a:pt x="808" y="1802"/>
                  <a:pt x="822" y="1769"/>
                  <a:pt x="846" y="1742"/>
                </a:cubicBezTo>
                <a:cubicBezTo>
                  <a:pt x="898" y="1786"/>
                  <a:pt x="900" y="1828"/>
                  <a:pt x="855" y="1880"/>
                </a:cubicBezTo>
                <a:cubicBezTo>
                  <a:pt x="854" y="1864"/>
                  <a:pt x="854" y="1851"/>
                  <a:pt x="853" y="1831"/>
                </a:cubicBezTo>
                <a:close/>
                <a:moveTo>
                  <a:pt x="924" y="1977"/>
                </a:moveTo>
                <a:cubicBezTo>
                  <a:pt x="951" y="1933"/>
                  <a:pt x="976" y="1894"/>
                  <a:pt x="1000" y="1853"/>
                </a:cubicBezTo>
                <a:cubicBezTo>
                  <a:pt x="1003" y="1848"/>
                  <a:pt x="1002" y="1839"/>
                  <a:pt x="1004" y="1825"/>
                </a:cubicBezTo>
                <a:cubicBezTo>
                  <a:pt x="975" y="1879"/>
                  <a:pt x="940" y="1919"/>
                  <a:pt x="904" y="1960"/>
                </a:cubicBezTo>
                <a:cubicBezTo>
                  <a:pt x="883" y="1946"/>
                  <a:pt x="878" y="1924"/>
                  <a:pt x="883" y="1905"/>
                </a:cubicBezTo>
                <a:cubicBezTo>
                  <a:pt x="902" y="1823"/>
                  <a:pt x="944" y="1755"/>
                  <a:pt x="1014" y="1705"/>
                </a:cubicBezTo>
                <a:cubicBezTo>
                  <a:pt x="1033" y="1692"/>
                  <a:pt x="1054" y="1681"/>
                  <a:pt x="1076" y="1668"/>
                </a:cubicBezTo>
                <a:cubicBezTo>
                  <a:pt x="1092" y="1735"/>
                  <a:pt x="1097" y="1797"/>
                  <a:pt x="1063" y="1857"/>
                </a:cubicBezTo>
                <a:cubicBezTo>
                  <a:pt x="1054" y="1873"/>
                  <a:pt x="1046" y="1890"/>
                  <a:pt x="1037" y="1906"/>
                </a:cubicBezTo>
                <a:cubicBezTo>
                  <a:pt x="1015" y="1941"/>
                  <a:pt x="983" y="1963"/>
                  <a:pt x="944" y="1975"/>
                </a:cubicBezTo>
                <a:cubicBezTo>
                  <a:pt x="938" y="1977"/>
                  <a:pt x="932" y="1976"/>
                  <a:pt x="924" y="1977"/>
                </a:cubicBezTo>
                <a:close/>
                <a:moveTo>
                  <a:pt x="1188" y="0"/>
                </a:moveTo>
                <a:cubicBezTo>
                  <a:pt x="1188" y="0"/>
                  <a:pt x="1188" y="1"/>
                  <a:pt x="1188" y="1"/>
                </a:cubicBezTo>
                <a:cubicBezTo>
                  <a:pt x="1188" y="0"/>
                  <a:pt x="1188" y="0"/>
                  <a:pt x="1188" y="0"/>
                </a:cubicBezTo>
                <a:close/>
                <a:moveTo>
                  <a:pt x="944" y="2044"/>
                </a:moveTo>
                <a:cubicBezTo>
                  <a:pt x="938" y="2046"/>
                  <a:pt x="933" y="2051"/>
                  <a:pt x="928" y="2058"/>
                </a:cubicBezTo>
                <a:cubicBezTo>
                  <a:pt x="981" y="2061"/>
                  <a:pt x="1032" y="2041"/>
                  <a:pt x="1085" y="2058"/>
                </a:cubicBezTo>
                <a:cubicBezTo>
                  <a:pt x="1085" y="2072"/>
                  <a:pt x="1077" y="2075"/>
                  <a:pt x="1064" y="2073"/>
                </a:cubicBezTo>
                <a:cubicBezTo>
                  <a:pt x="1015" y="2065"/>
                  <a:pt x="965" y="2070"/>
                  <a:pt x="916" y="2071"/>
                </a:cubicBezTo>
                <a:cubicBezTo>
                  <a:pt x="888" y="2072"/>
                  <a:pt x="859" y="2074"/>
                  <a:pt x="843" y="2104"/>
                </a:cubicBezTo>
                <a:cubicBezTo>
                  <a:pt x="825" y="2097"/>
                  <a:pt x="812" y="2102"/>
                  <a:pt x="800" y="2116"/>
                </a:cubicBezTo>
                <a:cubicBezTo>
                  <a:pt x="792" y="2125"/>
                  <a:pt x="781" y="2130"/>
                  <a:pt x="772" y="2137"/>
                </a:cubicBezTo>
                <a:cubicBezTo>
                  <a:pt x="761" y="2146"/>
                  <a:pt x="752" y="2147"/>
                  <a:pt x="740" y="2130"/>
                </a:cubicBezTo>
                <a:cubicBezTo>
                  <a:pt x="739" y="2142"/>
                  <a:pt x="735" y="2152"/>
                  <a:pt x="731" y="2160"/>
                </a:cubicBezTo>
                <a:cubicBezTo>
                  <a:pt x="768" y="2160"/>
                  <a:pt x="768" y="2160"/>
                  <a:pt x="768" y="2160"/>
                </a:cubicBezTo>
                <a:cubicBezTo>
                  <a:pt x="782" y="2150"/>
                  <a:pt x="797" y="2140"/>
                  <a:pt x="813" y="2130"/>
                </a:cubicBezTo>
                <a:cubicBezTo>
                  <a:pt x="819" y="2127"/>
                  <a:pt x="827" y="2123"/>
                  <a:pt x="833" y="2124"/>
                </a:cubicBezTo>
                <a:cubicBezTo>
                  <a:pt x="854" y="2129"/>
                  <a:pt x="870" y="2119"/>
                  <a:pt x="887" y="2110"/>
                </a:cubicBezTo>
                <a:cubicBezTo>
                  <a:pt x="943" y="2084"/>
                  <a:pt x="1002" y="2083"/>
                  <a:pt x="1063" y="2091"/>
                </a:cubicBezTo>
                <a:cubicBezTo>
                  <a:pt x="1054" y="2113"/>
                  <a:pt x="1049" y="2137"/>
                  <a:pt x="1048" y="2160"/>
                </a:cubicBezTo>
                <a:cubicBezTo>
                  <a:pt x="1082" y="2160"/>
                  <a:pt x="1082" y="2160"/>
                  <a:pt x="1082" y="2160"/>
                </a:cubicBezTo>
                <a:cubicBezTo>
                  <a:pt x="1088" y="2149"/>
                  <a:pt x="1096" y="2139"/>
                  <a:pt x="1105" y="2128"/>
                </a:cubicBezTo>
                <a:cubicBezTo>
                  <a:pt x="1106" y="2139"/>
                  <a:pt x="1107" y="2150"/>
                  <a:pt x="1108" y="2160"/>
                </a:cubicBezTo>
                <a:cubicBezTo>
                  <a:pt x="1126" y="2160"/>
                  <a:pt x="1126" y="2160"/>
                  <a:pt x="1126" y="2160"/>
                </a:cubicBezTo>
                <a:cubicBezTo>
                  <a:pt x="1125" y="2147"/>
                  <a:pt x="1125" y="2134"/>
                  <a:pt x="1127" y="2120"/>
                </a:cubicBezTo>
                <a:cubicBezTo>
                  <a:pt x="1139" y="2123"/>
                  <a:pt x="1151" y="2126"/>
                  <a:pt x="1162" y="2129"/>
                </a:cubicBezTo>
                <a:cubicBezTo>
                  <a:pt x="1171" y="2137"/>
                  <a:pt x="1178" y="2147"/>
                  <a:pt x="1183" y="2160"/>
                </a:cubicBezTo>
                <a:cubicBezTo>
                  <a:pt x="1188" y="2160"/>
                  <a:pt x="1188" y="2160"/>
                  <a:pt x="1188" y="2160"/>
                </a:cubicBezTo>
                <a:cubicBezTo>
                  <a:pt x="1188" y="2075"/>
                  <a:pt x="1188" y="2075"/>
                  <a:pt x="1188" y="2075"/>
                </a:cubicBezTo>
                <a:cubicBezTo>
                  <a:pt x="1180" y="2072"/>
                  <a:pt x="1171" y="2068"/>
                  <a:pt x="1164" y="2063"/>
                </a:cubicBezTo>
                <a:cubicBezTo>
                  <a:pt x="1172" y="2059"/>
                  <a:pt x="1180" y="2055"/>
                  <a:pt x="1188" y="2052"/>
                </a:cubicBezTo>
                <a:cubicBezTo>
                  <a:pt x="1188" y="2033"/>
                  <a:pt x="1188" y="2033"/>
                  <a:pt x="1188" y="2033"/>
                </a:cubicBezTo>
                <a:cubicBezTo>
                  <a:pt x="1184" y="2033"/>
                  <a:pt x="1179" y="2034"/>
                  <a:pt x="1174" y="2035"/>
                </a:cubicBezTo>
                <a:cubicBezTo>
                  <a:pt x="1173" y="2033"/>
                  <a:pt x="1172" y="2032"/>
                  <a:pt x="1170" y="2030"/>
                </a:cubicBezTo>
                <a:cubicBezTo>
                  <a:pt x="1176" y="2023"/>
                  <a:pt x="1181" y="2014"/>
                  <a:pt x="1188" y="2008"/>
                </a:cubicBezTo>
                <a:cubicBezTo>
                  <a:pt x="1188" y="1978"/>
                  <a:pt x="1188" y="1978"/>
                  <a:pt x="1188" y="1978"/>
                </a:cubicBezTo>
                <a:cubicBezTo>
                  <a:pt x="1156" y="1994"/>
                  <a:pt x="1124" y="2015"/>
                  <a:pt x="1093" y="2040"/>
                </a:cubicBezTo>
                <a:cubicBezTo>
                  <a:pt x="1072" y="2038"/>
                  <a:pt x="1051" y="2035"/>
                  <a:pt x="1027" y="2033"/>
                </a:cubicBezTo>
                <a:cubicBezTo>
                  <a:pt x="1082" y="2005"/>
                  <a:pt x="1136" y="1979"/>
                  <a:pt x="1188" y="1952"/>
                </a:cubicBezTo>
                <a:cubicBezTo>
                  <a:pt x="1188" y="1936"/>
                  <a:pt x="1188" y="1936"/>
                  <a:pt x="1188" y="1936"/>
                </a:cubicBezTo>
                <a:cubicBezTo>
                  <a:pt x="1175" y="1942"/>
                  <a:pt x="1161" y="1949"/>
                  <a:pt x="1147" y="1955"/>
                </a:cubicBezTo>
                <a:cubicBezTo>
                  <a:pt x="1079" y="1983"/>
                  <a:pt x="1011" y="2014"/>
                  <a:pt x="944" y="2044"/>
                </a:cubicBezTo>
                <a:close/>
                <a:moveTo>
                  <a:pt x="1172" y="974"/>
                </a:moveTo>
                <a:cubicBezTo>
                  <a:pt x="1082" y="958"/>
                  <a:pt x="1004" y="929"/>
                  <a:pt x="935" y="870"/>
                </a:cubicBezTo>
                <a:cubicBezTo>
                  <a:pt x="1024" y="864"/>
                  <a:pt x="1090" y="826"/>
                  <a:pt x="1132" y="750"/>
                </a:cubicBezTo>
                <a:cubicBezTo>
                  <a:pt x="1084" y="682"/>
                  <a:pt x="924" y="680"/>
                  <a:pt x="841" y="773"/>
                </a:cubicBezTo>
                <a:cubicBezTo>
                  <a:pt x="807" y="722"/>
                  <a:pt x="781" y="669"/>
                  <a:pt x="780" y="607"/>
                </a:cubicBezTo>
                <a:cubicBezTo>
                  <a:pt x="780" y="588"/>
                  <a:pt x="782" y="570"/>
                  <a:pt x="768" y="553"/>
                </a:cubicBezTo>
                <a:cubicBezTo>
                  <a:pt x="764" y="548"/>
                  <a:pt x="764" y="539"/>
                  <a:pt x="765" y="532"/>
                </a:cubicBezTo>
                <a:cubicBezTo>
                  <a:pt x="772" y="448"/>
                  <a:pt x="793" y="367"/>
                  <a:pt x="828" y="290"/>
                </a:cubicBezTo>
                <a:cubicBezTo>
                  <a:pt x="840" y="264"/>
                  <a:pt x="858" y="241"/>
                  <a:pt x="881" y="222"/>
                </a:cubicBezTo>
                <a:cubicBezTo>
                  <a:pt x="889" y="215"/>
                  <a:pt x="897" y="206"/>
                  <a:pt x="905" y="198"/>
                </a:cubicBezTo>
                <a:cubicBezTo>
                  <a:pt x="893" y="174"/>
                  <a:pt x="874" y="173"/>
                  <a:pt x="854" y="176"/>
                </a:cubicBezTo>
                <a:cubicBezTo>
                  <a:pt x="811" y="182"/>
                  <a:pt x="781" y="209"/>
                  <a:pt x="764" y="246"/>
                </a:cubicBezTo>
                <a:cubicBezTo>
                  <a:pt x="715" y="348"/>
                  <a:pt x="698" y="456"/>
                  <a:pt x="705" y="569"/>
                </a:cubicBezTo>
                <a:cubicBezTo>
                  <a:pt x="705" y="579"/>
                  <a:pt x="704" y="590"/>
                  <a:pt x="704" y="603"/>
                </a:cubicBezTo>
                <a:cubicBezTo>
                  <a:pt x="696" y="600"/>
                  <a:pt x="690" y="599"/>
                  <a:pt x="684" y="597"/>
                </a:cubicBezTo>
                <a:cubicBezTo>
                  <a:pt x="626" y="573"/>
                  <a:pt x="572" y="588"/>
                  <a:pt x="521" y="617"/>
                </a:cubicBezTo>
                <a:cubicBezTo>
                  <a:pt x="494" y="633"/>
                  <a:pt x="470" y="656"/>
                  <a:pt x="448" y="680"/>
                </a:cubicBezTo>
                <a:cubicBezTo>
                  <a:pt x="432" y="696"/>
                  <a:pt x="422" y="718"/>
                  <a:pt x="409" y="738"/>
                </a:cubicBezTo>
                <a:cubicBezTo>
                  <a:pt x="438" y="766"/>
                  <a:pt x="474" y="760"/>
                  <a:pt x="509" y="766"/>
                </a:cubicBezTo>
                <a:cubicBezTo>
                  <a:pt x="467" y="834"/>
                  <a:pt x="455" y="907"/>
                  <a:pt x="453" y="985"/>
                </a:cubicBezTo>
                <a:cubicBezTo>
                  <a:pt x="459" y="986"/>
                  <a:pt x="465" y="989"/>
                  <a:pt x="470" y="988"/>
                </a:cubicBezTo>
                <a:cubicBezTo>
                  <a:pt x="540" y="975"/>
                  <a:pt x="601" y="949"/>
                  <a:pt x="643" y="887"/>
                </a:cubicBezTo>
                <a:cubicBezTo>
                  <a:pt x="670" y="848"/>
                  <a:pt x="698" y="811"/>
                  <a:pt x="715" y="766"/>
                </a:cubicBezTo>
                <a:cubicBezTo>
                  <a:pt x="724" y="859"/>
                  <a:pt x="708" y="943"/>
                  <a:pt x="638" y="1010"/>
                </a:cubicBezTo>
                <a:cubicBezTo>
                  <a:pt x="601" y="1045"/>
                  <a:pt x="563" y="1079"/>
                  <a:pt x="517" y="1100"/>
                </a:cubicBezTo>
                <a:cubicBezTo>
                  <a:pt x="460" y="1127"/>
                  <a:pt x="402" y="1151"/>
                  <a:pt x="334" y="1152"/>
                </a:cubicBezTo>
                <a:cubicBezTo>
                  <a:pt x="332" y="1058"/>
                  <a:pt x="242" y="958"/>
                  <a:pt x="98" y="963"/>
                </a:cubicBezTo>
                <a:cubicBezTo>
                  <a:pt x="78" y="994"/>
                  <a:pt x="91" y="1023"/>
                  <a:pt x="106" y="1052"/>
                </a:cubicBezTo>
                <a:cubicBezTo>
                  <a:pt x="115" y="1068"/>
                  <a:pt x="127" y="1083"/>
                  <a:pt x="138" y="1098"/>
                </a:cubicBezTo>
                <a:cubicBezTo>
                  <a:pt x="91" y="1119"/>
                  <a:pt x="46" y="1139"/>
                  <a:pt x="0" y="1159"/>
                </a:cubicBezTo>
                <a:cubicBezTo>
                  <a:pt x="3" y="1169"/>
                  <a:pt x="4" y="1176"/>
                  <a:pt x="8" y="1180"/>
                </a:cubicBezTo>
                <a:cubicBezTo>
                  <a:pt x="41" y="1215"/>
                  <a:pt x="84" y="1237"/>
                  <a:pt x="130" y="1247"/>
                </a:cubicBezTo>
                <a:cubicBezTo>
                  <a:pt x="165" y="1255"/>
                  <a:pt x="200" y="1242"/>
                  <a:pt x="234" y="1232"/>
                </a:cubicBezTo>
                <a:cubicBezTo>
                  <a:pt x="265" y="1223"/>
                  <a:pt x="290" y="1205"/>
                  <a:pt x="313" y="1184"/>
                </a:cubicBezTo>
                <a:cubicBezTo>
                  <a:pt x="322" y="1176"/>
                  <a:pt x="331" y="1169"/>
                  <a:pt x="348" y="1176"/>
                </a:cubicBezTo>
                <a:cubicBezTo>
                  <a:pt x="308" y="1202"/>
                  <a:pt x="285" y="1239"/>
                  <a:pt x="266" y="1280"/>
                </a:cubicBezTo>
                <a:cubicBezTo>
                  <a:pt x="247" y="1323"/>
                  <a:pt x="247" y="1367"/>
                  <a:pt x="252" y="1414"/>
                </a:cubicBezTo>
                <a:cubicBezTo>
                  <a:pt x="315" y="1407"/>
                  <a:pt x="362" y="1374"/>
                  <a:pt x="401" y="1328"/>
                </a:cubicBezTo>
                <a:cubicBezTo>
                  <a:pt x="440" y="1283"/>
                  <a:pt x="461" y="1230"/>
                  <a:pt x="453" y="1167"/>
                </a:cubicBezTo>
                <a:cubicBezTo>
                  <a:pt x="562" y="1132"/>
                  <a:pt x="652" y="1073"/>
                  <a:pt x="719" y="980"/>
                </a:cubicBezTo>
                <a:cubicBezTo>
                  <a:pt x="728" y="1089"/>
                  <a:pt x="709" y="1195"/>
                  <a:pt x="681" y="1300"/>
                </a:cubicBezTo>
                <a:cubicBezTo>
                  <a:pt x="661" y="1301"/>
                  <a:pt x="643" y="1300"/>
                  <a:pt x="625" y="1302"/>
                </a:cubicBezTo>
                <a:cubicBezTo>
                  <a:pt x="568" y="1309"/>
                  <a:pt x="517" y="1331"/>
                  <a:pt x="475" y="1370"/>
                </a:cubicBezTo>
                <a:cubicBezTo>
                  <a:pt x="455" y="1388"/>
                  <a:pt x="440" y="1413"/>
                  <a:pt x="424" y="1436"/>
                </a:cubicBezTo>
                <a:cubicBezTo>
                  <a:pt x="418" y="1445"/>
                  <a:pt x="423" y="1453"/>
                  <a:pt x="431" y="1461"/>
                </a:cubicBezTo>
                <a:cubicBezTo>
                  <a:pt x="454" y="1481"/>
                  <a:pt x="482" y="1483"/>
                  <a:pt x="510" y="1485"/>
                </a:cubicBezTo>
                <a:cubicBezTo>
                  <a:pt x="532" y="1487"/>
                  <a:pt x="554" y="1482"/>
                  <a:pt x="579" y="1480"/>
                </a:cubicBezTo>
                <a:cubicBezTo>
                  <a:pt x="558" y="1527"/>
                  <a:pt x="528" y="1566"/>
                  <a:pt x="497" y="1609"/>
                </a:cubicBezTo>
                <a:cubicBezTo>
                  <a:pt x="488" y="1595"/>
                  <a:pt x="481" y="1581"/>
                  <a:pt x="472" y="1571"/>
                </a:cubicBezTo>
                <a:cubicBezTo>
                  <a:pt x="448" y="1545"/>
                  <a:pt x="415" y="1541"/>
                  <a:pt x="383" y="1545"/>
                </a:cubicBezTo>
                <a:cubicBezTo>
                  <a:pt x="347" y="1550"/>
                  <a:pt x="314" y="1564"/>
                  <a:pt x="286" y="1586"/>
                </a:cubicBezTo>
                <a:cubicBezTo>
                  <a:pt x="270" y="1598"/>
                  <a:pt x="254" y="1608"/>
                  <a:pt x="238" y="1619"/>
                </a:cubicBezTo>
                <a:cubicBezTo>
                  <a:pt x="212" y="1637"/>
                  <a:pt x="184" y="1649"/>
                  <a:pt x="144" y="1639"/>
                </a:cubicBezTo>
                <a:cubicBezTo>
                  <a:pt x="166" y="1670"/>
                  <a:pt x="188" y="1693"/>
                  <a:pt x="217" y="1703"/>
                </a:cubicBezTo>
                <a:cubicBezTo>
                  <a:pt x="244" y="1712"/>
                  <a:pt x="275" y="1710"/>
                  <a:pt x="308" y="1713"/>
                </a:cubicBezTo>
                <a:cubicBezTo>
                  <a:pt x="271" y="1780"/>
                  <a:pt x="258" y="1852"/>
                  <a:pt x="259" y="1932"/>
                </a:cubicBezTo>
                <a:cubicBezTo>
                  <a:pt x="265" y="1929"/>
                  <a:pt x="270" y="1928"/>
                  <a:pt x="272" y="1925"/>
                </a:cubicBezTo>
                <a:cubicBezTo>
                  <a:pt x="293" y="1892"/>
                  <a:pt x="328" y="1876"/>
                  <a:pt x="360" y="1857"/>
                </a:cubicBezTo>
                <a:cubicBezTo>
                  <a:pt x="386" y="1841"/>
                  <a:pt x="414" y="1828"/>
                  <a:pt x="442" y="1814"/>
                </a:cubicBezTo>
                <a:cubicBezTo>
                  <a:pt x="456" y="1830"/>
                  <a:pt x="472" y="1849"/>
                  <a:pt x="487" y="1868"/>
                </a:cubicBezTo>
                <a:cubicBezTo>
                  <a:pt x="502" y="1887"/>
                  <a:pt x="516" y="1907"/>
                  <a:pt x="532" y="1927"/>
                </a:cubicBezTo>
                <a:cubicBezTo>
                  <a:pt x="580" y="1892"/>
                  <a:pt x="583" y="1835"/>
                  <a:pt x="585" y="1780"/>
                </a:cubicBezTo>
                <a:cubicBezTo>
                  <a:pt x="587" y="1723"/>
                  <a:pt x="573" y="1671"/>
                  <a:pt x="522" y="1636"/>
                </a:cubicBezTo>
                <a:cubicBezTo>
                  <a:pt x="543" y="1611"/>
                  <a:pt x="563" y="1589"/>
                  <a:pt x="581" y="1565"/>
                </a:cubicBezTo>
                <a:cubicBezTo>
                  <a:pt x="600" y="1542"/>
                  <a:pt x="616" y="1516"/>
                  <a:pt x="636" y="1487"/>
                </a:cubicBezTo>
                <a:cubicBezTo>
                  <a:pt x="655" y="1580"/>
                  <a:pt x="699" y="1653"/>
                  <a:pt x="785" y="1695"/>
                </a:cubicBezTo>
                <a:cubicBezTo>
                  <a:pt x="804" y="1678"/>
                  <a:pt x="809" y="1654"/>
                  <a:pt x="816" y="1632"/>
                </a:cubicBezTo>
                <a:cubicBezTo>
                  <a:pt x="835" y="1577"/>
                  <a:pt x="826" y="1522"/>
                  <a:pt x="808" y="1467"/>
                </a:cubicBezTo>
                <a:cubicBezTo>
                  <a:pt x="788" y="1406"/>
                  <a:pt x="752" y="1354"/>
                  <a:pt x="713" y="1301"/>
                </a:cubicBezTo>
                <a:cubicBezTo>
                  <a:pt x="741" y="1217"/>
                  <a:pt x="763" y="1129"/>
                  <a:pt x="769" y="1039"/>
                </a:cubicBezTo>
                <a:cubicBezTo>
                  <a:pt x="775" y="950"/>
                  <a:pt x="772" y="861"/>
                  <a:pt x="773" y="768"/>
                </a:cubicBezTo>
                <a:cubicBezTo>
                  <a:pt x="786" y="787"/>
                  <a:pt x="798" y="806"/>
                  <a:pt x="809" y="823"/>
                </a:cubicBezTo>
                <a:cubicBezTo>
                  <a:pt x="778" y="957"/>
                  <a:pt x="799" y="1075"/>
                  <a:pt x="903" y="1174"/>
                </a:cubicBezTo>
                <a:cubicBezTo>
                  <a:pt x="936" y="1140"/>
                  <a:pt x="950" y="1101"/>
                  <a:pt x="950" y="1058"/>
                </a:cubicBezTo>
                <a:cubicBezTo>
                  <a:pt x="949" y="1018"/>
                  <a:pt x="943" y="978"/>
                  <a:pt x="939" y="935"/>
                </a:cubicBezTo>
                <a:cubicBezTo>
                  <a:pt x="1011" y="985"/>
                  <a:pt x="1093" y="1003"/>
                  <a:pt x="1181" y="1016"/>
                </a:cubicBezTo>
                <a:cubicBezTo>
                  <a:pt x="1183" y="1021"/>
                  <a:pt x="1186" y="1027"/>
                  <a:pt x="1188" y="1032"/>
                </a:cubicBezTo>
                <a:cubicBezTo>
                  <a:pt x="1188" y="906"/>
                  <a:pt x="1188" y="906"/>
                  <a:pt x="1188" y="906"/>
                </a:cubicBezTo>
                <a:cubicBezTo>
                  <a:pt x="1185" y="895"/>
                  <a:pt x="1185" y="883"/>
                  <a:pt x="1188" y="871"/>
                </a:cubicBezTo>
                <a:cubicBezTo>
                  <a:pt x="1188" y="826"/>
                  <a:pt x="1188" y="826"/>
                  <a:pt x="1188" y="826"/>
                </a:cubicBezTo>
                <a:cubicBezTo>
                  <a:pt x="1164" y="869"/>
                  <a:pt x="1159" y="919"/>
                  <a:pt x="1172" y="974"/>
                </a:cubicBezTo>
                <a:close/>
                <a:moveTo>
                  <a:pt x="827" y="220"/>
                </a:moveTo>
                <a:cubicBezTo>
                  <a:pt x="823" y="242"/>
                  <a:pt x="823" y="242"/>
                  <a:pt x="790" y="245"/>
                </a:cubicBezTo>
                <a:cubicBezTo>
                  <a:pt x="804" y="221"/>
                  <a:pt x="804" y="221"/>
                  <a:pt x="827" y="220"/>
                </a:cubicBezTo>
                <a:close/>
                <a:moveTo>
                  <a:pt x="432" y="735"/>
                </a:moveTo>
                <a:cubicBezTo>
                  <a:pt x="446" y="701"/>
                  <a:pt x="469" y="674"/>
                  <a:pt x="506" y="646"/>
                </a:cubicBezTo>
                <a:cubicBezTo>
                  <a:pt x="531" y="628"/>
                  <a:pt x="556" y="612"/>
                  <a:pt x="587" y="609"/>
                </a:cubicBezTo>
                <a:cubicBezTo>
                  <a:pt x="611" y="607"/>
                  <a:pt x="623" y="612"/>
                  <a:pt x="638" y="630"/>
                </a:cubicBezTo>
                <a:cubicBezTo>
                  <a:pt x="602" y="658"/>
                  <a:pt x="548" y="655"/>
                  <a:pt x="515" y="701"/>
                </a:cubicBezTo>
                <a:cubicBezTo>
                  <a:pt x="533" y="693"/>
                  <a:pt x="545" y="688"/>
                  <a:pt x="559" y="682"/>
                </a:cubicBezTo>
                <a:cubicBezTo>
                  <a:pt x="533" y="745"/>
                  <a:pt x="494" y="762"/>
                  <a:pt x="432" y="735"/>
                </a:cubicBezTo>
                <a:close/>
                <a:moveTo>
                  <a:pt x="664" y="833"/>
                </a:moveTo>
                <a:cubicBezTo>
                  <a:pt x="654" y="848"/>
                  <a:pt x="642" y="862"/>
                  <a:pt x="632" y="878"/>
                </a:cubicBezTo>
                <a:cubicBezTo>
                  <a:pt x="594" y="935"/>
                  <a:pt x="535" y="958"/>
                  <a:pt x="469" y="974"/>
                </a:cubicBezTo>
                <a:cubicBezTo>
                  <a:pt x="471" y="948"/>
                  <a:pt x="470" y="924"/>
                  <a:pt x="474" y="901"/>
                </a:cubicBezTo>
                <a:cubicBezTo>
                  <a:pt x="487" y="817"/>
                  <a:pt x="529" y="749"/>
                  <a:pt x="594" y="695"/>
                </a:cubicBezTo>
                <a:cubicBezTo>
                  <a:pt x="609" y="682"/>
                  <a:pt x="631" y="677"/>
                  <a:pt x="653" y="690"/>
                </a:cubicBezTo>
                <a:cubicBezTo>
                  <a:pt x="632" y="740"/>
                  <a:pt x="613" y="789"/>
                  <a:pt x="577" y="840"/>
                </a:cubicBezTo>
                <a:cubicBezTo>
                  <a:pt x="589" y="831"/>
                  <a:pt x="597" y="828"/>
                  <a:pt x="600" y="823"/>
                </a:cubicBezTo>
                <a:cubicBezTo>
                  <a:pt x="626" y="783"/>
                  <a:pt x="650" y="743"/>
                  <a:pt x="677" y="700"/>
                </a:cubicBezTo>
                <a:cubicBezTo>
                  <a:pt x="680" y="707"/>
                  <a:pt x="684" y="713"/>
                  <a:pt x="685" y="719"/>
                </a:cubicBezTo>
                <a:cubicBezTo>
                  <a:pt x="691" y="759"/>
                  <a:pt x="686" y="798"/>
                  <a:pt x="664" y="833"/>
                </a:cubicBezTo>
                <a:close/>
                <a:moveTo>
                  <a:pt x="227" y="1218"/>
                </a:moveTo>
                <a:cubicBezTo>
                  <a:pt x="184" y="1233"/>
                  <a:pt x="141" y="1241"/>
                  <a:pt x="97" y="1218"/>
                </a:cubicBezTo>
                <a:cubicBezTo>
                  <a:pt x="72" y="1204"/>
                  <a:pt x="44" y="1196"/>
                  <a:pt x="19" y="1169"/>
                </a:cubicBezTo>
                <a:cubicBezTo>
                  <a:pt x="65" y="1154"/>
                  <a:pt x="100" y="1126"/>
                  <a:pt x="145" y="1118"/>
                </a:cubicBezTo>
                <a:cubicBezTo>
                  <a:pt x="189" y="1110"/>
                  <a:pt x="228" y="1112"/>
                  <a:pt x="262" y="1153"/>
                </a:cubicBezTo>
                <a:cubicBezTo>
                  <a:pt x="247" y="1158"/>
                  <a:pt x="236" y="1164"/>
                  <a:pt x="225" y="1166"/>
                </a:cubicBezTo>
                <a:cubicBezTo>
                  <a:pt x="214" y="1169"/>
                  <a:pt x="202" y="1169"/>
                  <a:pt x="190" y="1170"/>
                </a:cubicBezTo>
                <a:cubicBezTo>
                  <a:pt x="180" y="1171"/>
                  <a:pt x="169" y="1173"/>
                  <a:pt x="159" y="1174"/>
                </a:cubicBezTo>
                <a:cubicBezTo>
                  <a:pt x="196" y="1190"/>
                  <a:pt x="232" y="1183"/>
                  <a:pt x="270" y="1174"/>
                </a:cubicBezTo>
                <a:cubicBezTo>
                  <a:pt x="264" y="1201"/>
                  <a:pt x="247" y="1211"/>
                  <a:pt x="227" y="1218"/>
                </a:cubicBezTo>
                <a:close/>
                <a:moveTo>
                  <a:pt x="294" y="1105"/>
                </a:moveTo>
                <a:cubicBezTo>
                  <a:pt x="253" y="1083"/>
                  <a:pt x="221" y="1052"/>
                  <a:pt x="176" y="1043"/>
                </a:cubicBezTo>
                <a:cubicBezTo>
                  <a:pt x="200" y="1062"/>
                  <a:pt x="224" y="1081"/>
                  <a:pt x="253" y="1104"/>
                </a:cubicBezTo>
                <a:cubicBezTo>
                  <a:pt x="220" y="1100"/>
                  <a:pt x="193" y="1098"/>
                  <a:pt x="166" y="1094"/>
                </a:cubicBezTo>
                <a:cubicBezTo>
                  <a:pt x="163" y="1094"/>
                  <a:pt x="160" y="1091"/>
                  <a:pt x="158" y="1089"/>
                </a:cubicBezTo>
                <a:cubicBezTo>
                  <a:pt x="127" y="1060"/>
                  <a:pt x="105" y="1027"/>
                  <a:pt x="104" y="980"/>
                </a:cubicBezTo>
                <a:cubicBezTo>
                  <a:pt x="164" y="977"/>
                  <a:pt x="215" y="993"/>
                  <a:pt x="258" y="1030"/>
                </a:cubicBezTo>
                <a:cubicBezTo>
                  <a:pt x="279" y="1048"/>
                  <a:pt x="297" y="1070"/>
                  <a:pt x="294" y="1105"/>
                </a:cubicBezTo>
                <a:close/>
                <a:moveTo>
                  <a:pt x="414" y="1276"/>
                </a:moveTo>
                <a:cubicBezTo>
                  <a:pt x="398" y="1312"/>
                  <a:pt x="372" y="1338"/>
                  <a:pt x="341" y="1361"/>
                </a:cubicBezTo>
                <a:cubicBezTo>
                  <a:pt x="319" y="1378"/>
                  <a:pt x="296" y="1392"/>
                  <a:pt x="264" y="1394"/>
                </a:cubicBezTo>
                <a:cubicBezTo>
                  <a:pt x="266" y="1369"/>
                  <a:pt x="266" y="1347"/>
                  <a:pt x="270" y="1325"/>
                </a:cubicBezTo>
                <a:cubicBezTo>
                  <a:pt x="277" y="1283"/>
                  <a:pt x="297" y="1246"/>
                  <a:pt x="328" y="1216"/>
                </a:cubicBezTo>
                <a:cubicBezTo>
                  <a:pt x="345" y="1199"/>
                  <a:pt x="366" y="1187"/>
                  <a:pt x="396" y="1196"/>
                </a:cubicBezTo>
                <a:cubicBezTo>
                  <a:pt x="385" y="1234"/>
                  <a:pt x="350" y="1260"/>
                  <a:pt x="348" y="1299"/>
                </a:cubicBezTo>
                <a:cubicBezTo>
                  <a:pt x="368" y="1273"/>
                  <a:pt x="389" y="1247"/>
                  <a:pt x="412" y="1218"/>
                </a:cubicBezTo>
                <a:cubicBezTo>
                  <a:pt x="424" y="1242"/>
                  <a:pt x="421" y="1259"/>
                  <a:pt x="414" y="1276"/>
                </a:cubicBezTo>
                <a:close/>
                <a:moveTo>
                  <a:pt x="536" y="1112"/>
                </a:moveTo>
                <a:cubicBezTo>
                  <a:pt x="573" y="1085"/>
                  <a:pt x="606" y="1060"/>
                  <a:pt x="639" y="1035"/>
                </a:cubicBezTo>
                <a:cubicBezTo>
                  <a:pt x="615" y="1068"/>
                  <a:pt x="570" y="1101"/>
                  <a:pt x="536" y="1112"/>
                </a:cubicBezTo>
                <a:close/>
                <a:moveTo>
                  <a:pt x="233" y="1691"/>
                </a:moveTo>
                <a:cubicBezTo>
                  <a:pt x="217" y="1689"/>
                  <a:pt x="201" y="1683"/>
                  <a:pt x="191" y="1665"/>
                </a:cubicBezTo>
                <a:cubicBezTo>
                  <a:pt x="222" y="1646"/>
                  <a:pt x="251" y="1631"/>
                  <a:pt x="278" y="1611"/>
                </a:cubicBezTo>
                <a:cubicBezTo>
                  <a:pt x="300" y="1594"/>
                  <a:pt x="325" y="1586"/>
                  <a:pt x="351" y="1580"/>
                </a:cubicBezTo>
                <a:cubicBezTo>
                  <a:pt x="372" y="1575"/>
                  <a:pt x="392" y="1577"/>
                  <a:pt x="411" y="1594"/>
                </a:cubicBezTo>
                <a:cubicBezTo>
                  <a:pt x="389" y="1602"/>
                  <a:pt x="369" y="1609"/>
                  <a:pt x="350" y="1616"/>
                </a:cubicBezTo>
                <a:cubicBezTo>
                  <a:pt x="367" y="1617"/>
                  <a:pt x="382" y="1614"/>
                  <a:pt x="398" y="1613"/>
                </a:cubicBezTo>
                <a:cubicBezTo>
                  <a:pt x="413" y="1612"/>
                  <a:pt x="430" y="1609"/>
                  <a:pt x="442" y="1627"/>
                </a:cubicBezTo>
                <a:cubicBezTo>
                  <a:pt x="420" y="1634"/>
                  <a:pt x="399" y="1639"/>
                  <a:pt x="380" y="1646"/>
                </a:cubicBezTo>
                <a:cubicBezTo>
                  <a:pt x="359" y="1654"/>
                  <a:pt x="347" y="1678"/>
                  <a:pt x="321" y="1677"/>
                </a:cubicBezTo>
                <a:cubicBezTo>
                  <a:pt x="295" y="1704"/>
                  <a:pt x="263" y="1694"/>
                  <a:pt x="233" y="1691"/>
                </a:cubicBezTo>
                <a:close/>
                <a:moveTo>
                  <a:pt x="386" y="1825"/>
                </a:moveTo>
                <a:cubicBezTo>
                  <a:pt x="349" y="1843"/>
                  <a:pt x="311" y="1859"/>
                  <a:pt x="277" y="1888"/>
                </a:cubicBezTo>
                <a:cubicBezTo>
                  <a:pt x="280" y="1864"/>
                  <a:pt x="281" y="1839"/>
                  <a:pt x="286" y="1816"/>
                </a:cubicBezTo>
                <a:cubicBezTo>
                  <a:pt x="296" y="1773"/>
                  <a:pt x="312" y="1732"/>
                  <a:pt x="341" y="1697"/>
                </a:cubicBezTo>
                <a:cubicBezTo>
                  <a:pt x="375" y="1657"/>
                  <a:pt x="403" y="1649"/>
                  <a:pt x="447" y="1669"/>
                </a:cubicBezTo>
                <a:cubicBezTo>
                  <a:pt x="422" y="1694"/>
                  <a:pt x="393" y="1717"/>
                  <a:pt x="378" y="1751"/>
                </a:cubicBezTo>
                <a:cubicBezTo>
                  <a:pt x="407" y="1730"/>
                  <a:pt x="429" y="1700"/>
                  <a:pt x="463" y="1687"/>
                </a:cubicBezTo>
                <a:cubicBezTo>
                  <a:pt x="466" y="1692"/>
                  <a:pt x="467" y="1693"/>
                  <a:pt x="468" y="1695"/>
                </a:cubicBezTo>
                <a:cubicBezTo>
                  <a:pt x="469" y="1697"/>
                  <a:pt x="469" y="1699"/>
                  <a:pt x="469" y="1701"/>
                </a:cubicBezTo>
                <a:cubicBezTo>
                  <a:pt x="465" y="1758"/>
                  <a:pt x="438" y="1800"/>
                  <a:pt x="386" y="1825"/>
                </a:cubicBezTo>
                <a:close/>
                <a:moveTo>
                  <a:pt x="563" y="1732"/>
                </a:moveTo>
                <a:cubicBezTo>
                  <a:pt x="573" y="1784"/>
                  <a:pt x="568" y="1835"/>
                  <a:pt x="549" y="1884"/>
                </a:cubicBezTo>
                <a:cubicBezTo>
                  <a:pt x="547" y="1890"/>
                  <a:pt x="541" y="1896"/>
                  <a:pt x="538" y="1899"/>
                </a:cubicBezTo>
                <a:cubicBezTo>
                  <a:pt x="520" y="1879"/>
                  <a:pt x="504" y="1860"/>
                  <a:pt x="487" y="1842"/>
                </a:cubicBezTo>
                <a:cubicBezTo>
                  <a:pt x="471" y="1826"/>
                  <a:pt x="460" y="1809"/>
                  <a:pt x="458" y="1790"/>
                </a:cubicBezTo>
                <a:cubicBezTo>
                  <a:pt x="471" y="1769"/>
                  <a:pt x="482" y="1751"/>
                  <a:pt x="494" y="1730"/>
                </a:cubicBezTo>
                <a:cubicBezTo>
                  <a:pt x="503" y="1752"/>
                  <a:pt x="510" y="1772"/>
                  <a:pt x="518" y="1791"/>
                </a:cubicBezTo>
                <a:cubicBezTo>
                  <a:pt x="518" y="1758"/>
                  <a:pt x="504" y="1727"/>
                  <a:pt x="517" y="1694"/>
                </a:cubicBezTo>
                <a:cubicBezTo>
                  <a:pt x="547" y="1699"/>
                  <a:pt x="558" y="1707"/>
                  <a:pt x="563" y="1732"/>
                </a:cubicBezTo>
                <a:close/>
                <a:moveTo>
                  <a:pt x="537" y="1590"/>
                </a:moveTo>
                <a:cubicBezTo>
                  <a:pt x="578" y="1505"/>
                  <a:pt x="602" y="1470"/>
                  <a:pt x="627" y="1456"/>
                </a:cubicBezTo>
                <a:cubicBezTo>
                  <a:pt x="607" y="1510"/>
                  <a:pt x="575" y="1552"/>
                  <a:pt x="537" y="1590"/>
                </a:cubicBezTo>
                <a:close/>
                <a:moveTo>
                  <a:pt x="588" y="1454"/>
                </a:moveTo>
                <a:cubicBezTo>
                  <a:pt x="574" y="1460"/>
                  <a:pt x="560" y="1467"/>
                  <a:pt x="545" y="1468"/>
                </a:cubicBezTo>
                <a:cubicBezTo>
                  <a:pt x="510" y="1473"/>
                  <a:pt x="475" y="1471"/>
                  <a:pt x="443" y="1450"/>
                </a:cubicBezTo>
                <a:cubicBezTo>
                  <a:pt x="461" y="1372"/>
                  <a:pt x="589" y="1301"/>
                  <a:pt x="638" y="1340"/>
                </a:cubicBezTo>
                <a:cubicBezTo>
                  <a:pt x="614" y="1381"/>
                  <a:pt x="569" y="1395"/>
                  <a:pt x="529" y="1423"/>
                </a:cubicBezTo>
                <a:cubicBezTo>
                  <a:pt x="575" y="1418"/>
                  <a:pt x="605" y="1389"/>
                  <a:pt x="642" y="1370"/>
                </a:cubicBezTo>
                <a:cubicBezTo>
                  <a:pt x="642" y="1414"/>
                  <a:pt x="622" y="1439"/>
                  <a:pt x="588" y="1454"/>
                </a:cubicBezTo>
                <a:close/>
                <a:moveTo>
                  <a:pt x="786" y="1460"/>
                </a:moveTo>
                <a:cubicBezTo>
                  <a:pt x="821" y="1530"/>
                  <a:pt x="818" y="1601"/>
                  <a:pt x="781" y="1672"/>
                </a:cubicBezTo>
                <a:cubicBezTo>
                  <a:pt x="697" y="1634"/>
                  <a:pt x="647" y="1532"/>
                  <a:pt x="653" y="1449"/>
                </a:cubicBezTo>
                <a:cubicBezTo>
                  <a:pt x="655" y="1429"/>
                  <a:pt x="662" y="1408"/>
                  <a:pt x="682" y="1393"/>
                </a:cubicBezTo>
                <a:cubicBezTo>
                  <a:pt x="696" y="1428"/>
                  <a:pt x="710" y="1461"/>
                  <a:pt x="723" y="1493"/>
                </a:cubicBezTo>
                <a:cubicBezTo>
                  <a:pt x="725" y="1492"/>
                  <a:pt x="727" y="1492"/>
                  <a:pt x="729" y="1491"/>
                </a:cubicBezTo>
                <a:cubicBezTo>
                  <a:pt x="721" y="1457"/>
                  <a:pt x="713" y="1422"/>
                  <a:pt x="704" y="1387"/>
                </a:cubicBezTo>
                <a:cubicBezTo>
                  <a:pt x="732" y="1387"/>
                  <a:pt x="760" y="1408"/>
                  <a:pt x="786" y="1460"/>
                </a:cubicBezTo>
                <a:close/>
                <a:moveTo>
                  <a:pt x="966" y="721"/>
                </a:moveTo>
                <a:cubicBezTo>
                  <a:pt x="1019" y="706"/>
                  <a:pt x="1068" y="725"/>
                  <a:pt x="1115" y="748"/>
                </a:cubicBezTo>
                <a:cubicBezTo>
                  <a:pt x="1073" y="819"/>
                  <a:pt x="974" y="867"/>
                  <a:pt x="919" y="845"/>
                </a:cubicBezTo>
                <a:cubicBezTo>
                  <a:pt x="912" y="836"/>
                  <a:pt x="904" y="828"/>
                  <a:pt x="896" y="818"/>
                </a:cubicBezTo>
                <a:cubicBezTo>
                  <a:pt x="931" y="793"/>
                  <a:pt x="972" y="788"/>
                  <a:pt x="1012" y="773"/>
                </a:cubicBezTo>
                <a:cubicBezTo>
                  <a:pt x="977" y="768"/>
                  <a:pt x="937" y="775"/>
                  <a:pt x="894" y="795"/>
                </a:cubicBezTo>
                <a:cubicBezTo>
                  <a:pt x="909" y="755"/>
                  <a:pt x="931" y="731"/>
                  <a:pt x="966" y="721"/>
                </a:cubicBezTo>
                <a:close/>
                <a:moveTo>
                  <a:pt x="752" y="668"/>
                </a:moveTo>
                <a:cubicBezTo>
                  <a:pt x="748" y="675"/>
                  <a:pt x="745" y="682"/>
                  <a:pt x="746" y="688"/>
                </a:cubicBezTo>
                <a:cubicBezTo>
                  <a:pt x="749" y="762"/>
                  <a:pt x="752" y="836"/>
                  <a:pt x="756" y="909"/>
                </a:cubicBezTo>
                <a:cubicBezTo>
                  <a:pt x="761" y="981"/>
                  <a:pt x="754" y="1051"/>
                  <a:pt x="743" y="1121"/>
                </a:cubicBezTo>
                <a:cubicBezTo>
                  <a:pt x="740" y="1134"/>
                  <a:pt x="736" y="1148"/>
                  <a:pt x="733" y="1161"/>
                </a:cubicBezTo>
                <a:cubicBezTo>
                  <a:pt x="731" y="1132"/>
                  <a:pt x="736" y="1105"/>
                  <a:pt x="738" y="1077"/>
                </a:cubicBezTo>
                <a:cubicBezTo>
                  <a:pt x="744" y="983"/>
                  <a:pt x="742" y="889"/>
                  <a:pt x="737" y="795"/>
                </a:cubicBezTo>
                <a:cubicBezTo>
                  <a:pt x="732" y="718"/>
                  <a:pt x="726" y="640"/>
                  <a:pt x="720" y="563"/>
                </a:cubicBezTo>
                <a:cubicBezTo>
                  <a:pt x="715" y="490"/>
                  <a:pt x="724" y="418"/>
                  <a:pt x="742" y="347"/>
                </a:cubicBezTo>
                <a:cubicBezTo>
                  <a:pt x="748" y="323"/>
                  <a:pt x="759" y="301"/>
                  <a:pt x="768" y="278"/>
                </a:cubicBezTo>
                <a:cubicBezTo>
                  <a:pt x="788" y="284"/>
                  <a:pt x="787" y="298"/>
                  <a:pt x="786" y="310"/>
                </a:cubicBezTo>
                <a:cubicBezTo>
                  <a:pt x="785" y="324"/>
                  <a:pt x="783" y="338"/>
                  <a:pt x="779" y="351"/>
                </a:cubicBezTo>
                <a:cubicBezTo>
                  <a:pt x="767" y="390"/>
                  <a:pt x="779" y="437"/>
                  <a:pt x="732" y="467"/>
                </a:cubicBezTo>
                <a:cubicBezTo>
                  <a:pt x="752" y="470"/>
                  <a:pt x="756" y="479"/>
                  <a:pt x="753" y="492"/>
                </a:cubicBezTo>
                <a:cubicBezTo>
                  <a:pt x="750" y="504"/>
                  <a:pt x="750" y="516"/>
                  <a:pt x="746" y="527"/>
                </a:cubicBezTo>
                <a:cubicBezTo>
                  <a:pt x="739" y="544"/>
                  <a:pt x="741" y="558"/>
                  <a:pt x="755" y="571"/>
                </a:cubicBezTo>
                <a:cubicBezTo>
                  <a:pt x="735" y="599"/>
                  <a:pt x="746" y="625"/>
                  <a:pt x="758" y="651"/>
                </a:cubicBezTo>
                <a:cubicBezTo>
                  <a:pt x="779" y="696"/>
                  <a:pt x="796" y="742"/>
                  <a:pt x="825" y="783"/>
                </a:cubicBezTo>
                <a:cubicBezTo>
                  <a:pt x="833" y="793"/>
                  <a:pt x="834" y="801"/>
                  <a:pt x="821" y="808"/>
                </a:cubicBezTo>
                <a:cubicBezTo>
                  <a:pt x="782" y="769"/>
                  <a:pt x="778" y="713"/>
                  <a:pt x="752" y="668"/>
                </a:cubicBezTo>
                <a:close/>
                <a:moveTo>
                  <a:pt x="904" y="1151"/>
                </a:moveTo>
                <a:cubicBezTo>
                  <a:pt x="900" y="1148"/>
                  <a:pt x="895" y="1145"/>
                  <a:pt x="892" y="1142"/>
                </a:cubicBezTo>
                <a:cubicBezTo>
                  <a:pt x="886" y="1135"/>
                  <a:pt x="880" y="1129"/>
                  <a:pt x="874" y="1122"/>
                </a:cubicBezTo>
                <a:cubicBezTo>
                  <a:pt x="829" y="1064"/>
                  <a:pt x="815" y="998"/>
                  <a:pt x="823" y="926"/>
                </a:cubicBezTo>
                <a:cubicBezTo>
                  <a:pt x="824" y="916"/>
                  <a:pt x="830" y="906"/>
                  <a:pt x="835" y="897"/>
                </a:cubicBezTo>
                <a:cubicBezTo>
                  <a:pt x="837" y="897"/>
                  <a:pt x="839" y="898"/>
                  <a:pt x="841" y="898"/>
                </a:cubicBezTo>
                <a:cubicBezTo>
                  <a:pt x="854" y="943"/>
                  <a:pt x="867" y="987"/>
                  <a:pt x="881" y="1032"/>
                </a:cubicBezTo>
                <a:cubicBezTo>
                  <a:pt x="885" y="979"/>
                  <a:pt x="857" y="932"/>
                  <a:pt x="861" y="876"/>
                </a:cubicBezTo>
                <a:cubicBezTo>
                  <a:pt x="941" y="925"/>
                  <a:pt x="958" y="1084"/>
                  <a:pt x="904" y="1151"/>
                </a:cubicBezTo>
                <a:close/>
                <a:moveTo>
                  <a:pt x="911" y="881"/>
                </a:moveTo>
                <a:cubicBezTo>
                  <a:pt x="947" y="902"/>
                  <a:pt x="982" y="927"/>
                  <a:pt x="1020" y="945"/>
                </a:cubicBezTo>
                <a:cubicBezTo>
                  <a:pt x="1058" y="962"/>
                  <a:pt x="1099" y="974"/>
                  <a:pt x="1143" y="990"/>
                </a:cubicBezTo>
                <a:cubicBezTo>
                  <a:pt x="1065" y="987"/>
                  <a:pt x="932" y="931"/>
                  <a:pt x="911" y="881"/>
                </a:cubicBezTo>
                <a:close/>
                <a:moveTo>
                  <a:pt x="756" y="413"/>
                </a:moveTo>
                <a:cubicBezTo>
                  <a:pt x="764" y="398"/>
                  <a:pt x="771" y="384"/>
                  <a:pt x="749" y="373"/>
                </a:cubicBezTo>
                <a:cubicBezTo>
                  <a:pt x="744" y="388"/>
                  <a:pt x="740" y="401"/>
                  <a:pt x="756" y="413"/>
                </a:cubicBezTo>
                <a:close/>
                <a:moveTo>
                  <a:pt x="1143" y="14"/>
                </a:moveTo>
                <a:cubicBezTo>
                  <a:pt x="1141" y="10"/>
                  <a:pt x="1139" y="5"/>
                  <a:pt x="1137" y="0"/>
                </a:cubicBezTo>
                <a:cubicBezTo>
                  <a:pt x="1114" y="0"/>
                  <a:pt x="1114" y="0"/>
                  <a:pt x="1114" y="0"/>
                </a:cubicBezTo>
                <a:cubicBezTo>
                  <a:pt x="1121" y="27"/>
                  <a:pt x="1116" y="70"/>
                  <a:pt x="1097" y="152"/>
                </a:cubicBezTo>
                <a:cubicBezTo>
                  <a:pt x="1092" y="102"/>
                  <a:pt x="1093" y="52"/>
                  <a:pt x="1108" y="0"/>
                </a:cubicBezTo>
                <a:cubicBezTo>
                  <a:pt x="1069" y="0"/>
                  <a:pt x="1069" y="0"/>
                  <a:pt x="1069" y="0"/>
                </a:cubicBezTo>
                <a:cubicBezTo>
                  <a:pt x="1016" y="52"/>
                  <a:pt x="931" y="82"/>
                  <a:pt x="855" y="63"/>
                </a:cubicBezTo>
                <a:cubicBezTo>
                  <a:pt x="860" y="40"/>
                  <a:pt x="867" y="19"/>
                  <a:pt x="876" y="0"/>
                </a:cubicBezTo>
                <a:cubicBezTo>
                  <a:pt x="857" y="0"/>
                  <a:pt x="857" y="0"/>
                  <a:pt x="857" y="0"/>
                </a:cubicBezTo>
                <a:cubicBezTo>
                  <a:pt x="856" y="3"/>
                  <a:pt x="855" y="6"/>
                  <a:pt x="854" y="10"/>
                </a:cubicBezTo>
                <a:cubicBezTo>
                  <a:pt x="846" y="31"/>
                  <a:pt x="834" y="53"/>
                  <a:pt x="838" y="78"/>
                </a:cubicBezTo>
                <a:cubicBezTo>
                  <a:pt x="932" y="99"/>
                  <a:pt x="1011" y="70"/>
                  <a:pt x="1084" y="10"/>
                </a:cubicBezTo>
                <a:cubicBezTo>
                  <a:pt x="1082" y="45"/>
                  <a:pt x="1079" y="75"/>
                  <a:pt x="1078" y="105"/>
                </a:cubicBezTo>
                <a:cubicBezTo>
                  <a:pt x="1077" y="135"/>
                  <a:pt x="1079" y="165"/>
                  <a:pt x="1080" y="198"/>
                </a:cubicBezTo>
                <a:cubicBezTo>
                  <a:pt x="1018" y="192"/>
                  <a:pt x="974" y="224"/>
                  <a:pt x="941" y="270"/>
                </a:cubicBezTo>
                <a:cubicBezTo>
                  <a:pt x="908" y="314"/>
                  <a:pt x="874" y="360"/>
                  <a:pt x="889" y="418"/>
                </a:cubicBezTo>
                <a:cubicBezTo>
                  <a:pt x="914" y="412"/>
                  <a:pt x="938" y="405"/>
                  <a:pt x="962" y="400"/>
                </a:cubicBezTo>
                <a:cubicBezTo>
                  <a:pt x="985" y="394"/>
                  <a:pt x="1009" y="390"/>
                  <a:pt x="1030" y="386"/>
                </a:cubicBezTo>
                <a:cubicBezTo>
                  <a:pt x="1043" y="414"/>
                  <a:pt x="1057" y="442"/>
                  <a:pt x="1067" y="471"/>
                </a:cubicBezTo>
                <a:cubicBezTo>
                  <a:pt x="1081" y="506"/>
                  <a:pt x="1098" y="540"/>
                  <a:pt x="1093" y="579"/>
                </a:cubicBezTo>
                <a:cubicBezTo>
                  <a:pt x="1093" y="583"/>
                  <a:pt x="1096" y="586"/>
                  <a:pt x="1099" y="593"/>
                </a:cubicBezTo>
                <a:cubicBezTo>
                  <a:pt x="1140" y="543"/>
                  <a:pt x="1171" y="491"/>
                  <a:pt x="1188" y="432"/>
                </a:cubicBezTo>
                <a:cubicBezTo>
                  <a:pt x="1188" y="304"/>
                  <a:pt x="1188" y="304"/>
                  <a:pt x="1188" y="304"/>
                </a:cubicBezTo>
                <a:cubicBezTo>
                  <a:pt x="1187" y="301"/>
                  <a:pt x="1186" y="297"/>
                  <a:pt x="1184" y="295"/>
                </a:cubicBezTo>
                <a:cubicBezTo>
                  <a:pt x="1173" y="277"/>
                  <a:pt x="1161" y="260"/>
                  <a:pt x="1148" y="241"/>
                </a:cubicBezTo>
                <a:cubicBezTo>
                  <a:pt x="1167" y="235"/>
                  <a:pt x="1178" y="246"/>
                  <a:pt x="1188" y="256"/>
                </a:cubicBezTo>
                <a:cubicBezTo>
                  <a:pt x="1188" y="179"/>
                  <a:pt x="1188" y="179"/>
                  <a:pt x="1188" y="179"/>
                </a:cubicBezTo>
                <a:cubicBezTo>
                  <a:pt x="1179" y="177"/>
                  <a:pt x="1170" y="177"/>
                  <a:pt x="1160" y="178"/>
                </a:cubicBezTo>
                <a:cubicBezTo>
                  <a:pt x="1146" y="180"/>
                  <a:pt x="1133" y="187"/>
                  <a:pt x="1116" y="192"/>
                </a:cubicBezTo>
                <a:cubicBezTo>
                  <a:pt x="1119" y="139"/>
                  <a:pt x="1120" y="90"/>
                  <a:pt x="1133" y="41"/>
                </a:cubicBezTo>
                <a:cubicBezTo>
                  <a:pt x="1151" y="58"/>
                  <a:pt x="1166" y="75"/>
                  <a:pt x="1184" y="88"/>
                </a:cubicBezTo>
                <a:cubicBezTo>
                  <a:pt x="1186" y="89"/>
                  <a:pt x="1187" y="90"/>
                  <a:pt x="1188" y="91"/>
                </a:cubicBezTo>
                <a:cubicBezTo>
                  <a:pt x="1188" y="72"/>
                  <a:pt x="1188" y="72"/>
                  <a:pt x="1188" y="72"/>
                </a:cubicBezTo>
                <a:cubicBezTo>
                  <a:pt x="1181" y="66"/>
                  <a:pt x="1174" y="59"/>
                  <a:pt x="1167" y="52"/>
                </a:cubicBezTo>
                <a:cubicBezTo>
                  <a:pt x="1157" y="42"/>
                  <a:pt x="1150" y="28"/>
                  <a:pt x="1143" y="14"/>
                </a:cubicBezTo>
                <a:close/>
                <a:moveTo>
                  <a:pt x="1042" y="288"/>
                </a:moveTo>
                <a:cubicBezTo>
                  <a:pt x="1039" y="312"/>
                  <a:pt x="1036" y="333"/>
                  <a:pt x="1033" y="357"/>
                </a:cubicBezTo>
                <a:cubicBezTo>
                  <a:pt x="1019" y="371"/>
                  <a:pt x="1000" y="377"/>
                  <a:pt x="978" y="380"/>
                </a:cubicBezTo>
                <a:cubicBezTo>
                  <a:pt x="953" y="383"/>
                  <a:pt x="928" y="387"/>
                  <a:pt x="902" y="392"/>
                </a:cubicBezTo>
                <a:cubicBezTo>
                  <a:pt x="902" y="387"/>
                  <a:pt x="901" y="380"/>
                  <a:pt x="903" y="373"/>
                </a:cubicBezTo>
                <a:cubicBezTo>
                  <a:pt x="919" y="323"/>
                  <a:pt x="947" y="281"/>
                  <a:pt x="987" y="247"/>
                </a:cubicBezTo>
                <a:cubicBezTo>
                  <a:pt x="1007" y="230"/>
                  <a:pt x="1021" y="230"/>
                  <a:pt x="1047" y="246"/>
                </a:cubicBezTo>
                <a:cubicBezTo>
                  <a:pt x="1037" y="279"/>
                  <a:pt x="1006" y="295"/>
                  <a:pt x="986" y="321"/>
                </a:cubicBezTo>
                <a:cubicBezTo>
                  <a:pt x="1004" y="310"/>
                  <a:pt x="1022" y="300"/>
                  <a:pt x="1042" y="288"/>
                </a:cubicBezTo>
                <a:close/>
                <a:moveTo>
                  <a:pt x="1117" y="270"/>
                </a:moveTo>
                <a:cubicBezTo>
                  <a:pt x="1164" y="282"/>
                  <a:pt x="1181" y="306"/>
                  <a:pt x="1182" y="359"/>
                </a:cubicBezTo>
                <a:cubicBezTo>
                  <a:pt x="1183" y="404"/>
                  <a:pt x="1170" y="446"/>
                  <a:pt x="1150" y="485"/>
                </a:cubicBezTo>
                <a:cubicBezTo>
                  <a:pt x="1140" y="507"/>
                  <a:pt x="1125" y="527"/>
                  <a:pt x="1112" y="547"/>
                </a:cubicBezTo>
                <a:cubicBezTo>
                  <a:pt x="1104" y="503"/>
                  <a:pt x="1084" y="467"/>
                  <a:pt x="1067" y="430"/>
                </a:cubicBezTo>
                <a:cubicBezTo>
                  <a:pt x="1042" y="378"/>
                  <a:pt x="1048" y="329"/>
                  <a:pt x="1080" y="281"/>
                </a:cubicBezTo>
                <a:cubicBezTo>
                  <a:pt x="1081" y="280"/>
                  <a:pt x="1083" y="278"/>
                  <a:pt x="1085" y="277"/>
                </a:cubicBezTo>
                <a:cubicBezTo>
                  <a:pt x="1086" y="276"/>
                  <a:pt x="1089" y="276"/>
                  <a:pt x="1093" y="274"/>
                </a:cubicBezTo>
                <a:cubicBezTo>
                  <a:pt x="1111" y="306"/>
                  <a:pt x="1111" y="342"/>
                  <a:pt x="1120" y="377"/>
                </a:cubicBezTo>
                <a:cubicBezTo>
                  <a:pt x="1129" y="341"/>
                  <a:pt x="1121" y="306"/>
                  <a:pt x="1117" y="270"/>
                </a:cubicBezTo>
                <a:close/>
                <a:moveTo>
                  <a:pt x="1055" y="1164"/>
                </a:moveTo>
                <a:cubicBezTo>
                  <a:pt x="1049" y="1162"/>
                  <a:pt x="1043" y="1165"/>
                  <a:pt x="1033" y="1166"/>
                </a:cubicBezTo>
                <a:cubicBezTo>
                  <a:pt x="1035" y="1216"/>
                  <a:pt x="1037" y="1265"/>
                  <a:pt x="1040" y="1317"/>
                </a:cubicBezTo>
                <a:cubicBezTo>
                  <a:pt x="1021" y="1314"/>
                  <a:pt x="1003" y="1310"/>
                  <a:pt x="984" y="1309"/>
                </a:cubicBezTo>
                <a:cubicBezTo>
                  <a:pt x="952" y="1308"/>
                  <a:pt x="920" y="1310"/>
                  <a:pt x="900" y="1341"/>
                </a:cubicBezTo>
                <a:cubicBezTo>
                  <a:pt x="961" y="1472"/>
                  <a:pt x="1090" y="1509"/>
                  <a:pt x="1175" y="1469"/>
                </a:cubicBezTo>
                <a:cubicBezTo>
                  <a:pt x="1180" y="1479"/>
                  <a:pt x="1185" y="1489"/>
                  <a:pt x="1188" y="1500"/>
                </a:cubicBezTo>
                <a:cubicBezTo>
                  <a:pt x="1188" y="1279"/>
                  <a:pt x="1188" y="1279"/>
                  <a:pt x="1188" y="1279"/>
                </a:cubicBezTo>
                <a:cubicBezTo>
                  <a:pt x="1184" y="1266"/>
                  <a:pt x="1178" y="1254"/>
                  <a:pt x="1169" y="1243"/>
                </a:cubicBezTo>
                <a:cubicBezTo>
                  <a:pt x="1139" y="1206"/>
                  <a:pt x="1101" y="1179"/>
                  <a:pt x="1055" y="1164"/>
                </a:cubicBezTo>
                <a:close/>
                <a:moveTo>
                  <a:pt x="1033" y="1455"/>
                </a:moveTo>
                <a:cubicBezTo>
                  <a:pt x="980" y="1433"/>
                  <a:pt x="943" y="1395"/>
                  <a:pt x="918" y="1339"/>
                </a:cubicBezTo>
                <a:cubicBezTo>
                  <a:pt x="962" y="1319"/>
                  <a:pt x="1001" y="1324"/>
                  <a:pt x="1041" y="1338"/>
                </a:cubicBezTo>
                <a:cubicBezTo>
                  <a:pt x="1043" y="1340"/>
                  <a:pt x="1047" y="1341"/>
                  <a:pt x="1049" y="1343"/>
                </a:cubicBezTo>
                <a:cubicBezTo>
                  <a:pt x="1064" y="1366"/>
                  <a:pt x="1078" y="1389"/>
                  <a:pt x="1096" y="1418"/>
                </a:cubicBezTo>
                <a:cubicBezTo>
                  <a:pt x="1063" y="1402"/>
                  <a:pt x="1035" y="1389"/>
                  <a:pt x="1008" y="1376"/>
                </a:cubicBezTo>
                <a:cubicBezTo>
                  <a:pt x="1035" y="1412"/>
                  <a:pt x="1078" y="1426"/>
                  <a:pt x="1115" y="1453"/>
                </a:cubicBezTo>
                <a:cubicBezTo>
                  <a:pt x="1085" y="1471"/>
                  <a:pt x="1058" y="1465"/>
                  <a:pt x="1033" y="1455"/>
                </a:cubicBezTo>
                <a:close/>
                <a:moveTo>
                  <a:pt x="1166" y="1401"/>
                </a:moveTo>
                <a:cubicBezTo>
                  <a:pt x="1157" y="1363"/>
                  <a:pt x="1147" y="1328"/>
                  <a:pt x="1117" y="1302"/>
                </a:cubicBezTo>
                <a:cubicBezTo>
                  <a:pt x="1121" y="1312"/>
                  <a:pt x="1124" y="1322"/>
                  <a:pt x="1127" y="1331"/>
                </a:cubicBezTo>
                <a:cubicBezTo>
                  <a:pt x="1132" y="1342"/>
                  <a:pt x="1137" y="1353"/>
                  <a:pt x="1139" y="1365"/>
                </a:cubicBezTo>
                <a:cubicBezTo>
                  <a:pt x="1142" y="1376"/>
                  <a:pt x="1142" y="1388"/>
                  <a:pt x="1144" y="1403"/>
                </a:cubicBezTo>
                <a:cubicBezTo>
                  <a:pt x="1092" y="1391"/>
                  <a:pt x="1073" y="1357"/>
                  <a:pt x="1061" y="1315"/>
                </a:cubicBezTo>
                <a:cubicBezTo>
                  <a:pt x="1047" y="1271"/>
                  <a:pt x="1057" y="1226"/>
                  <a:pt x="1050" y="1179"/>
                </a:cubicBezTo>
                <a:cubicBezTo>
                  <a:pt x="1085" y="1189"/>
                  <a:pt x="1105" y="1210"/>
                  <a:pt x="1128" y="1227"/>
                </a:cubicBezTo>
                <a:cubicBezTo>
                  <a:pt x="1169" y="1255"/>
                  <a:pt x="1181" y="1298"/>
                  <a:pt x="1187" y="1344"/>
                </a:cubicBezTo>
                <a:cubicBezTo>
                  <a:pt x="1189" y="1364"/>
                  <a:pt x="1188" y="1384"/>
                  <a:pt x="1166" y="1401"/>
                </a:cubicBezTo>
                <a:close/>
              </a:path>
            </a:pathLst>
          </a:custGeom>
          <a:solidFill>
            <a:schemeClr val="accent3">
              <a:lumMod val="60000"/>
              <a:lumOff val="40000"/>
              <a:alpha val="40000"/>
            </a:schemeClr>
          </a:solidFill>
          <a:ln>
            <a:noFill/>
          </a:ln>
        </p:spPr>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102651"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8476488" y="6291072"/>
            <a:ext cx="3227832" cy="365125"/>
          </a:xfrm>
        </p:spPr>
        <p:txBody>
          <a:bodyPr/>
          <a:lstStyle>
            <a:lvl1pPr algn="l">
              <a:defRPr/>
            </a:lvl1pPr>
          </a:lstStyle>
          <a:p>
            <a:fld id="{DC72F329-C344-46C7-856E-EC0B8F5B19D8}" type="datetime1">
              <a:rPr lang="en-US" smtClean="0"/>
              <a:t>10/25/2019</a:t>
            </a:fld>
            <a:endParaRPr lang="en-US"/>
          </a:p>
        </p:txBody>
      </p:sp>
      <p:sp>
        <p:nvSpPr>
          <p:cNvPr id="6" name="Footer Placeholder 5"/>
          <p:cNvSpPr>
            <a:spLocks noGrp="1"/>
          </p:cNvSpPr>
          <p:nvPr>
            <p:ph type="ftr" sz="quarter" idx="11"/>
          </p:nvPr>
        </p:nvSpPr>
        <p:spPr>
          <a:xfrm>
            <a:off x="487731" y="6291072"/>
            <a:ext cx="7598664" cy="365125"/>
          </a:xfrm>
        </p:spPr>
        <p:txBody>
          <a:bodyPr/>
          <a:lstStyle>
            <a:lvl1pPr algn="l">
              <a:defRPr/>
            </a:lvl1pPr>
          </a:lstStyle>
          <a:p>
            <a:r>
              <a:rPr lang="as-IN" smtClean="0"/>
              <a:t>মোঃ সোহরাব হোসাইন। </a:t>
            </a:r>
            <a:endParaRPr lang="en-US"/>
          </a:p>
        </p:txBody>
      </p:sp>
      <p:sp>
        <p:nvSpPr>
          <p:cNvPr id="7" name="Slide Number Placeholder 6"/>
          <p:cNvSpPr>
            <a:spLocks noGrp="1"/>
          </p:cNvSpPr>
          <p:nvPr>
            <p:ph type="sldNum" sz="quarter" idx="12"/>
          </p:nvPr>
        </p:nvSpPr>
        <p:spPr>
          <a:xfrm>
            <a:off x="8476488" y="373607"/>
            <a:ext cx="3227832" cy="816482"/>
          </a:xfrm>
        </p:spPr>
        <p:txBody>
          <a:bodyPr anchor="t"/>
          <a:lstStyle>
            <a:lvl1pPr algn="l">
              <a:defRPr sz="4400"/>
            </a:lvl1pPr>
          </a:lstStyle>
          <a:p>
            <a:fld id="{1369B293-E546-4BB3-B5B7-34F82AD4E0BD}" type="slidenum">
              <a:rPr lang="en-US" smtClean="0"/>
              <a:t>‹#›</a:t>
            </a:fld>
            <a:endParaRPr lang="en-US"/>
          </a:p>
        </p:txBody>
      </p:sp>
    </p:spTree>
    <p:extLst>
      <p:ext uri="{BB962C8B-B14F-4D97-AF65-F5344CB8AC3E}">
        <p14:creationId xmlns:p14="http://schemas.microsoft.com/office/powerpoint/2010/main" val="1143326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B2C5082-0954-47F5-8790-782CFC279D0E}" type="datetime1">
              <a:rPr lang="en-US" smtClean="0"/>
              <a:t>10/25/2019</a:t>
            </a:fld>
            <a:endParaRPr lang="en-US"/>
          </a:p>
        </p:txBody>
      </p:sp>
      <p:sp>
        <p:nvSpPr>
          <p:cNvPr id="5" name="Footer Placeholder 4"/>
          <p:cNvSpPr>
            <a:spLocks noGrp="1"/>
          </p:cNvSpPr>
          <p:nvPr>
            <p:ph type="ftr" sz="quarter" idx="11"/>
          </p:nvPr>
        </p:nvSpPr>
        <p:spPr/>
        <p:txBody>
          <a:bodyPr/>
          <a:lstStyle/>
          <a:p>
            <a:r>
              <a:rPr lang="as-IN" smtClean="0"/>
              <a:t>মোঃ সোহরাব হোসাইন। </a:t>
            </a:r>
            <a:endParaRPr lang="en-US"/>
          </a:p>
        </p:txBody>
      </p:sp>
      <p:sp>
        <p:nvSpPr>
          <p:cNvPr id="6" name="Slide Number Placeholder 5"/>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21394223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Freeform 5"/>
          <p:cNvSpPr>
            <a:spLocks noEditPoints="1"/>
          </p:cNvSpPr>
          <p:nvPr/>
        </p:nvSpPr>
        <p:spPr bwMode="auto">
          <a:xfrm>
            <a:off x="1" y="4763"/>
            <a:ext cx="3780078" cy="6853237"/>
          </a:xfrm>
          <a:custGeom>
            <a:avLst/>
            <a:gdLst/>
            <a:ahLst/>
            <a:cxnLst/>
            <a:rect l="0" t="0" r="r" b="b"/>
            <a:pathLst>
              <a:path w="1190" h="2160">
                <a:moveTo>
                  <a:pt x="97" y="579"/>
                </a:moveTo>
                <a:cubicBezTo>
                  <a:pt x="92" y="540"/>
                  <a:pt x="109" y="506"/>
                  <a:pt x="122" y="471"/>
                </a:cubicBezTo>
                <a:cubicBezTo>
                  <a:pt x="133" y="442"/>
                  <a:pt x="147" y="414"/>
                  <a:pt x="159" y="385"/>
                </a:cubicBezTo>
                <a:cubicBezTo>
                  <a:pt x="181" y="390"/>
                  <a:pt x="205" y="394"/>
                  <a:pt x="228" y="399"/>
                </a:cubicBezTo>
                <a:cubicBezTo>
                  <a:pt x="252" y="405"/>
                  <a:pt x="275" y="411"/>
                  <a:pt x="301" y="418"/>
                </a:cubicBezTo>
                <a:cubicBezTo>
                  <a:pt x="316" y="360"/>
                  <a:pt x="282" y="314"/>
                  <a:pt x="249" y="269"/>
                </a:cubicBezTo>
                <a:cubicBezTo>
                  <a:pt x="215" y="224"/>
                  <a:pt x="172" y="192"/>
                  <a:pt x="110" y="198"/>
                </a:cubicBezTo>
                <a:cubicBezTo>
                  <a:pt x="111" y="165"/>
                  <a:pt x="112" y="135"/>
                  <a:pt x="112" y="105"/>
                </a:cubicBezTo>
                <a:cubicBezTo>
                  <a:pt x="111" y="75"/>
                  <a:pt x="108" y="45"/>
                  <a:pt x="105" y="10"/>
                </a:cubicBezTo>
                <a:cubicBezTo>
                  <a:pt x="179" y="70"/>
                  <a:pt x="258" y="99"/>
                  <a:pt x="352" y="78"/>
                </a:cubicBezTo>
                <a:cubicBezTo>
                  <a:pt x="356" y="52"/>
                  <a:pt x="344" y="31"/>
                  <a:pt x="336" y="9"/>
                </a:cubicBezTo>
                <a:cubicBezTo>
                  <a:pt x="335" y="6"/>
                  <a:pt x="334" y="3"/>
                  <a:pt x="332" y="0"/>
                </a:cubicBezTo>
                <a:cubicBezTo>
                  <a:pt x="314" y="0"/>
                  <a:pt x="314" y="0"/>
                  <a:pt x="314" y="0"/>
                </a:cubicBezTo>
                <a:cubicBezTo>
                  <a:pt x="323" y="19"/>
                  <a:pt x="330" y="40"/>
                  <a:pt x="334" y="63"/>
                </a:cubicBezTo>
                <a:cubicBezTo>
                  <a:pt x="259" y="82"/>
                  <a:pt x="174" y="51"/>
                  <a:pt x="121" y="0"/>
                </a:cubicBezTo>
                <a:cubicBezTo>
                  <a:pt x="81" y="0"/>
                  <a:pt x="81" y="0"/>
                  <a:pt x="81" y="0"/>
                </a:cubicBezTo>
                <a:cubicBezTo>
                  <a:pt x="97" y="51"/>
                  <a:pt x="98" y="101"/>
                  <a:pt x="93" y="152"/>
                </a:cubicBezTo>
                <a:cubicBezTo>
                  <a:pt x="74" y="70"/>
                  <a:pt x="69" y="27"/>
                  <a:pt x="76" y="0"/>
                </a:cubicBezTo>
                <a:cubicBezTo>
                  <a:pt x="53" y="0"/>
                  <a:pt x="53" y="0"/>
                  <a:pt x="53" y="0"/>
                </a:cubicBezTo>
                <a:cubicBezTo>
                  <a:pt x="51" y="5"/>
                  <a:pt x="49" y="9"/>
                  <a:pt x="47" y="14"/>
                </a:cubicBezTo>
                <a:cubicBezTo>
                  <a:pt x="40" y="28"/>
                  <a:pt x="33" y="42"/>
                  <a:pt x="23" y="52"/>
                </a:cubicBezTo>
                <a:cubicBezTo>
                  <a:pt x="16" y="59"/>
                  <a:pt x="9" y="66"/>
                  <a:pt x="1" y="72"/>
                </a:cubicBezTo>
                <a:cubicBezTo>
                  <a:pt x="1" y="90"/>
                  <a:pt x="1" y="90"/>
                  <a:pt x="1" y="90"/>
                </a:cubicBezTo>
                <a:cubicBezTo>
                  <a:pt x="3" y="89"/>
                  <a:pt x="4" y="88"/>
                  <a:pt x="6" y="88"/>
                </a:cubicBezTo>
                <a:cubicBezTo>
                  <a:pt x="24" y="75"/>
                  <a:pt x="38" y="57"/>
                  <a:pt x="56" y="40"/>
                </a:cubicBezTo>
                <a:cubicBezTo>
                  <a:pt x="70" y="89"/>
                  <a:pt x="71" y="139"/>
                  <a:pt x="73" y="192"/>
                </a:cubicBezTo>
                <a:cubicBezTo>
                  <a:pt x="57" y="187"/>
                  <a:pt x="44" y="180"/>
                  <a:pt x="30" y="178"/>
                </a:cubicBezTo>
                <a:cubicBezTo>
                  <a:pt x="20" y="177"/>
                  <a:pt x="10" y="177"/>
                  <a:pt x="1" y="179"/>
                </a:cubicBezTo>
                <a:cubicBezTo>
                  <a:pt x="1" y="255"/>
                  <a:pt x="1" y="255"/>
                  <a:pt x="1" y="255"/>
                </a:cubicBezTo>
                <a:cubicBezTo>
                  <a:pt x="12" y="246"/>
                  <a:pt x="23" y="234"/>
                  <a:pt x="42" y="241"/>
                </a:cubicBezTo>
                <a:cubicBezTo>
                  <a:pt x="29" y="260"/>
                  <a:pt x="16" y="276"/>
                  <a:pt x="6" y="294"/>
                </a:cubicBezTo>
                <a:cubicBezTo>
                  <a:pt x="4" y="297"/>
                  <a:pt x="3" y="300"/>
                  <a:pt x="1" y="303"/>
                </a:cubicBezTo>
                <a:cubicBezTo>
                  <a:pt x="1" y="432"/>
                  <a:pt x="1" y="432"/>
                  <a:pt x="1" y="432"/>
                </a:cubicBezTo>
                <a:cubicBezTo>
                  <a:pt x="19" y="491"/>
                  <a:pt x="50" y="543"/>
                  <a:pt x="91" y="592"/>
                </a:cubicBezTo>
                <a:cubicBezTo>
                  <a:pt x="94" y="586"/>
                  <a:pt x="97" y="582"/>
                  <a:pt x="97" y="579"/>
                </a:cubicBezTo>
                <a:close/>
                <a:moveTo>
                  <a:pt x="203" y="246"/>
                </a:moveTo>
                <a:cubicBezTo>
                  <a:pt x="242" y="281"/>
                  <a:pt x="270" y="323"/>
                  <a:pt x="287" y="373"/>
                </a:cubicBezTo>
                <a:cubicBezTo>
                  <a:pt x="289" y="380"/>
                  <a:pt x="288" y="387"/>
                  <a:pt x="288" y="391"/>
                </a:cubicBezTo>
                <a:cubicBezTo>
                  <a:pt x="261" y="387"/>
                  <a:pt x="237" y="383"/>
                  <a:pt x="212" y="380"/>
                </a:cubicBezTo>
                <a:cubicBezTo>
                  <a:pt x="190" y="377"/>
                  <a:pt x="170" y="371"/>
                  <a:pt x="157" y="357"/>
                </a:cubicBezTo>
                <a:cubicBezTo>
                  <a:pt x="154" y="332"/>
                  <a:pt x="151" y="311"/>
                  <a:pt x="147" y="287"/>
                </a:cubicBezTo>
                <a:cubicBezTo>
                  <a:pt x="168" y="300"/>
                  <a:pt x="186" y="310"/>
                  <a:pt x="204" y="321"/>
                </a:cubicBezTo>
                <a:cubicBezTo>
                  <a:pt x="184" y="294"/>
                  <a:pt x="153" y="279"/>
                  <a:pt x="143" y="245"/>
                </a:cubicBezTo>
                <a:cubicBezTo>
                  <a:pt x="169" y="230"/>
                  <a:pt x="183" y="230"/>
                  <a:pt x="203" y="246"/>
                </a:cubicBezTo>
                <a:close/>
                <a:moveTo>
                  <a:pt x="40" y="485"/>
                </a:moveTo>
                <a:cubicBezTo>
                  <a:pt x="20" y="445"/>
                  <a:pt x="7" y="403"/>
                  <a:pt x="8" y="358"/>
                </a:cubicBezTo>
                <a:cubicBezTo>
                  <a:pt x="9" y="306"/>
                  <a:pt x="26" y="282"/>
                  <a:pt x="73" y="270"/>
                </a:cubicBezTo>
                <a:cubicBezTo>
                  <a:pt x="69" y="305"/>
                  <a:pt x="60" y="341"/>
                  <a:pt x="70" y="376"/>
                </a:cubicBezTo>
                <a:cubicBezTo>
                  <a:pt x="79" y="342"/>
                  <a:pt x="78" y="305"/>
                  <a:pt x="96" y="274"/>
                </a:cubicBezTo>
                <a:cubicBezTo>
                  <a:pt x="101" y="276"/>
                  <a:pt x="103" y="276"/>
                  <a:pt x="105" y="277"/>
                </a:cubicBezTo>
                <a:cubicBezTo>
                  <a:pt x="107" y="278"/>
                  <a:pt x="109" y="279"/>
                  <a:pt x="110" y="281"/>
                </a:cubicBezTo>
                <a:cubicBezTo>
                  <a:pt x="142" y="328"/>
                  <a:pt x="147" y="378"/>
                  <a:pt x="123" y="430"/>
                </a:cubicBezTo>
                <a:cubicBezTo>
                  <a:pt x="105" y="467"/>
                  <a:pt x="86" y="503"/>
                  <a:pt x="77" y="547"/>
                </a:cubicBezTo>
                <a:cubicBezTo>
                  <a:pt x="65" y="526"/>
                  <a:pt x="50" y="507"/>
                  <a:pt x="40" y="485"/>
                </a:cubicBezTo>
                <a:close/>
                <a:moveTo>
                  <a:pt x="1" y="0"/>
                </a:moveTo>
                <a:cubicBezTo>
                  <a:pt x="1" y="1"/>
                  <a:pt x="1" y="1"/>
                  <a:pt x="1" y="1"/>
                </a:cubicBezTo>
                <a:cubicBezTo>
                  <a:pt x="2" y="1"/>
                  <a:pt x="2" y="0"/>
                  <a:pt x="2" y="0"/>
                </a:cubicBezTo>
                <a:lnTo>
                  <a:pt x="1" y="0"/>
                </a:lnTo>
                <a:close/>
                <a:moveTo>
                  <a:pt x="1052" y="1098"/>
                </a:moveTo>
                <a:cubicBezTo>
                  <a:pt x="1062" y="1083"/>
                  <a:pt x="1075" y="1068"/>
                  <a:pt x="1084" y="1051"/>
                </a:cubicBezTo>
                <a:cubicBezTo>
                  <a:pt x="1099" y="1023"/>
                  <a:pt x="1112" y="994"/>
                  <a:pt x="1092" y="963"/>
                </a:cubicBezTo>
                <a:cubicBezTo>
                  <a:pt x="948" y="958"/>
                  <a:pt x="857" y="1057"/>
                  <a:pt x="855" y="1151"/>
                </a:cubicBezTo>
                <a:cubicBezTo>
                  <a:pt x="788" y="1151"/>
                  <a:pt x="729" y="1127"/>
                  <a:pt x="672" y="1100"/>
                </a:cubicBezTo>
                <a:cubicBezTo>
                  <a:pt x="627" y="1078"/>
                  <a:pt x="589" y="1045"/>
                  <a:pt x="552" y="1010"/>
                </a:cubicBezTo>
                <a:cubicBezTo>
                  <a:pt x="482" y="942"/>
                  <a:pt x="465" y="858"/>
                  <a:pt x="474" y="766"/>
                </a:cubicBezTo>
                <a:cubicBezTo>
                  <a:pt x="491" y="811"/>
                  <a:pt x="520" y="848"/>
                  <a:pt x="547" y="887"/>
                </a:cubicBezTo>
                <a:cubicBezTo>
                  <a:pt x="589" y="949"/>
                  <a:pt x="650" y="975"/>
                  <a:pt x="720" y="988"/>
                </a:cubicBezTo>
                <a:cubicBezTo>
                  <a:pt x="725" y="989"/>
                  <a:pt x="731" y="986"/>
                  <a:pt x="737" y="985"/>
                </a:cubicBezTo>
                <a:cubicBezTo>
                  <a:pt x="734" y="907"/>
                  <a:pt x="723" y="833"/>
                  <a:pt x="681" y="765"/>
                </a:cubicBezTo>
                <a:cubicBezTo>
                  <a:pt x="716" y="759"/>
                  <a:pt x="752" y="766"/>
                  <a:pt x="780" y="738"/>
                </a:cubicBezTo>
                <a:cubicBezTo>
                  <a:pt x="768" y="718"/>
                  <a:pt x="757" y="696"/>
                  <a:pt x="742" y="680"/>
                </a:cubicBezTo>
                <a:cubicBezTo>
                  <a:pt x="720" y="656"/>
                  <a:pt x="696" y="632"/>
                  <a:pt x="669" y="617"/>
                </a:cubicBezTo>
                <a:cubicBezTo>
                  <a:pt x="618" y="588"/>
                  <a:pt x="564" y="572"/>
                  <a:pt x="506" y="597"/>
                </a:cubicBezTo>
                <a:cubicBezTo>
                  <a:pt x="500" y="599"/>
                  <a:pt x="494" y="600"/>
                  <a:pt x="486" y="603"/>
                </a:cubicBezTo>
                <a:cubicBezTo>
                  <a:pt x="486" y="589"/>
                  <a:pt x="485" y="579"/>
                  <a:pt x="485" y="569"/>
                </a:cubicBezTo>
                <a:cubicBezTo>
                  <a:pt x="492" y="456"/>
                  <a:pt x="475" y="348"/>
                  <a:pt x="426" y="246"/>
                </a:cubicBezTo>
                <a:cubicBezTo>
                  <a:pt x="408" y="209"/>
                  <a:pt x="378" y="182"/>
                  <a:pt x="335" y="175"/>
                </a:cubicBezTo>
                <a:cubicBezTo>
                  <a:pt x="316" y="172"/>
                  <a:pt x="297" y="174"/>
                  <a:pt x="285" y="198"/>
                </a:cubicBezTo>
                <a:cubicBezTo>
                  <a:pt x="293" y="206"/>
                  <a:pt x="300" y="215"/>
                  <a:pt x="309" y="222"/>
                </a:cubicBezTo>
                <a:cubicBezTo>
                  <a:pt x="332" y="241"/>
                  <a:pt x="350" y="263"/>
                  <a:pt x="362" y="290"/>
                </a:cubicBezTo>
                <a:cubicBezTo>
                  <a:pt x="397" y="367"/>
                  <a:pt x="418" y="448"/>
                  <a:pt x="425" y="532"/>
                </a:cubicBezTo>
                <a:cubicBezTo>
                  <a:pt x="426" y="539"/>
                  <a:pt x="426" y="548"/>
                  <a:pt x="422" y="553"/>
                </a:cubicBezTo>
                <a:cubicBezTo>
                  <a:pt x="408" y="569"/>
                  <a:pt x="410" y="588"/>
                  <a:pt x="410" y="607"/>
                </a:cubicBezTo>
                <a:cubicBezTo>
                  <a:pt x="409" y="669"/>
                  <a:pt x="383" y="722"/>
                  <a:pt x="349" y="773"/>
                </a:cubicBezTo>
                <a:cubicBezTo>
                  <a:pt x="266" y="679"/>
                  <a:pt x="105" y="682"/>
                  <a:pt x="57" y="750"/>
                </a:cubicBezTo>
                <a:cubicBezTo>
                  <a:pt x="99" y="826"/>
                  <a:pt x="166" y="864"/>
                  <a:pt x="255" y="870"/>
                </a:cubicBezTo>
                <a:cubicBezTo>
                  <a:pt x="186" y="929"/>
                  <a:pt x="108" y="957"/>
                  <a:pt x="18" y="974"/>
                </a:cubicBezTo>
                <a:cubicBezTo>
                  <a:pt x="31" y="918"/>
                  <a:pt x="26" y="869"/>
                  <a:pt x="1" y="826"/>
                </a:cubicBezTo>
                <a:cubicBezTo>
                  <a:pt x="1" y="871"/>
                  <a:pt x="1" y="871"/>
                  <a:pt x="1" y="871"/>
                </a:cubicBezTo>
                <a:cubicBezTo>
                  <a:pt x="5" y="883"/>
                  <a:pt x="5" y="894"/>
                  <a:pt x="1" y="906"/>
                </a:cubicBezTo>
                <a:cubicBezTo>
                  <a:pt x="1" y="1032"/>
                  <a:pt x="1" y="1032"/>
                  <a:pt x="1" y="1032"/>
                </a:cubicBezTo>
                <a:cubicBezTo>
                  <a:pt x="4" y="1026"/>
                  <a:pt x="7" y="1021"/>
                  <a:pt x="9" y="1016"/>
                </a:cubicBezTo>
                <a:cubicBezTo>
                  <a:pt x="97" y="1003"/>
                  <a:pt x="178" y="984"/>
                  <a:pt x="251" y="935"/>
                </a:cubicBezTo>
                <a:cubicBezTo>
                  <a:pt x="247" y="978"/>
                  <a:pt x="241" y="1018"/>
                  <a:pt x="240" y="1058"/>
                </a:cubicBezTo>
                <a:cubicBezTo>
                  <a:pt x="240" y="1101"/>
                  <a:pt x="254" y="1140"/>
                  <a:pt x="286" y="1174"/>
                </a:cubicBezTo>
                <a:cubicBezTo>
                  <a:pt x="390" y="1075"/>
                  <a:pt x="411" y="957"/>
                  <a:pt x="381" y="823"/>
                </a:cubicBezTo>
                <a:cubicBezTo>
                  <a:pt x="392" y="805"/>
                  <a:pt x="404" y="787"/>
                  <a:pt x="417" y="767"/>
                </a:cubicBezTo>
                <a:cubicBezTo>
                  <a:pt x="418" y="860"/>
                  <a:pt x="415" y="950"/>
                  <a:pt x="421" y="1039"/>
                </a:cubicBezTo>
                <a:cubicBezTo>
                  <a:pt x="427" y="1129"/>
                  <a:pt x="449" y="1217"/>
                  <a:pt x="477" y="1301"/>
                </a:cubicBezTo>
                <a:cubicBezTo>
                  <a:pt x="438" y="1354"/>
                  <a:pt x="401" y="1406"/>
                  <a:pt x="382" y="1467"/>
                </a:cubicBezTo>
                <a:cubicBezTo>
                  <a:pt x="364" y="1521"/>
                  <a:pt x="355" y="1576"/>
                  <a:pt x="374" y="1632"/>
                </a:cubicBezTo>
                <a:cubicBezTo>
                  <a:pt x="381" y="1654"/>
                  <a:pt x="385" y="1678"/>
                  <a:pt x="405" y="1695"/>
                </a:cubicBezTo>
                <a:cubicBezTo>
                  <a:pt x="491" y="1652"/>
                  <a:pt x="534" y="1580"/>
                  <a:pt x="554" y="1487"/>
                </a:cubicBezTo>
                <a:cubicBezTo>
                  <a:pt x="574" y="1516"/>
                  <a:pt x="590" y="1541"/>
                  <a:pt x="608" y="1565"/>
                </a:cubicBezTo>
                <a:cubicBezTo>
                  <a:pt x="627" y="1589"/>
                  <a:pt x="647" y="1611"/>
                  <a:pt x="668" y="1636"/>
                </a:cubicBezTo>
                <a:cubicBezTo>
                  <a:pt x="617" y="1671"/>
                  <a:pt x="602" y="1723"/>
                  <a:pt x="605" y="1780"/>
                </a:cubicBezTo>
                <a:cubicBezTo>
                  <a:pt x="607" y="1835"/>
                  <a:pt x="609" y="1892"/>
                  <a:pt x="658" y="1927"/>
                </a:cubicBezTo>
                <a:cubicBezTo>
                  <a:pt x="674" y="1906"/>
                  <a:pt x="688" y="1887"/>
                  <a:pt x="703" y="1868"/>
                </a:cubicBezTo>
                <a:cubicBezTo>
                  <a:pt x="718" y="1848"/>
                  <a:pt x="734" y="1830"/>
                  <a:pt x="748" y="1813"/>
                </a:cubicBezTo>
                <a:cubicBezTo>
                  <a:pt x="775" y="1828"/>
                  <a:pt x="804" y="1841"/>
                  <a:pt x="830" y="1857"/>
                </a:cubicBezTo>
                <a:cubicBezTo>
                  <a:pt x="862" y="1876"/>
                  <a:pt x="897" y="1891"/>
                  <a:pt x="918" y="1925"/>
                </a:cubicBezTo>
                <a:cubicBezTo>
                  <a:pt x="920" y="1928"/>
                  <a:pt x="924" y="1928"/>
                  <a:pt x="931" y="1932"/>
                </a:cubicBezTo>
                <a:cubicBezTo>
                  <a:pt x="932" y="1852"/>
                  <a:pt x="919" y="1780"/>
                  <a:pt x="882" y="1713"/>
                </a:cubicBezTo>
                <a:cubicBezTo>
                  <a:pt x="914" y="1710"/>
                  <a:pt x="946" y="1712"/>
                  <a:pt x="973" y="1702"/>
                </a:cubicBezTo>
                <a:cubicBezTo>
                  <a:pt x="1002" y="1693"/>
                  <a:pt x="1024" y="1670"/>
                  <a:pt x="1046" y="1639"/>
                </a:cubicBezTo>
                <a:cubicBezTo>
                  <a:pt x="1006" y="1649"/>
                  <a:pt x="978" y="1637"/>
                  <a:pt x="952" y="1619"/>
                </a:cubicBezTo>
                <a:cubicBezTo>
                  <a:pt x="936" y="1608"/>
                  <a:pt x="919" y="1598"/>
                  <a:pt x="904" y="1586"/>
                </a:cubicBezTo>
                <a:cubicBezTo>
                  <a:pt x="875" y="1563"/>
                  <a:pt x="843" y="1550"/>
                  <a:pt x="807" y="1545"/>
                </a:cubicBezTo>
                <a:cubicBezTo>
                  <a:pt x="775" y="1541"/>
                  <a:pt x="742" y="1545"/>
                  <a:pt x="718" y="1571"/>
                </a:cubicBezTo>
                <a:cubicBezTo>
                  <a:pt x="708" y="1581"/>
                  <a:pt x="702" y="1595"/>
                  <a:pt x="693" y="1609"/>
                </a:cubicBezTo>
                <a:cubicBezTo>
                  <a:pt x="662" y="1566"/>
                  <a:pt x="632" y="1527"/>
                  <a:pt x="611" y="1480"/>
                </a:cubicBezTo>
                <a:cubicBezTo>
                  <a:pt x="636" y="1482"/>
                  <a:pt x="658" y="1487"/>
                  <a:pt x="680" y="1485"/>
                </a:cubicBezTo>
                <a:cubicBezTo>
                  <a:pt x="708" y="1483"/>
                  <a:pt x="736" y="1481"/>
                  <a:pt x="759" y="1461"/>
                </a:cubicBezTo>
                <a:cubicBezTo>
                  <a:pt x="767" y="1453"/>
                  <a:pt x="772" y="1444"/>
                  <a:pt x="765" y="1435"/>
                </a:cubicBezTo>
                <a:cubicBezTo>
                  <a:pt x="750" y="1413"/>
                  <a:pt x="735" y="1388"/>
                  <a:pt x="715" y="1369"/>
                </a:cubicBezTo>
                <a:cubicBezTo>
                  <a:pt x="673" y="1331"/>
                  <a:pt x="622" y="1309"/>
                  <a:pt x="565" y="1302"/>
                </a:cubicBezTo>
                <a:cubicBezTo>
                  <a:pt x="547" y="1299"/>
                  <a:pt x="529" y="1301"/>
                  <a:pt x="509" y="1300"/>
                </a:cubicBezTo>
                <a:cubicBezTo>
                  <a:pt x="481" y="1195"/>
                  <a:pt x="462" y="1089"/>
                  <a:pt x="470" y="980"/>
                </a:cubicBezTo>
                <a:cubicBezTo>
                  <a:pt x="537" y="1073"/>
                  <a:pt x="627" y="1132"/>
                  <a:pt x="737" y="1167"/>
                </a:cubicBezTo>
                <a:cubicBezTo>
                  <a:pt x="729" y="1229"/>
                  <a:pt x="750" y="1282"/>
                  <a:pt x="789" y="1328"/>
                </a:cubicBezTo>
                <a:cubicBezTo>
                  <a:pt x="828" y="1374"/>
                  <a:pt x="875" y="1407"/>
                  <a:pt x="938" y="1414"/>
                </a:cubicBezTo>
                <a:cubicBezTo>
                  <a:pt x="943" y="1367"/>
                  <a:pt x="942" y="1322"/>
                  <a:pt x="923" y="1280"/>
                </a:cubicBezTo>
                <a:cubicBezTo>
                  <a:pt x="905" y="1239"/>
                  <a:pt x="882" y="1202"/>
                  <a:pt x="842" y="1176"/>
                </a:cubicBezTo>
                <a:cubicBezTo>
                  <a:pt x="859" y="1168"/>
                  <a:pt x="867" y="1176"/>
                  <a:pt x="876" y="1184"/>
                </a:cubicBezTo>
                <a:cubicBezTo>
                  <a:pt x="900" y="1205"/>
                  <a:pt x="925" y="1223"/>
                  <a:pt x="956" y="1232"/>
                </a:cubicBezTo>
                <a:cubicBezTo>
                  <a:pt x="990" y="1242"/>
                  <a:pt x="1025" y="1254"/>
                  <a:pt x="1060" y="1247"/>
                </a:cubicBezTo>
                <a:cubicBezTo>
                  <a:pt x="1106" y="1236"/>
                  <a:pt x="1148" y="1214"/>
                  <a:pt x="1182" y="1180"/>
                </a:cubicBezTo>
                <a:cubicBezTo>
                  <a:pt x="1186" y="1176"/>
                  <a:pt x="1187" y="1168"/>
                  <a:pt x="1190" y="1159"/>
                </a:cubicBezTo>
                <a:cubicBezTo>
                  <a:pt x="1144" y="1139"/>
                  <a:pt x="1099" y="1119"/>
                  <a:pt x="1052" y="1098"/>
                </a:cubicBezTo>
                <a:close/>
                <a:moveTo>
                  <a:pt x="603" y="609"/>
                </a:moveTo>
                <a:cubicBezTo>
                  <a:pt x="634" y="612"/>
                  <a:pt x="659" y="628"/>
                  <a:pt x="683" y="646"/>
                </a:cubicBezTo>
                <a:cubicBezTo>
                  <a:pt x="721" y="674"/>
                  <a:pt x="744" y="701"/>
                  <a:pt x="757" y="735"/>
                </a:cubicBezTo>
                <a:cubicBezTo>
                  <a:pt x="695" y="762"/>
                  <a:pt x="657" y="745"/>
                  <a:pt x="630" y="681"/>
                </a:cubicBezTo>
                <a:cubicBezTo>
                  <a:pt x="645" y="688"/>
                  <a:pt x="657" y="693"/>
                  <a:pt x="675" y="701"/>
                </a:cubicBezTo>
                <a:cubicBezTo>
                  <a:pt x="642" y="655"/>
                  <a:pt x="588" y="658"/>
                  <a:pt x="552" y="630"/>
                </a:cubicBezTo>
                <a:cubicBezTo>
                  <a:pt x="566" y="611"/>
                  <a:pt x="578" y="607"/>
                  <a:pt x="603" y="609"/>
                </a:cubicBezTo>
                <a:close/>
                <a:moveTo>
                  <a:pt x="505" y="718"/>
                </a:moveTo>
                <a:cubicBezTo>
                  <a:pt x="506" y="713"/>
                  <a:pt x="510" y="707"/>
                  <a:pt x="513" y="700"/>
                </a:cubicBezTo>
                <a:cubicBezTo>
                  <a:pt x="540" y="743"/>
                  <a:pt x="564" y="783"/>
                  <a:pt x="590" y="823"/>
                </a:cubicBezTo>
                <a:cubicBezTo>
                  <a:pt x="593" y="828"/>
                  <a:pt x="601" y="831"/>
                  <a:pt x="613" y="840"/>
                </a:cubicBezTo>
                <a:cubicBezTo>
                  <a:pt x="577" y="789"/>
                  <a:pt x="558" y="740"/>
                  <a:pt x="536" y="690"/>
                </a:cubicBezTo>
                <a:cubicBezTo>
                  <a:pt x="559" y="677"/>
                  <a:pt x="580" y="682"/>
                  <a:pt x="596" y="695"/>
                </a:cubicBezTo>
                <a:cubicBezTo>
                  <a:pt x="661" y="749"/>
                  <a:pt x="703" y="817"/>
                  <a:pt x="716" y="901"/>
                </a:cubicBezTo>
                <a:cubicBezTo>
                  <a:pt x="719" y="924"/>
                  <a:pt x="719" y="948"/>
                  <a:pt x="721" y="973"/>
                </a:cubicBezTo>
                <a:cubicBezTo>
                  <a:pt x="654" y="958"/>
                  <a:pt x="596" y="935"/>
                  <a:pt x="558" y="877"/>
                </a:cubicBezTo>
                <a:cubicBezTo>
                  <a:pt x="548" y="862"/>
                  <a:pt x="536" y="848"/>
                  <a:pt x="526" y="833"/>
                </a:cubicBezTo>
                <a:cubicBezTo>
                  <a:pt x="504" y="798"/>
                  <a:pt x="499" y="759"/>
                  <a:pt x="505" y="718"/>
                </a:cubicBezTo>
                <a:close/>
                <a:moveTo>
                  <a:pt x="363" y="220"/>
                </a:moveTo>
                <a:cubicBezTo>
                  <a:pt x="386" y="221"/>
                  <a:pt x="386" y="221"/>
                  <a:pt x="400" y="245"/>
                </a:cubicBezTo>
                <a:cubicBezTo>
                  <a:pt x="366" y="242"/>
                  <a:pt x="366" y="242"/>
                  <a:pt x="363" y="220"/>
                </a:cubicBezTo>
                <a:close/>
                <a:moveTo>
                  <a:pt x="792" y="1613"/>
                </a:moveTo>
                <a:cubicBezTo>
                  <a:pt x="807" y="1614"/>
                  <a:pt x="823" y="1617"/>
                  <a:pt x="840" y="1615"/>
                </a:cubicBezTo>
                <a:cubicBezTo>
                  <a:pt x="820" y="1609"/>
                  <a:pt x="801" y="1602"/>
                  <a:pt x="779" y="1594"/>
                </a:cubicBezTo>
                <a:cubicBezTo>
                  <a:pt x="798" y="1577"/>
                  <a:pt x="818" y="1575"/>
                  <a:pt x="839" y="1580"/>
                </a:cubicBezTo>
                <a:cubicBezTo>
                  <a:pt x="865" y="1586"/>
                  <a:pt x="890" y="1594"/>
                  <a:pt x="912" y="1611"/>
                </a:cubicBezTo>
                <a:cubicBezTo>
                  <a:pt x="938" y="1631"/>
                  <a:pt x="968" y="1646"/>
                  <a:pt x="999" y="1665"/>
                </a:cubicBezTo>
                <a:cubicBezTo>
                  <a:pt x="989" y="1683"/>
                  <a:pt x="973" y="1689"/>
                  <a:pt x="956" y="1691"/>
                </a:cubicBezTo>
                <a:cubicBezTo>
                  <a:pt x="926" y="1694"/>
                  <a:pt x="894" y="1703"/>
                  <a:pt x="868" y="1677"/>
                </a:cubicBezTo>
                <a:cubicBezTo>
                  <a:pt x="843" y="1677"/>
                  <a:pt x="831" y="1654"/>
                  <a:pt x="810" y="1646"/>
                </a:cubicBezTo>
                <a:cubicBezTo>
                  <a:pt x="790" y="1639"/>
                  <a:pt x="770" y="1634"/>
                  <a:pt x="748" y="1627"/>
                </a:cubicBezTo>
                <a:cubicBezTo>
                  <a:pt x="760" y="1609"/>
                  <a:pt x="776" y="1612"/>
                  <a:pt x="792" y="1613"/>
                </a:cubicBezTo>
                <a:close/>
                <a:moveTo>
                  <a:pt x="722" y="1695"/>
                </a:moveTo>
                <a:cubicBezTo>
                  <a:pt x="722" y="1693"/>
                  <a:pt x="724" y="1691"/>
                  <a:pt x="727" y="1687"/>
                </a:cubicBezTo>
                <a:cubicBezTo>
                  <a:pt x="760" y="1700"/>
                  <a:pt x="783" y="1729"/>
                  <a:pt x="812" y="1750"/>
                </a:cubicBezTo>
                <a:cubicBezTo>
                  <a:pt x="797" y="1716"/>
                  <a:pt x="768" y="1694"/>
                  <a:pt x="742" y="1669"/>
                </a:cubicBezTo>
                <a:cubicBezTo>
                  <a:pt x="786" y="1649"/>
                  <a:pt x="815" y="1657"/>
                  <a:pt x="848" y="1697"/>
                </a:cubicBezTo>
                <a:cubicBezTo>
                  <a:pt x="877" y="1732"/>
                  <a:pt x="893" y="1773"/>
                  <a:pt x="903" y="1816"/>
                </a:cubicBezTo>
                <a:cubicBezTo>
                  <a:pt x="909" y="1839"/>
                  <a:pt x="910" y="1864"/>
                  <a:pt x="913" y="1888"/>
                </a:cubicBezTo>
                <a:cubicBezTo>
                  <a:pt x="878" y="1859"/>
                  <a:pt x="841" y="1843"/>
                  <a:pt x="804" y="1825"/>
                </a:cubicBezTo>
                <a:cubicBezTo>
                  <a:pt x="752" y="1800"/>
                  <a:pt x="725" y="1758"/>
                  <a:pt x="721" y="1701"/>
                </a:cubicBezTo>
                <a:cubicBezTo>
                  <a:pt x="720" y="1699"/>
                  <a:pt x="721" y="1697"/>
                  <a:pt x="722" y="1695"/>
                </a:cubicBezTo>
                <a:close/>
                <a:moveTo>
                  <a:pt x="672" y="1791"/>
                </a:moveTo>
                <a:cubicBezTo>
                  <a:pt x="679" y="1772"/>
                  <a:pt x="687" y="1752"/>
                  <a:pt x="695" y="1730"/>
                </a:cubicBezTo>
                <a:cubicBezTo>
                  <a:pt x="708" y="1750"/>
                  <a:pt x="719" y="1769"/>
                  <a:pt x="731" y="1790"/>
                </a:cubicBezTo>
                <a:cubicBezTo>
                  <a:pt x="730" y="1809"/>
                  <a:pt x="719" y="1826"/>
                  <a:pt x="703" y="1842"/>
                </a:cubicBezTo>
                <a:cubicBezTo>
                  <a:pt x="686" y="1860"/>
                  <a:pt x="669" y="1879"/>
                  <a:pt x="651" y="1899"/>
                </a:cubicBezTo>
                <a:cubicBezTo>
                  <a:pt x="649" y="1895"/>
                  <a:pt x="643" y="1890"/>
                  <a:pt x="641" y="1884"/>
                </a:cubicBezTo>
                <a:cubicBezTo>
                  <a:pt x="622" y="1835"/>
                  <a:pt x="617" y="1784"/>
                  <a:pt x="627" y="1732"/>
                </a:cubicBezTo>
                <a:cubicBezTo>
                  <a:pt x="631" y="1707"/>
                  <a:pt x="643" y="1698"/>
                  <a:pt x="672" y="1694"/>
                </a:cubicBezTo>
                <a:cubicBezTo>
                  <a:pt x="686" y="1726"/>
                  <a:pt x="671" y="1758"/>
                  <a:pt x="672" y="1791"/>
                </a:cubicBezTo>
                <a:close/>
                <a:moveTo>
                  <a:pt x="653" y="1590"/>
                </a:moveTo>
                <a:cubicBezTo>
                  <a:pt x="615" y="1552"/>
                  <a:pt x="583" y="1510"/>
                  <a:pt x="563" y="1456"/>
                </a:cubicBezTo>
                <a:cubicBezTo>
                  <a:pt x="588" y="1470"/>
                  <a:pt x="612" y="1505"/>
                  <a:pt x="653" y="1590"/>
                </a:cubicBezTo>
                <a:close/>
                <a:moveTo>
                  <a:pt x="552" y="1340"/>
                </a:moveTo>
                <a:cubicBezTo>
                  <a:pt x="601" y="1301"/>
                  <a:pt x="729" y="1372"/>
                  <a:pt x="747" y="1450"/>
                </a:cubicBezTo>
                <a:cubicBezTo>
                  <a:pt x="715" y="1471"/>
                  <a:pt x="680" y="1473"/>
                  <a:pt x="645" y="1468"/>
                </a:cubicBezTo>
                <a:cubicBezTo>
                  <a:pt x="630" y="1466"/>
                  <a:pt x="616" y="1460"/>
                  <a:pt x="602" y="1454"/>
                </a:cubicBezTo>
                <a:cubicBezTo>
                  <a:pt x="568" y="1438"/>
                  <a:pt x="547" y="1413"/>
                  <a:pt x="548" y="1369"/>
                </a:cubicBezTo>
                <a:cubicBezTo>
                  <a:pt x="584" y="1389"/>
                  <a:pt x="614" y="1418"/>
                  <a:pt x="661" y="1423"/>
                </a:cubicBezTo>
                <a:cubicBezTo>
                  <a:pt x="621" y="1395"/>
                  <a:pt x="576" y="1381"/>
                  <a:pt x="552" y="1340"/>
                </a:cubicBezTo>
                <a:close/>
                <a:moveTo>
                  <a:pt x="467" y="1493"/>
                </a:moveTo>
                <a:cubicBezTo>
                  <a:pt x="480" y="1460"/>
                  <a:pt x="493" y="1428"/>
                  <a:pt x="507" y="1393"/>
                </a:cubicBezTo>
                <a:cubicBezTo>
                  <a:pt x="528" y="1408"/>
                  <a:pt x="535" y="1428"/>
                  <a:pt x="537" y="1449"/>
                </a:cubicBezTo>
                <a:cubicBezTo>
                  <a:pt x="543" y="1532"/>
                  <a:pt x="493" y="1634"/>
                  <a:pt x="409" y="1672"/>
                </a:cubicBezTo>
                <a:cubicBezTo>
                  <a:pt x="371" y="1601"/>
                  <a:pt x="369" y="1529"/>
                  <a:pt x="403" y="1460"/>
                </a:cubicBezTo>
                <a:cubicBezTo>
                  <a:pt x="429" y="1407"/>
                  <a:pt x="458" y="1386"/>
                  <a:pt x="485" y="1387"/>
                </a:cubicBezTo>
                <a:cubicBezTo>
                  <a:pt x="477" y="1422"/>
                  <a:pt x="469" y="1456"/>
                  <a:pt x="461" y="1491"/>
                </a:cubicBezTo>
                <a:cubicBezTo>
                  <a:pt x="463" y="1492"/>
                  <a:pt x="465" y="1492"/>
                  <a:pt x="467" y="1493"/>
                </a:cubicBezTo>
                <a:close/>
                <a:moveTo>
                  <a:pt x="74" y="747"/>
                </a:moveTo>
                <a:cubicBezTo>
                  <a:pt x="122" y="725"/>
                  <a:pt x="170" y="706"/>
                  <a:pt x="224" y="721"/>
                </a:cubicBezTo>
                <a:cubicBezTo>
                  <a:pt x="259" y="731"/>
                  <a:pt x="281" y="755"/>
                  <a:pt x="296" y="795"/>
                </a:cubicBezTo>
                <a:cubicBezTo>
                  <a:pt x="253" y="775"/>
                  <a:pt x="213" y="768"/>
                  <a:pt x="177" y="772"/>
                </a:cubicBezTo>
                <a:cubicBezTo>
                  <a:pt x="218" y="788"/>
                  <a:pt x="258" y="793"/>
                  <a:pt x="294" y="817"/>
                </a:cubicBezTo>
                <a:cubicBezTo>
                  <a:pt x="286" y="827"/>
                  <a:pt x="278" y="836"/>
                  <a:pt x="271" y="845"/>
                </a:cubicBezTo>
                <a:cubicBezTo>
                  <a:pt x="215" y="867"/>
                  <a:pt x="116" y="819"/>
                  <a:pt x="74" y="747"/>
                </a:cubicBezTo>
                <a:close/>
                <a:moveTo>
                  <a:pt x="47" y="990"/>
                </a:moveTo>
                <a:cubicBezTo>
                  <a:pt x="91" y="974"/>
                  <a:pt x="132" y="962"/>
                  <a:pt x="170" y="944"/>
                </a:cubicBezTo>
                <a:cubicBezTo>
                  <a:pt x="208" y="926"/>
                  <a:pt x="243" y="902"/>
                  <a:pt x="279" y="881"/>
                </a:cubicBezTo>
                <a:cubicBezTo>
                  <a:pt x="258" y="931"/>
                  <a:pt x="125" y="987"/>
                  <a:pt x="47" y="990"/>
                </a:cubicBezTo>
                <a:close/>
                <a:moveTo>
                  <a:pt x="315" y="1122"/>
                </a:moveTo>
                <a:cubicBezTo>
                  <a:pt x="310" y="1129"/>
                  <a:pt x="304" y="1135"/>
                  <a:pt x="298" y="1141"/>
                </a:cubicBezTo>
                <a:cubicBezTo>
                  <a:pt x="294" y="1145"/>
                  <a:pt x="290" y="1148"/>
                  <a:pt x="286" y="1151"/>
                </a:cubicBezTo>
                <a:cubicBezTo>
                  <a:pt x="232" y="1084"/>
                  <a:pt x="248" y="925"/>
                  <a:pt x="328" y="876"/>
                </a:cubicBezTo>
                <a:cubicBezTo>
                  <a:pt x="332" y="932"/>
                  <a:pt x="305" y="979"/>
                  <a:pt x="309" y="1031"/>
                </a:cubicBezTo>
                <a:cubicBezTo>
                  <a:pt x="322" y="987"/>
                  <a:pt x="336" y="942"/>
                  <a:pt x="349" y="898"/>
                </a:cubicBezTo>
                <a:cubicBezTo>
                  <a:pt x="351" y="897"/>
                  <a:pt x="353" y="897"/>
                  <a:pt x="355" y="896"/>
                </a:cubicBezTo>
                <a:cubicBezTo>
                  <a:pt x="359" y="906"/>
                  <a:pt x="366" y="916"/>
                  <a:pt x="367" y="926"/>
                </a:cubicBezTo>
                <a:cubicBezTo>
                  <a:pt x="375" y="998"/>
                  <a:pt x="361" y="1064"/>
                  <a:pt x="315" y="1122"/>
                </a:cubicBezTo>
                <a:close/>
                <a:moveTo>
                  <a:pt x="469" y="563"/>
                </a:moveTo>
                <a:cubicBezTo>
                  <a:pt x="464" y="640"/>
                  <a:pt x="457" y="717"/>
                  <a:pt x="453" y="794"/>
                </a:cubicBezTo>
                <a:cubicBezTo>
                  <a:pt x="448" y="889"/>
                  <a:pt x="446" y="983"/>
                  <a:pt x="452" y="1077"/>
                </a:cubicBezTo>
                <a:cubicBezTo>
                  <a:pt x="454" y="1104"/>
                  <a:pt x="459" y="1132"/>
                  <a:pt x="456" y="1161"/>
                </a:cubicBezTo>
                <a:cubicBezTo>
                  <a:pt x="453" y="1147"/>
                  <a:pt x="449" y="1134"/>
                  <a:pt x="447" y="1121"/>
                </a:cubicBezTo>
                <a:cubicBezTo>
                  <a:pt x="435" y="1051"/>
                  <a:pt x="429" y="980"/>
                  <a:pt x="433" y="909"/>
                </a:cubicBezTo>
                <a:cubicBezTo>
                  <a:pt x="438" y="835"/>
                  <a:pt x="441" y="762"/>
                  <a:pt x="444" y="688"/>
                </a:cubicBezTo>
                <a:cubicBezTo>
                  <a:pt x="444" y="681"/>
                  <a:pt x="442" y="675"/>
                  <a:pt x="438" y="668"/>
                </a:cubicBezTo>
                <a:cubicBezTo>
                  <a:pt x="412" y="713"/>
                  <a:pt x="407" y="768"/>
                  <a:pt x="369" y="807"/>
                </a:cubicBezTo>
                <a:cubicBezTo>
                  <a:pt x="356" y="801"/>
                  <a:pt x="357" y="793"/>
                  <a:pt x="365" y="782"/>
                </a:cubicBezTo>
                <a:cubicBezTo>
                  <a:pt x="393" y="742"/>
                  <a:pt x="411" y="695"/>
                  <a:pt x="432" y="651"/>
                </a:cubicBezTo>
                <a:cubicBezTo>
                  <a:pt x="444" y="625"/>
                  <a:pt x="455" y="599"/>
                  <a:pt x="435" y="571"/>
                </a:cubicBezTo>
                <a:cubicBezTo>
                  <a:pt x="449" y="558"/>
                  <a:pt x="451" y="544"/>
                  <a:pt x="444" y="527"/>
                </a:cubicBezTo>
                <a:cubicBezTo>
                  <a:pt x="439" y="516"/>
                  <a:pt x="440" y="504"/>
                  <a:pt x="437" y="492"/>
                </a:cubicBezTo>
                <a:cubicBezTo>
                  <a:pt x="434" y="478"/>
                  <a:pt x="438" y="470"/>
                  <a:pt x="458" y="467"/>
                </a:cubicBezTo>
                <a:cubicBezTo>
                  <a:pt x="411" y="437"/>
                  <a:pt x="423" y="389"/>
                  <a:pt x="411" y="351"/>
                </a:cubicBezTo>
                <a:cubicBezTo>
                  <a:pt x="406" y="338"/>
                  <a:pt x="405" y="323"/>
                  <a:pt x="404" y="310"/>
                </a:cubicBezTo>
                <a:cubicBezTo>
                  <a:pt x="403" y="297"/>
                  <a:pt x="401" y="283"/>
                  <a:pt x="422" y="278"/>
                </a:cubicBezTo>
                <a:cubicBezTo>
                  <a:pt x="431" y="301"/>
                  <a:pt x="442" y="323"/>
                  <a:pt x="448" y="347"/>
                </a:cubicBezTo>
                <a:cubicBezTo>
                  <a:pt x="466" y="418"/>
                  <a:pt x="475" y="490"/>
                  <a:pt x="469" y="563"/>
                </a:cubicBezTo>
                <a:close/>
                <a:moveTo>
                  <a:pt x="551" y="1034"/>
                </a:moveTo>
                <a:cubicBezTo>
                  <a:pt x="584" y="1059"/>
                  <a:pt x="617" y="1084"/>
                  <a:pt x="654" y="1112"/>
                </a:cubicBezTo>
                <a:cubicBezTo>
                  <a:pt x="620" y="1100"/>
                  <a:pt x="575" y="1068"/>
                  <a:pt x="551" y="1034"/>
                </a:cubicBezTo>
                <a:close/>
                <a:moveTo>
                  <a:pt x="862" y="1216"/>
                </a:moveTo>
                <a:cubicBezTo>
                  <a:pt x="893" y="1246"/>
                  <a:pt x="913" y="1283"/>
                  <a:pt x="920" y="1325"/>
                </a:cubicBezTo>
                <a:cubicBezTo>
                  <a:pt x="924" y="1347"/>
                  <a:pt x="924" y="1369"/>
                  <a:pt x="926" y="1393"/>
                </a:cubicBezTo>
                <a:cubicBezTo>
                  <a:pt x="894" y="1391"/>
                  <a:pt x="871" y="1378"/>
                  <a:pt x="848" y="1361"/>
                </a:cubicBezTo>
                <a:cubicBezTo>
                  <a:pt x="818" y="1338"/>
                  <a:pt x="792" y="1312"/>
                  <a:pt x="776" y="1276"/>
                </a:cubicBezTo>
                <a:cubicBezTo>
                  <a:pt x="769" y="1259"/>
                  <a:pt x="766" y="1242"/>
                  <a:pt x="778" y="1217"/>
                </a:cubicBezTo>
                <a:cubicBezTo>
                  <a:pt x="801" y="1247"/>
                  <a:pt x="821" y="1272"/>
                  <a:pt x="842" y="1298"/>
                </a:cubicBezTo>
                <a:cubicBezTo>
                  <a:pt x="840" y="1259"/>
                  <a:pt x="805" y="1234"/>
                  <a:pt x="794" y="1196"/>
                </a:cubicBezTo>
                <a:cubicBezTo>
                  <a:pt x="823" y="1187"/>
                  <a:pt x="845" y="1199"/>
                  <a:pt x="862" y="1216"/>
                </a:cubicBezTo>
                <a:close/>
                <a:moveTo>
                  <a:pt x="932" y="1030"/>
                </a:moveTo>
                <a:cubicBezTo>
                  <a:pt x="975" y="993"/>
                  <a:pt x="1026" y="976"/>
                  <a:pt x="1086" y="979"/>
                </a:cubicBezTo>
                <a:cubicBezTo>
                  <a:pt x="1085" y="1027"/>
                  <a:pt x="1063" y="1060"/>
                  <a:pt x="1032" y="1089"/>
                </a:cubicBezTo>
                <a:cubicBezTo>
                  <a:pt x="1030" y="1091"/>
                  <a:pt x="1027" y="1094"/>
                  <a:pt x="1024" y="1094"/>
                </a:cubicBezTo>
                <a:cubicBezTo>
                  <a:pt x="997" y="1097"/>
                  <a:pt x="970" y="1100"/>
                  <a:pt x="936" y="1103"/>
                </a:cubicBezTo>
                <a:cubicBezTo>
                  <a:pt x="966" y="1081"/>
                  <a:pt x="990" y="1062"/>
                  <a:pt x="1014" y="1043"/>
                </a:cubicBezTo>
                <a:cubicBezTo>
                  <a:pt x="969" y="1052"/>
                  <a:pt x="937" y="1083"/>
                  <a:pt x="896" y="1104"/>
                </a:cubicBezTo>
                <a:cubicBezTo>
                  <a:pt x="893" y="1070"/>
                  <a:pt x="911" y="1048"/>
                  <a:pt x="932" y="1030"/>
                </a:cubicBezTo>
                <a:close/>
                <a:moveTo>
                  <a:pt x="1093" y="1218"/>
                </a:moveTo>
                <a:cubicBezTo>
                  <a:pt x="1049" y="1241"/>
                  <a:pt x="1006" y="1232"/>
                  <a:pt x="962" y="1217"/>
                </a:cubicBezTo>
                <a:cubicBezTo>
                  <a:pt x="943" y="1211"/>
                  <a:pt x="925" y="1201"/>
                  <a:pt x="920" y="1174"/>
                </a:cubicBezTo>
                <a:cubicBezTo>
                  <a:pt x="958" y="1183"/>
                  <a:pt x="994" y="1190"/>
                  <a:pt x="1031" y="1174"/>
                </a:cubicBezTo>
                <a:cubicBezTo>
                  <a:pt x="1020" y="1173"/>
                  <a:pt x="1010" y="1171"/>
                  <a:pt x="1000" y="1170"/>
                </a:cubicBezTo>
                <a:cubicBezTo>
                  <a:pt x="988" y="1169"/>
                  <a:pt x="976" y="1169"/>
                  <a:pt x="965" y="1166"/>
                </a:cubicBezTo>
                <a:cubicBezTo>
                  <a:pt x="953" y="1163"/>
                  <a:pt x="943" y="1158"/>
                  <a:pt x="928" y="1153"/>
                </a:cubicBezTo>
                <a:cubicBezTo>
                  <a:pt x="962" y="1112"/>
                  <a:pt x="1001" y="1110"/>
                  <a:pt x="1044" y="1118"/>
                </a:cubicBezTo>
                <a:cubicBezTo>
                  <a:pt x="1090" y="1126"/>
                  <a:pt x="1125" y="1154"/>
                  <a:pt x="1170" y="1168"/>
                </a:cubicBezTo>
                <a:cubicBezTo>
                  <a:pt x="1146" y="1196"/>
                  <a:pt x="1118" y="1204"/>
                  <a:pt x="1093" y="1218"/>
                </a:cubicBezTo>
                <a:close/>
                <a:moveTo>
                  <a:pt x="341" y="2044"/>
                </a:moveTo>
                <a:cubicBezTo>
                  <a:pt x="347" y="2038"/>
                  <a:pt x="350" y="2033"/>
                  <a:pt x="355" y="2029"/>
                </a:cubicBezTo>
                <a:cubicBezTo>
                  <a:pt x="403" y="1988"/>
                  <a:pt x="413" y="1932"/>
                  <a:pt x="410" y="1874"/>
                </a:cubicBezTo>
                <a:cubicBezTo>
                  <a:pt x="408" y="1843"/>
                  <a:pt x="397" y="1811"/>
                  <a:pt x="386" y="1781"/>
                </a:cubicBezTo>
                <a:cubicBezTo>
                  <a:pt x="378" y="1759"/>
                  <a:pt x="363" y="1740"/>
                  <a:pt x="351" y="1720"/>
                </a:cubicBezTo>
                <a:cubicBezTo>
                  <a:pt x="313" y="1734"/>
                  <a:pt x="303" y="1768"/>
                  <a:pt x="282" y="1797"/>
                </a:cubicBezTo>
                <a:cubicBezTo>
                  <a:pt x="240" y="1729"/>
                  <a:pt x="180" y="1686"/>
                  <a:pt x="111" y="1649"/>
                </a:cubicBezTo>
                <a:cubicBezTo>
                  <a:pt x="107" y="1654"/>
                  <a:pt x="102" y="1658"/>
                  <a:pt x="100" y="1663"/>
                </a:cubicBezTo>
                <a:cubicBezTo>
                  <a:pt x="81" y="1731"/>
                  <a:pt x="77" y="1797"/>
                  <a:pt x="113" y="1863"/>
                </a:cubicBezTo>
                <a:cubicBezTo>
                  <a:pt x="136" y="1904"/>
                  <a:pt x="157" y="1946"/>
                  <a:pt x="189" y="1981"/>
                </a:cubicBezTo>
                <a:cubicBezTo>
                  <a:pt x="103" y="1948"/>
                  <a:pt x="35" y="1896"/>
                  <a:pt x="6" y="1803"/>
                </a:cubicBezTo>
                <a:cubicBezTo>
                  <a:pt x="5" y="1798"/>
                  <a:pt x="3" y="1793"/>
                  <a:pt x="1" y="1788"/>
                </a:cubicBezTo>
                <a:cubicBezTo>
                  <a:pt x="1" y="1917"/>
                  <a:pt x="1" y="1917"/>
                  <a:pt x="1" y="1917"/>
                </a:cubicBezTo>
                <a:cubicBezTo>
                  <a:pt x="52" y="1942"/>
                  <a:pt x="103" y="1965"/>
                  <a:pt x="155" y="1988"/>
                </a:cubicBezTo>
                <a:cubicBezTo>
                  <a:pt x="225" y="2018"/>
                  <a:pt x="297" y="2047"/>
                  <a:pt x="369" y="2076"/>
                </a:cubicBezTo>
                <a:cubicBezTo>
                  <a:pt x="421" y="2098"/>
                  <a:pt x="468" y="2126"/>
                  <a:pt x="512" y="2160"/>
                </a:cubicBezTo>
                <a:cubicBezTo>
                  <a:pt x="538" y="2160"/>
                  <a:pt x="538" y="2160"/>
                  <a:pt x="538" y="2160"/>
                </a:cubicBezTo>
                <a:cubicBezTo>
                  <a:pt x="488" y="2119"/>
                  <a:pt x="432" y="2086"/>
                  <a:pt x="371" y="2060"/>
                </a:cubicBezTo>
                <a:cubicBezTo>
                  <a:pt x="361" y="2056"/>
                  <a:pt x="353" y="2050"/>
                  <a:pt x="341" y="2044"/>
                </a:cubicBezTo>
                <a:close/>
                <a:moveTo>
                  <a:pt x="286" y="1960"/>
                </a:moveTo>
                <a:cubicBezTo>
                  <a:pt x="250" y="1919"/>
                  <a:pt x="215" y="1879"/>
                  <a:pt x="185" y="1825"/>
                </a:cubicBezTo>
                <a:cubicBezTo>
                  <a:pt x="188" y="1839"/>
                  <a:pt x="187" y="1847"/>
                  <a:pt x="190" y="1853"/>
                </a:cubicBezTo>
                <a:cubicBezTo>
                  <a:pt x="214" y="1893"/>
                  <a:pt x="239" y="1933"/>
                  <a:pt x="266" y="1976"/>
                </a:cubicBezTo>
                <a:cubicBezTo>
                  <a:pt x="258" y="1976"/>
                  <a:pt x="251" y="1977"/>
                  <a:pt x="246" y="1975"/>
                </a:cubicBezTo>
                <a:cubicBezTo>
                  <a:pt x="207" y="1963"/>
                  <a:pt x="174" y="1941"/>
                  <a:pt x="153" y="1905"/>
                </a:cubicBezTo>
                <a:cubicBezTo>
                  <a:pt x="143" y="1890"/>
                  <a:pt x="136" y="1873"/>
                  <a:pt x="127" y="1857"/>
                </a:cubicBezTo>
                <a:cubicBezTo>
                  <a:pt x="92" y="1797"/>
                  <a:pt x="98" y="1735"/>
                  <a:pt x="114" y="1668"/>
                </a:cubicBezTo>
                <a:cubicBezTo>
                  <a:pt x="136" y="1681"/>
                  <a:pt x="157" y="1692"/>
                  <a:pt x="176" y="1705"/>
                </a:cubicBezTo>
                <a:cubicBezTo>
                  <a:pt x="246" y="1755"/>
                  <a:pt x="288" y="1823"/>
                  <a:pt x="307" y="1905"/>
                </a:cubicBezTo>
                <a:cubicBezTo>
                  <a:pt x="312" y="1924"/>
                  <a:pt x="307" y="1945"/>
                  <a:pt x="286" y="1960"/>
                </a:cubicBezTo>
                <a:close/>
                <a:moveTo>
                  <a:pt x="335" y="1880"/>
                </a:moveTo>
                <a:cubicBezTo>
                  <a:pt x="289" y="1828"/>
                  <a:pt x="292" y="1786"/>
                  <a:pt x="344" y="1742"/>
                </a:cubicBezTo>
                <a:cubicBezTo>
                  <a:pt x="368" y="1769"/>
                  <a:pt x="382" y="1802"/>
                  <a:pt x="390" y="1848"/>
                </a:cubicBezTo>
                <a:cubicBezTo>
                  <a:pt x="395" y="1878"/>
                  <a:pt x="399" y="1907"/>
                  <a:pt x="387" y="1937"/>
                </a:cubicBezTo>
                <a:cubicBezTo>
                  <a:pt x="378" y="1960"/>
                  <a:pt x="369" y="1968"/>
                  <a:pt x="346" y="1973"/>
                </a:cubicBezTo>
                <a:cubicBezTo>
                  <a:pt x="337" y="1928"/>
                  <a:pt x="363" y="1881"/>
                  <a:pt x="337" y="1831"/>
                </a:cubicBezTo>
                <a:cubicBezTo>
                  <a:pt x="336" y="1851"/>
                  <a:pt x="336" y="1864"/>
                  <a:pt x="335" y="1880"/>
                </a:cubicBezTo>
                <a:close/>
                <a:moveTo>
                  <a:pt x="289" y="1341"/>
                </a:moveTo>
                <a:cubicBezTo>
                  <a:pt x="270" y="1310"/>
                  <a:pt x="238" y="1308"/>
                  <a:pt x="206" y="1309"/>
                </a:cubicBezTo>
                <a:cubicBezTo>
                  <a:pt x="187" y="1309"/>
                  <a:pt x="168" y="1314"/>
                  <a:pt x="150" y="1316"/>
                </a:cubicBezTo>
                <a:cubicBezTo>
                  <a:pt x="152" y="1265"/>
                  <a:pt x="155" y="1216"/>
                  <a:pt x="157" y="1166"/>
                </a:cubicBezTo>
                <a:cubicBezTo>
                  <a:pt x="147" y="1165"/>
                  <a:pt x="140" y="1162"/>
                  <a:pt x="135" y="1163"/>
                </a:cubicBezTo>
                <a:cubicBezTo>
                  <a:pt x="89" y="1178"/>
                  <a:pt x="51" y="1206"/>
                  <a:pt x="21" y="1243"/>
                </a:cubicBezTo>
                <a:cubicBezTo>
                  <a:pt x="12" y="1254"/>
                  <a:pt x="6" y="1266"/>
                  <a:pt x="1" y="1279"/>
                </a:cubicBezTo>
                <a:cubicBezTo>
                  <a:pt x="1" y="1500"/>
                  <a:pt x="1" y="1500"/>
                  <a:pt x="1" y="1500"/>
                </a:cubicBezTo>
                <a:cubicBezTo>
                  <a:pt x="5" y="1489"/>
                  <a:pt x="9" y="1479"/>
                  <a:pt x="15" y="1468"/>
                </a:cubicBezTo>
                <a:cubicBezTo>
                  <a:pt x="100" y="1509"/>
                  <a:pt x="229" y="1472"/>
                  <a:pt x="289" y="1341"/>
                </a:cubicBezTo>
                <a:close/>
                <a:moveTo>
                  <a:pt x="149" y="1338"/>
                </a:moveTo>
                <a:cubicBezTo>
                  <a:pt x="189" y="1324"/>
                  <a:pt x="228" y="1319"/>
                  <a:pt x="271" y="1339"/>
                </a:cubicBezTo>
                <a:cubicBezTo>
                  <a:pt x="247" y="1394"/>
                  <a:pt x="210" y="1432"/>
                  <a:pt x="157" y="1454"/>
                </a:cubicBezTo>
                <a:cubicBezTo>
                  <a:pt x="132" y="1465"/>
                  <a:pt x="104" y="1471"/>
                  <a:pt x="75" y="1453"/>
                </a:cubicBezTo>
                <a:cubicBezTo>
                  <a:pt x="112" y="1426"/>
                  <a:pt x="155" y="1411"/>
                  <a:pt x="182" y="1375"/>
                </a:cubicBezTo>
                <a:cubicBezTo>
                  <a:pt x="155" y="1388"/>
                  <a:pt x="127" y="1401"/>
                  <a:pt x="94" y="1417"/>
                </a:cubicBezTo>
                <a:cubicBezTo>
                  <a:pt x="112" y="1389"/>
                  <a:pt x="126" y="1366"/>
                  <a:pt x="141" y="1343"/>
                </a:cubicBezTo>
                <a:cubicBezTo>
                  <a:pt x="143" y="1341"/>
                  <a:pt x="146" y="1339"/>
                  <a:pt x="149" y="1338"/>
                </a:cubicBezTo>
                <a:close/>
                <a:moveTo>
                  <a:pt x="3" y="1343"/>
                </a:moveTo>
                <a:cubicBezTo>
                  <a:pt x="9" y="1298"/>
                  <a:pt x="21" y="1255"/>
                  <a:pt x="61" y="1227"/>
                </a:cubicBezTo>
                <a:cubicBezTo>
                  <a:pt x="85" y="1210"/>
                  <a:pt x="105" y="1188"/>
                  <a:pt x="140" y="1179"/>
                </a:cubicBezTo>
                <a:cubicBezTo>
                  <a:pt x="133" y="1226"/>
                  <a:pt x="142" y="1270"/>
                  <a:pt x="129" y="1314"/>
                </a:cubicBezTo>
                <a:cubicBezTo>
                  <a:pt x="117" y="1357"/>
                  <a:pt x="98" y="1391"/>
                  <a:pt x="46" y="1403"/>
                </a:cubicBezTo>
                <a:cubicBezTo>
                  <a:pt x="48" y="1387"/>
                  <a:pt x="48" y="1376"/>
                  <a:pt x="50" y="1364"/>
                </a:cubicBezTo>
                <a:cubicBezTo>
                  <a:pt x="53" y="1353"/>
                  <a:pt x="58" y="1342"/>
                  <a:pt x="62" y="1331"/>
                </a:cubicBezTo>
                <a:cubicBezTo>
                  <a:pt x="66" y="1321"/>
                  <a:pt x="69" y="1312"/>
                  <a:pt x="73" y="1302"/>
                </a:cubicBezTo>
                <a:cubicBezTo>
                  <a:pt x="42" y="1328"/>
                  <a:pt x="32" y="1363"/>
                  <a:pt x="23" y="1400"/>
                </a:cubicBezTo>
                <a:cubicBezTo>
                  <a:pt x="2" y="1384"/>
                  <a:pt x="0" y="1364"/>
                  <a:pt x="3" y="1343"/>
                </a:cubicBezTo>
                <a:close/>
                <a:moveTo>
                  <a:pt x="433" y="413"/>
                </a:moveTo>
                <a:cubicBezTo>
                  <a:pt x="450" y="401"/>
                  <a:pt x="446" y="388"/>
                  <a:pt x="441" y="373"/>
                </a:cubicBezTo>
                <a:cubicBezTo>
                  <a:pt x="418" y="384"/>
                  <a:pt x="426" y="397"/>
                  <a:pt x="433" y="413"/>
                </a:cubicBezTo>
                <a:close/>
                <a:moveTo>
                  <a:pt x="418" y="2137"/>
                </a:moveTo>
                <a:cubicBezTo>
                  <a:pt x="409" y="2129"/>
                  <a:pt x="397" y="2124"/>
                  <a:pt x="390" y="2116"/>
                </a:cubicBezTo>
                <a:cubicBezTo>
                  <a:pt x="378" y="2102"/>
                  <a:pt x="364" y="2097"/>
                  <a:pt x="347" y="2104"/>
                </a:cubicBezTo>
                <a:cubicBezTo>
                  <a:pt x="330" y="2074"/>
                  <a:pt x="302" y="2072"/>
                  <a:pt x="273" y="2071"/>
                </a:cubicBezTo>
                <a:cubicBezTo>
                  <a:pt x="224" y="2070"/>
                  <a:pt x="175" y="2065"/>
                  <a:pt x="126" y="2072"/>
                </a:cubicBezTo>
                <a:cubicBezTo>
                  <a:pt x="113" y="2074"/>
                  <a:pt x="105" y="2072"/>
                  <a:pt x="105" y="2058"/>
                </a:cubicBezTo>
                <a:cubicBezTo>
                  <a:pt x="157" y="2040"/>
                  <a:pt x="209" y="2061"/>
                  <a:pt x="261" y="2058"/>
                </a:cubicBezTo>
                <a:cubicBezTo>
                  <a:pt x="257" y="2051"/>
                  <a:pt x="252" y="2046"/>
                  <a:pt x="246" y="2044"/>
                </a:cubicBezTo>
                <a:cubicBezTo>
                  <a:pt x="178" y="2014"/>
                  <a:pt x="111" y="1983"/>
                  <a:pt x="43" y="1954"/>
                </a:cubicBezTo>
                <a:cubicBezTo>
                  <a:pt x="29" y="1948"/>
                  <a:pt x="15" y="1942"/>
                  <a:pt x="1" y="1935"/>
                </a:cubicBezTo>
                <a:cubicBezTo>
                  <a:pt x="1" y="1951"/>
                  <a:pt x="1" y="1951"/>
                  <a:pt x="1" y="1951"/>
                </a:cubicBezTo>
                <a:cubicBezTo>
                  <a:pt x="54" y="1979"/>
                  <a:pt x="108" y="2004"/>
                  <a:pt x="163" y="2032"/>
                </a:cubicBezTo>
                <a:cubicBezTo>
                  <a:pt x="139" y="2035"/>
                  <a:pt x="117" y="2038"/>
                  <a:pt x="97" y="2040"/>
                </a:cubicBezTo>
                <a:cubicBezTo>
                  <a:pt x="66" y="2015"/>
                  <a:pt x="34" y="1994"/>
                  <a:pt x="1" y="1978"/>
                </a:cubicBezTo>
                <a:cubicBezTo>
                  <a:pt x="1" y="2008"/>
                  <a:pt x="1" y="2008"/>
                  <a:pt x="1" y="2008"/>
                </a:cubicBezTo>
                <a:cubicBezTo>
                  <a:pt x="8" y="2014"/>
                  <a:pt x="13" y="2023"/>
                  <a:pt x="20" y="2030"/>
                </a:cubicBezTo>
                <a:cubicBezTo>
                  <a:pt x="18" y="2032"/>
                  <a:pt x="17" y="2033"/>
                  <a:pt x="16" y="2035"/>
                </a:cubicBezTo>
                <a:cubicBezTo>
                  <a:pt x="11" y="2034"/>
                  <a:pt x="6" y="2033"/>
                  <a:pt x="1" y="2032"/>
                </a:cubicBezTo>
                <a:cubicBezTo>
                  <a:pt x="1" y="2051"/>
                  <a:pt x="1" y="2051"/>
                  <a:pt x="1" y="2051"/>
                </a:cubicBezTo>
                <a:cubicBezTo>
                  <a:pt x="10" y="2055"/>
                  <a:pt x="18" y="2058"/>
                  <a:pt x="26" y="2063"/>
                </a:cubicBezTo>
                <a:cubicBezTo>
                  <a:pt x="19" y="2068"/>
                  <a:pt x="10" y="2072"/>
                  <a:pt x="1" y="2075"/>
                </a:cubicBezTo>
                <a:cubicBezTo>
                  <a:pt x="1" y="2160"/>
                  <a:pt x="1" y="2160"/>
                  <a:pt x="1" y="2160"/>
                </a:cubicBezTo>
                <a:cubicBezTo>
                  <a:pt x="7" y="2160"/>
                  <a:pt x="7" y="2160"/>
                  <a:pt x="7" y="2160"/>
                </a:cubicBezTo>
                <a:cubicBezTo>
                  <a:pt x="12" y="2147"/>
                  <a:pt x="19" y="2136"/>
                  <a:pt x="28" y="2128"/>
                </a:cubicBezTo>
                <a:cubicBezTo>
                  <a:pt x="39" y="2126"/>
                  <a:pt x="50" y="2123"/>
                  <a:pt x="63" y="2120"/>
                </a:cubicBezTo>
                <a:cubicBezTo>
                  <a:pt x="65" y="2134"/>
                  <a:pt x="65" y="2147"/>
                  <a:pt x="64" y="2160"/>
                </a:cubicBezTo>
                <a:cubicBezTo>
                  <a:pt x="81" y="2160"/>
                  <a:pt x="81" y="2160"/>
                  <a:pt x="81" y="2160"/>
                </a:cubicBezTo>
                <a:cubicBezTo>
                  <a:pt x="83" y="2150"/>
                  <a:pt x="84" y="2139"/>
                  <a:pt x="84" y="2128"/>
                </a:cubicBezTo>
                <a:cubicBezTo>
                  <a:pt x="94" y="2139"/>
                  <a:pt x="102" y="2149"/>
                  <a:pt x="108" y="2160"/>
                </a:cubicBezTo>
                <a:cubicBezTo>
                  <a:pt x="141" y="2160"/>
                  <a:pt x="141" y="2160"/>
                  <a:pt x="141" y="2160"/>
                </a:cubicBezTo>
                <a:cubicBezTo>
                  <a:pt x="141" y="2137"/>
                  <a:pt x="136" y="2113"/>
                  <a:pt x="127" y="2091"/>
                </a:cubicBezTo>
                <a:cubicBezTo>
                  <a:pt x="188" y="2083"/>
                  <a:pt x="247" y="2083"/>
                  <a:pt x="303" y="2110"/>
                </a:cubicBezTo>
                <a:cubicBezTo>
                  <a:pt x="320" y="2118"/>
                  <a:pt x="336" y="2129"/>
                  <a:pt x="357" y="2124"/>
                </a:cubicBezTo>
                <a:cubicBezTo>
                  <a:pt x="363" y="2122"/>
                  <a:pt x="371" y="2126"/>
                  <a:pt x="377" y="2130"/>
                </a:cubicBezTo>
                <a:cubicBezTo>
                  <a:pt x="392" y="2140"/>
                  <a:pt x="407" y="2149"/>
                  <a:pt x="422" y="2160"/>
                </a:cubicBezTo>
                <a:cubicBezTo>
                  <a:pt x="459" y="2160"/>
                  <a:pt x="459" y="2160"/>
                  <a:pt x="459" y="2160"/>
                </a:cubicBezTo>
                <a:cubicBezTo>
                  <a:pt x="454" y="2151"/>
                  <a:pt x="451" y="2141"/>
                  <a:pt x="450" y="2129"/>
                </a:cubicBezTo>
                <a:cubicBezTo>
                  <a:pt x="438" y="2146"/>
                  <a:pt x="429" y="2146"/>
                  <a:pt x="418" y="2137"/>
                </a:cubicBezTo>
                <a:close/>
              </a:path>
            </a:pathLst>
          </a:custGeom>
          <a:solidFill>
            <a:schemeClr val="accent3">
              <a:lumMod val="60000"/>
              <a:lumOff val="40000"/>
              <a:alpha val="40000"/>
            </a:schemeClr>
          </a:solidFill>
          <a:ln>
            <a:noFill/>
          </a:ln>
        </p:spPr>
      </p:sp>
      <p:sp>
        <p:nvSpPr>
          <p:cNvPr id="2" name="Vertical Title 1"/>
          <p:cNvSpPr>
            <a:spLocks noGrp="1"/>
          </p:cNvSpPr>
          <p:nvPr>
            <p:ph type="title" orient="vert"/>
          </p:nvPr>
        </p:nvSpPr>
        <p:spPr>
          <a:xfrm>
            <a:off x="9277965" y="507037"/>
            <a:ext cx="1571626" cy="533993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4B986AF9-D35E-44CB-9418-F577A143B136}" type="datetime1">
              <a:rPr lang="en-US" smtClean="0"/>
              <a:t>10/25/2019</a:t>
            </a:fld>
            <a:endParaRPr lang="en-US"/>
          </a:p>
        </p:txBody>
      </p:sp>
      <p:sp>
        <p:nvSpPr>
          <p:cNvPr id="5" name="Footer Placeholder 4"/>
          <p:cNvSpPr>
            <a:spLocks noGrp="1"/>
          </p:cNvSpPr>
          <p:nvPr>
            <p:ph type="ftr" sz="quarter" idx="11"/>
          </p:nvPr>
        </p:nvSpPr>
        <p:spPr>
          <a:xfrm>
            <a:off x="2933699" y="6296615"/>
            <a:ext cx="5959577" cy="365125"/>
          </a:xfrm>
        </p:spPr>
        <p:txBody>
          <a:bodyPr/>
          <a:lstStyle/>
          <a:p>
            <a:r>
              <a:rPr lang="as-IN" smtClean="0"/>
              <a:t>মোঃ সোহরাব হোসাইন। </a:t>
            </a:r>
            <a:endParaRPr lang="en-US"/>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1369B293-E546-4BB3-B5B7-34F82AD4E0BD}" type="slidenum">
              <a:rPr lang="en-US" smtClean="0"/>
              <a:t>‹#›</a:t>
            </a:fld>
            <a:endParaRPr lang="en-US"/>
          </a:p>
        </p:txBody>
      </p:sp>
      <p:cxnSp>
        <p:nvCxnSpPr>
          <p:cNvPr id="7" name="Straight Connector 6" title="Rule Line"/>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75501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65AB496-8343-42F1-B4BC-122703014DBD}" type="datetime1">
              <a:rPr lang="en-US" smtClean="0"/>
              <a:t>10/25/2019</a:t>
            </a:fld>
            <a:endParaRPr lang="en-US"/>
          </a:p>
        </p:txBody>
      </p:sp>
      <p:sp>
        <p:nvSpPr>
          <p:cNvPr id="5" name="Footer Placeholder 4"/>
          <p:cNvSpPr>
            <a:spLocks noGrp="1"/>
          </p:cNvSpPr>
          <p:nvPr>
            <p:ph type="ftr" sz="quarter" idx="11"/>
          </p:nvPr>
        </p:nvSpPr>
        <p:spPr/>
        <p:txBody>
          <a:bodyPr/>
          <a:lstStyle/>
          <a:p>
            <a:r>
              <a:rPr lang="as-IN" smtClean="0"/>
              <a:t>মোঃ সোহরাব হোসাইন। </a:t>
            </a:r>
            <a:endParaRPr lang="en-US"/>
          </a:p>
        </p:txBody>
      </p:sp>
      <p:sp>
        <p:nvSpPr>
          <p:cNvPr id="6" name="Slide Number Placeholder 5"/>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13869219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FADD72-0FB7-4B8A-AE9D-8CDCA77F8672}" type="datetime1">
              <a:rPr lang="en-US" smtClean="0"/>
              <a:t>10/25/2019</a:t>
            </a:fld>
            <a:endParaRPr lang="en-US"/>
          </a:p>
        </p:txBody>
      </p:sp>
      <p:sp>
        <p:nvSpPr>
          <p:cNvPr id="5" name="Footer Placeholder 4"/>
          <p:cNvSpPr>
            <a:spLocks noGrp="1"/>
          </p:cNvSpPr>
          <p:nvPr>
            <p:ph type="ftr" sz="quarter" idx="11"/>
          </p:nvPr>
        </p:nvSpPr>
        <p:spPr/>
        <p:txBody>
          <a:bodyPr/>
          <a:lstStyle/>
          <a:p>
            <a:r>
              <a:rPr lang="as-IN" smtClean="0"/>
              <a:t>মোঃ সোহরাব হোসাইন। </a:t>
            </a:r>
            <a:endParaRPr lang="en-US"/>
          </a:p>
        </p:txBody>
      </p:sp>
      <p:sp>
        <p:nvSpPr>
          <p:cNvPr id="6" name="Slide Number Placeholder 5"/>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35241181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2F8E112-E814-45E3-B801-5CFC3DD91A60}" type="datetime1">
              <a:rPr lang="en-US" smtClean="0"/>
              <a:t>10/25/2019</a:t>
            </a:fld>
            <a:endParaRPr lang="en-US"/>
          </a:p>
        </p:txBody>
      </p:sp>
      <p:sp>
        <p:nvSpPr>
          <p:cNvPr id="5" name="Footer Placeholder 4"/>
          <p:cNvSpPr>
            <a:spLocks noGrp="1"/>
          </p:cNvSpPr>
          <p:nvPr>
            <p:ph type="ftr" sz="quarter" idx="11"/>
          </p:nvPr>
        </p:nvSpPr>
        <p:spPr/>
        <p:txBody>
          <a:bodyPr/>
          <a:lstStyle/>
          <a:p>
            <a:r>
              <a:rPr lang="as-IN" smtClean="0"/>
              <a:t>মোঃ সোহরাব হোসাইন। </a:t>
            </a:r>
            <a:endParaRPr lang="en-US"/>
          </a:p>
        </p:txBody>
      </p:sp>
      <p:sp>
        <p:nvSpPr>
          <p:cNvPr id="6" name="Slide Number Placeholder 5"/>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10190325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9F3B930-7DAE-4650-BB5B-9147E308AD06}" type="datetime1">
              <a:rPr lang="en-US" smtClean="0"/>
              <a:t>10/25/2019</a:t>
            </a:fld>
            <a:endParaRPr lang="en-US"/>
          </a:p>
        </p:txBody>
      </p:sp>
      <p:sp>
        <p:nvSpPr>
          <p:cNvPr id="6" name="Footer Placeholder 5"/>
          <p:cNvSpPr>
            <a:spLocks noGrp="1"/>
          </p:cNvSpPr>
          <p:nvPr>
            <p:ph type="ftr" sz="quarter" idx="11"/>
          </p:nvPr>
        </p:nvSpPr>
        <p:spPr/>
        <p:txBody>
          <a:bodyPr/>
          <a:lstStyle/>
          <a:p>
            <a:r>
              <a:rPr lang="as-IN" smtClean="0"/>
              <a:t>মোঃ সোহরাব হোসাইন। </a:t>
            </a:r>
            <a:endParaRPr lang="en-US"/>
          </a:p>
        </p:txBody>
      </p:sp>
      <p:sp>
        <p:nvSpPr>
          <p:cNvPr id="7" name="Slide Number Placeholder 6"/>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20569409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2D152BB-9D48-49B1-9FE7-0981857E9F4C}" type="datetime1">
              <a:rPr lang="en-US" smtClean="0"/>
              <a:t>10/25/2019</a:t>
            </a:fld>
            <a:endParaRPr lang="en-US"/>
          </a:p>
        </p:txBody>
      </p:sp>
      <p:sp>
        <p:nvSpPr>
          <p:cNvPr id="8" name="Footer Placeholder 7"/>
          <p:cNvSpPr>
            <a:spLocks noGrp="1"/>
          </p:cNvSpPr>
          <p:nvPr>
            <p:ph type="ftr" sz="quarter" idx="11"/>
          </p:nvPr>
        </p:nvSpPr>
        <p:spPr/>
        <p:txBody>
          <a:bodyPr/>
          <a:lstStyle/>
          <a:p>
            <a:r>
              <a:rPr lang="as-IN" smtClean="0"/>
              <a:t>মোঃ সোহরাব হোসাইন। </a:t>
            </a:r>
            <a:endParaRPr lang="en-US"/>
          </a:p>
        </p:txBody>
      </p:sp>
      <p:sp>
        <p:nvSpPr>
          <p:cNvPr id="9" name="Slide Number Placeholder 8"/>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20795099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4F450A6-1E10-46DD-B9E3-93446A765E78}" type="datetime1">
              <a:rPr lang="en-US" smtClean="0"/>
              <a:t>10/25/2019</a:t>
            </a:fld>
            <a:endParaRPr lang="en-US"/>
          </a:p>
        </p:txBody>
      </p:sp>
      <p:sp>
        <p:nvSpPr>
          <p:cNvPr id="4" name="Footer Placeholder 3"/>
          <p:cNvSpPr>
            <a:spLocks noGrp="1"/>
          </p:cNvSpPr>
          <p:nvPr>
            <p:ph type="ftr" sz="quarter" idx="11"/>
          </p:nvPr>
        </p:nvSpPr>
        <p:spPr/>
        <p:txBody>
          <a:bodyPr/>
          <a:lstStyle/>
          <a:p>
            <a:r>
              <a:rPr lang="as-IN" smtClean="0"/>
              <a:t>মোঃ সোহরাব হোসাইন। </a:t>
            </a:r>
            <a:endParaRPr lang="en-US"/>
          </a:p>
        </p:txBody>
      </p:sp>
      <p:sp>
        <p:nvSpPr>
          <p:cNvPr id="5" name="Slide Number Placeholder 4"/>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9540576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268428-0A91-4BD9-9DD2-969A5BE6DD80}" type="datetime1">
              <a:rPr lang="en-US" smtClean="0"/>
              <a:t>10/25/2019</a:t>
            </a:fld>
            <a:endParaRPr lang="en-US"/>
          </a:p>
        </p:txBody>
      </p:sp>
      <p:sp>
        <p:nvSpPr>
          <p:cNvPr id="3" name="Footer Placeholder 2"/>
          <p:cNvSpPr>
            <a:spLocks noGrp="1"/>
          </p:cNvSpPr>
          <p:nvPr>
            <p:ph type="ftr" sz="quarter" idx="11"/>
          </p:nvPr>
        </p:nvSpPr>
        <p:spPr/>
        <p:txBody>
          <a:bodyPr/>
          <a:lstStyle/>
          <a:p>
            <a:r>
              <a:rPr lang="as-IN" smtClean="0"/>
              <a:t>মোঃ সোহরাব হোসাইন। </a:t>
            </a:r>
            <a:endParaRPr lang="en-US"/>
          </a:p>
        </p:txBody>
      </p:sp>
      <p:sp>
        <p:nvSpPr>
          <p:cNvPr id="4" name="Slide Number Placeholder 3"/>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36421691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718F19-252C-49B4-AB7D-709ED5025EEA}" type="datetime1">
              <a:rPr lang="en-US" smtClean="0"/>
              <a:t>10/25/2019</a:t>
            </a:fld>
            <a:endParaRPr lang="en-US"/>
          </a:p>
        </p:txBody>
      </p:sp>
      <p:sp>
        <p:nvSpPr>
          <p:cNvPr id="6" name="Footer Placeholder 5"/>
          <p:cNvSpPr>
            <a:spLocks noGrp="1"/>
          </p:cNvSpPr>
          <p:nvPr>
            <p:ph type="ftr" sz="quarter" idx="11"/>
          </p:nvPr>
        </p:nvSpPr>
        <p:spPr/>
        <p:txBody>
          <a:bodyPr/>
          <a:lstStyle/>
          <a:p>
            <a:r>
              <a:rPr lang="as-IN" smtClean="0"/>
              <a:t>মোঃ সোহরাব হোসাইন। </a:t>
            </a:r>
            <a:endParaRPr lang="en-US"/>
          </a:p>
        </p:txBody>
      </p:sp>
      <p:sp>
        <p:nvSpPr>
          <p:cNvPr id="7" name="Slide Number Placeholder 6"/>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24197535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61B5E7-117C-4879-9A5B-AF8EB70A5C53}" type="datetime1">
              <a:rPr lang="en-US" smtClean="0"/>
              <a:t>10/25/2019</a:t>
            </a:fld>
            <a:endParaRPr lang="en-US"/>
          </a:p>
        </p:txBody>
      </p:sp>
      <p:sp>
        <p:nvSpPr>
          <p:cNvPr id="6" name="Footer Placeholder 5"/>
          <p:cNvSpPr>
            <a:spLocks noGrp="1"/>
          </p:cNvSpPr>
          <p:nvPr>
            <p:ph type="ftr" sz="quarter" idx="11"/>
          </p:nvPr>
        </p:nvSpPr>
        <p:spPr/>
        <p:txBody>
          <a:bodyPr/>
          <a:lstStyle/>
          <a:p>
            <a:r>
              <a:rPr lang="as-IN" smtClean="0"/>
              <a:t>মোঃ সোহরাব হোসাইন। </a:t>
            </a:r>
            <a:endParaRPr lang="en-US"/>
          </a:p>
        </p:txBody>
      </p:sp>
      <p:sp>
        <p:nvSpPr>
          <p:cNvPr id="7" name="Slide Number Placeholder 6"/>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11766927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5B4F95-8FDF-41C5-A9CA-8FD92D6805AC}" type="datetime1">
              <a:rPr lang="en-US" smtClean="0"/>
              <a:t>10/25/2019</a:t>
            </a:fld>
            <a:endParaRPr lang="en-US"/>
          </a:p>
        </p:txBody>
      </p:sp>
      <p:sp>
        <p:nvSpPr>
          <p:cNvPr id="5" name="Footer Placeholder 4"/>
          <p:cNvSpPr>
            <a:spLocks noGrp="1"/>
          </p:cNvSpPr>
          <p:nvPr>
            <p:ph type="ftr" sz="quarter" idx="11"/>
          </p:nvPr>
        </p:nvSpPr>
        <p:spPr/>
        <p:txBody>
          <a:bodyPr/>
          <a:lstStyle/>
          <a:p>
            <a:r>
              <a:rPr lang="as-IN" smtClean="0"/>
              <a:t>মোঃ সোহরাব হোসাইন। </a:t>
            </a:r>
            <a:endParaRPr lang="en-US"/>
          </a:p>
        </p:txBody>
      </p:sp>
      <p:sp>
        <p:nvSpPr>
          <p:cNvPr id="6" name="Slide Number Placeholder 5"/>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156896554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943EDA-84EB-4A2D-A8A4-EBB25632D4E9}" type="datetime1">
              <a:rPr lang="en-US" smtClean="0"/>
              <a:t>10/25/2019</a:t>
            </a:fld>
            <a:endParaRPr lang="en-US"/>
          </a:p>
        </p:txBody>
      </p:sp>
      <p:sp>
        <p:nvSpPr>
          <p:cNvPr id="5" name="Footer Placeholder 4"/>
          <p:cNvSpPr>
            <a:spLocks noGrp="1"/>
          </p:cNvSpPr>
          <p:nvPr>
            <p:ph type="ftr" sz="quarter" idx="11"/>
          </p:nvPr>
        </p:nvSpPr>
        <p:spPr/>
        <p:txBody>
          <a:bodyPr/>
          <a:lstStyle/>
          <a:p>
            <a:r>
              <a:rPr lang="as-IN" smtClean="0"/>
              <a:t>মোঃ সোহরাব হোসাইন। </a:t>
            </a:r>
            <a:endParaRPr lang="en-US"/>
          </a:p>
        </p:txBody>
      </p:sp>
      <p:sp>
        <p:nvSpPr>
          <p:cNvPr id="6" name="Slide Number Placeholder 5"/>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23385724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65AB496-8343-42F1-B4BC-122703014DBD}" type="datetime1">
              <a:rPr lang="en-US" smtClean="0"/>
              <a:t>10/25/2019</a:t>
            </a:fld>
            <a:endParaRPr lang="en-US"/>
          </a:p>
        </p:txBody>
      </p:sp>
      <p:sp>
        <p:nvSpPr>
          <p:cNvPr id="5" name="Footer Placeholder 4"/>
          <p:cNvSpPr>
            <a:spLocks noGrp="1"/>
          </p:cNvSpPr>
          <p:nvPr>
            <p:ph type="ftr" sz="quarter" idx="11"/>
          </p:nvPr>
        </p:nvSpPr>
        <p:spPr/>
        <p:txBody>
          <a:bodyPr/>
          <a:lstStyle/>
          <a:p>
            <a:r>
              <a:rPr lang="as-IN" smtClean="0"/>
              <a:t>মোঃ সোহরাব হোসাইন। </a:t>
            </a:r>
            <a:endParaRPr lang="en-US"/>
          </a:p>
        </p:txBody>
      </p:sp>
      <p:sp>
        <p:nvSpPr>
          <p:cNvPr id="6" name="Slide Number Placeholder 5"/>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27270419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5FADD72-0FB7-4B8A-AE9D-8CDCA77F8672}" type="datetime1">
              <a:rPr lang="en-US" smtClean="0"/>
              <a:t>10/25/2019</a:t>
            </a:fld>
            <a:endParaRPr lang="en-US"/>
          </a:p>
        </p:txBody>
      </p:sp>
      <p:sp>
        <p:nvSpPr>
          <p:cNvPr id="5" name="Footer Placeholder 4"/>
          <p:cNvSpPr>
            <a:spLocks noGrp="1"/>
          </p:cNvSpPr>
          <p:nvPr>
            <p:ph type="ftr" sz="quarter" idx="11"/>
          </p:nvPr>
        </p:nvSpPr>
        <p:spPr/>
        <p:txBody>
          <a:bodyPr/>
          <a:lstStyle/>
          <a:p>
            <a:r>
              <a:rPr lang="as-IN" smtClean="0"/>
              <a:t>মোঃ সোহরাব হোসাইন। </a:t>
            </a:r>
            <a:endParaRPr lang="en-US"/>
          </a:p>
        </p:txBody>
      </p:sp>
      <p:sp>
        <p:nvSpPr>
          <p:cNvPr id="6" name="Slide Number Placeholder 5"/>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34333692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2F8E112-E814-45E3-B801-5CFC3DD91A60}" type="datetime1">
              <a:rPr lang="en-US" smtClean="0"/>
              <a:t>10/25/2019</a:t>
            </a:fld>
            <a:endParaRPr lang="en-US"/>
          </a:p>
        </p:txBody>
      </p:sp>
      <p:sp>
        <p:nvSpPr>
          <p:cNvPr id="5" name="Footer Placeholder 4"/>
          <p:cNvSpPr>
            <a:spLocks noGrp="1"/>
          </p:cNvSpPr>
          <p:nvPr>
            <p:ph type="ftr" sz="quarter" idx="11"/>
          </p:nvPr>
        </p:nvSpPr>
        <p:spPr/>
        <p:txBody>
          <a:bodyPr/>
          <a:lstStyle/>
          <a:p>
            <a:r>
              <a:rPr lang="as-IN" smtClean="0"/>
              <a:t>মোঃ সোহরাব হোসাইন। </a:t>
            </a:r>
            <a:endParaRPr lang="en-US"/>
          </a:p>
        </p:txBody>
      </p:sp>
      <p:sp>
        <p:nvSpPr>
          <p:cNvPr id="6" name="Slide Number Placeholder 5"/>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358786879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9F3B930-7DAE-4650-BB5B-9147E308AD06}" type="datetime1">
              <a:rPr lang="en-US" smtClean="0"/>
              <a:t>10/25/2019</a:t>
            </a:fld>
            <a:endParaRPr lang="en-US"/>
          </a:p>
        </p:txBody>
      </p:sp>
      <p:sp>
        <p:nvSpPr>
          <p:cNvPr id="6" name="Footer Placeholder 5"/>
          <p:cNvSpPr>
            <a:spLocks noGrp="1"/>
          </p:cNvSpPr>
          <p:nvPr>
            <p:ph type="ftr" sz="quarter" idx="11"/>
          </p:nvPr>
        </p:nvSpPr>
        <p:spPr/>
        <p:txBody>
          <a:bodyPr/>
          <a:lstStyle/>
          <a:p>
            <a:r>
              <a:rPr lang="as-IN" smtClean="0"/>
              <a:t>মোঃ সোহরাব হোসাইন। </a:t>
            </a:r>
            <a:endParaRPr lang="en-US"/>
          </a:p>
        </p:txBody>
      </p:sp>
      <p:sp>
        <p:nvSpPr>
          <p:cNvPr id="7" name="Slide Number Placeholder 6"/>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238123210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2D152BB-9D48-49B1-9FE7-0981857E9F4C}" type="datetime1">
              <a:rPr lang="en-US" smtClean="0"/>
              <a:t>10/25/2019</a:t>
            </a:fld>
            <a:endParaRPr lang="en-US"/>
          </a:p>
        </p:txBody>
      </p:sp>
      <p:sp>
        <p:nvSpPr>
          <p:cNvPr id="8" name="Footer Placeholder 7"/>
          <p:cNvSpPr>
            <a:spLocks noGrp="1"/>
          </p:cNvSpPr>
          <p:nvPr>
            <p:ph type="ftr" sz="quarter" idx="11"/>
          </p:nvPr>
        </p:nvSpPr>
        <p:spPr/>
        <p:txBody>
          <a:bodyPr/>
          <a:lstStyle/>
          <a:p>
            <a:r>
              <a:rPr lang="as-IN" smtClean="0"/>
              <a:t>মোঃ সোহরাব হোসাইন। </a:t>
            </a:r>
            <a:endParaRPr lang="en-US"/>
          </a:p>
        </p:txBody>
      </p:sp>
      <p:sp>
        <p:nvSpPr>
          <p:cNvPr id="9" name="Slide Number Placeholder 8"/>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140809999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4F450A6-1E10-46DD-B9E3-93446A765E78}" type="datetime1">
              <a:rPr lang="en-US" smtClean="0"/>
              <a:t>10/25/2019</a:t>
            </a:fld>
            <a:endParaRPr lang="en-US"/>
          </a:p>
        </p:txBody>
      </p:sp>
      <p:sp>
        <p:nvSpPr>
          <p:cNvPr id="4" name="Footer Placeholder 3"/>
          <p:cNvSpPr>
            <a:spLocks noGrp="1"/>
          </p:cNvSpPr>
          <p:nvPr>
            <p:ph type="ftr" sz="quarter" idx="11"/>
          </p:nvPr>
        </p:nvSpPr>
        <p:spPr/>
        <p:txBody>
          <a:bodyPr/>
          <a:lstStyle/>
          <a:p>
            <a:r>
              <a:rPr lang="as-IN" smtClean="0"/>
              <a:t>মোঃ সোহরাব হোসাইন। </a:t>
            </a:r>
            <a:endParaRPr lang="en-US"/>
          </a:p>
        </p:txBody>
      </p:sp>
      <p:sp>
        <p:nvSpPr>
          <p:cNvPr id="5" name="Slide Number Placeholder 4"/>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271556434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268428-0A91-4BD9-9DD2-969A5BE6DD80}" type="datetime1">
              <a:rPr lang="en-US" smtClean="0"/>
              <a:t>10/25/2019</a:t>
            </a:fld>
            <a:endParaRPr lang="en-US"/>
          </a:p>
        </p:txBody>
      </p:sp>
      <p:sp>
        <p:nvSpPr>
          <p:cNvPr id="3" name="Footer Placeholder 2"/>
          <p:cNvSpPr>
            <a:spLocks noGrp="1"/>
          </p:cNvSpPr>
          <p:nvPr>
            <p:ph type="ftr" sz="quarter" idx="11"/>
          </p:nvPr>
        </p:nvSpPr>
        <p:spPr/>
        <p:txBody>
          <a:bodyPr/>
          <a:lstStyle/>
          <a:p>
            <a:r>
              <a:rPr lang="as-IN" smtClean="0"/>
              <a:t>মোঃ সোহরাব হোসাইন। </a:t>
            </a:r>
            <a:endParaRPr lang="en-US"/>
          </a:p>
        </p:txBody>
      </p:sp>
      <p:sp>
        <p:nvSpPr>
          <p:cNvPr id="4" name="Slide Number Placeholder 3"/>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45919450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718F19-252C-49B4-AB7D-709ED5025EEA}" type="datetime1">
              <a:rPr lang="en-US" smtClean="0"/>
              <a:t>10/25/2019</a:t>
            </a:fld>
            <a:endParaRPr lang="en-US"/>
          </a:p>
        </p:txBody>
      </p:sp>
      <p:sp>
        <p:nvSpPr>
          <p:cNvPr id="6" name="Footer Placeholder 5"/>
          <p:cNvSpPr>
            <a:spLocks noGrp="1"/>
          </p:cNvSpPr>
          <p:nvPr>
            <p:ph type="ftr" sz="quarter" idx="11"/>
          </p:nvPr>
        </p:nvSpPr>
        <p:spPr/>
        <p:txBody>
          <a:bodyPr/>
          <a:lstStyle/>
          <a:p>
            <a:r>
              <a:rPr lang="as-IN" smtClean="0"/>
              <a:t>মোঃ সোহরাব হোসাইন। </a:t>
            </a:r>
            <a:endParaRPr lang="en-US"/>
          </a:p>
        </p:txBody>
      </p:sp>
      <p:sp>
        <p:nvSpPr>
          <p:cNvPr id="7" name="Slide Number Placeholder 6"/>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39052450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61B5E7-117C-4879-9A5B-AF8EB70A5C53}" type="datetime1">
              <a:rPr lang="en-US" smtClean="0"/>
              <a:t>10/25/2019</a:t>
            </a:fld>
            <a:endParaRPr lang="en-US"/>
          </a:p>
        </p:txBody>
      </p:sp>
      <p:sp>
        <p:nvSpPr>
          <p:cNvPr id="6" name="Footer Placeholder 5"/>
          <p:cNvSpPr>
            <a:spLocks noGrp="1"/>
          </p:cNvSpPr>
          <p:nvPr>
            <p:ph type="ftr" sz="quarter" idx="11"/>
          </p:nvPr>
        </p:nvSpPr>
        <p:spPr/>
        <p:txBody>
          <a:bodyPr/>
          <a:lstStyle/>
          <a:p>
            <a:r>
              <a:rPr lang="as-IN" smtClean="0"/>
              <a:t>মোঃ সোহরাব হোসাইন। </a:t>
            </a:r>
            <a:endParaRPr lang="en-US"/>
          </a:p>
        </p:txBody>
      </p:sp>
      <p:sp>
        <p:nvSpPr>
          <p:cNvPr id="7" name="Slide Number Placeholder 6"/>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67933628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5B4F95-8FDF-41C5-A9CA-8FD92D6805AC}" type="datetime1">
              <a:rPr lang="en-US" smtClean="0"/>
              <a:t>10/25/2019</a:t>
            </a:fld>
            <a:endParaRPr lang="en-US"/>
          </a:p>
        </p:txBody>
      </p:sp>
      <p:sp>
        <p:nvSpPr>
          <p:cNvPr id="5" name="Footer Placeholder 4"/>
          <p:cNvSpPr>
            <a:spLocks noGrp="1"/>
          </p:cNvSpPr>
          <p:nvPr>
            <p:ph type="ftr" sz="quarter" idx="11"/>
          </p:nvPr>
        </p:nvSpPr>
        <p:spPr/>
        <p:txBody>
          <a:bodyPr/>
          <a:lstStyle/>
          <a:p>
            <a:r>
              <a:rPr lang="as-IN" smtClean="0"/>
              <a:t>মোঃ সোহরাব হোসাইন। </a:t>
            </a:r>
            <a:endParaRPr lang="en-US"/>
          </a:p>
        </p:txBody>
      </p:sp>
      <p:sp>
        <p:nvSpPr>
          <p:cNvPr id="6" name="Slide Number Placeholder 5"/>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320060971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943EDA-84EB-4A2D-A8A4-EBB25632D4E9}" type="datetime1">
              <a:rPr lang="en-US" smtClean="0"/>
              <a:t>10/25/2019</a:t>
            </a:fld>
            <a:endParaRPr lang="en-US"/>
          </a:p>
        </p:txBody>
      </p:sp>
      <p:sp>
        <p:nvSpPr>
          <p:cNvPr id="5" name="Footer Placeholder 4"/>
          <p:cNvSpPr>
            <a:spLocks noGrp="1"/>
          </p:cNvSpPr>
          <p:nvPr>
            <p:ph type="ftr" sz="quarter" idx="11"/>
          </p:nvPr>
        </p:nvSpPr>
        <p:spPr/>
        <p:txBody>
          <a:bodyPr/>
          <a:lstStyle/>
          <a:p>
            <a:r>
              <a:rPr lang="as-IN" smtClean="0"/>
              <a:t>মোঃ সোহরাব হোসাইন। </a:t>
            </a:r>
            <a:endParaRPr lang="en-US"/>
          </a:p>
        </p:txBody>
      </p:sp>
      <p:sp>
        <p:nvSpPr>
          <p:cNvPr id="6" name="Slide Number Placeholder 5"/>
          <p:cNvSpPr>
            <a:spLocks noGrp="1"/>
          </p:cNvSpPr>
          <p:nvPr>
            <p:ph type="sldNum" sz="quarter" idx="12"/>
          </p:nvPr>
        </p:nvSpPr>
        <p:spPr/>
        <p:txBody>
          <a:bodyPr/>
          <a:lstStyle/>
          <a:p>
            <a:fld id="{1369B293-E546-4BB3-B5B7-34F82AD4E0BD}" type="slidenum">
              <a:rPr lang="en-US" smtClean="0"/>
              <a:t>‹#›</a:t>
            </a:fld>
            <a:endParaRPr lang="en-US"/>
          </a:p>
        </p:txBody>
      </p:sp>
    </p:spTree>
    <p:extLst>
      <p:ext uri="{BB962C8B-B14F-4D97-AF65-F5344CB8AC3E}">
        <p14:creationId xmlns:p14="http://schemas.microsoft.com/office/powerpoint/2010/main" val="4147132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image" Target="../media/image4.gif"/><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image" Target="../media/image4.gif"/><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0A9E5C45-C84B-43A3-8095-0F1B00C97394}" type="datetime1">
              <a:rPr lang="en-US" smtClean="0"/>
              <a:t>10/25/2019</a:t>
            </a:fld>
            <a:endParaRPr lang="en-US"/>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r>
              <a:rPr lang="as-IN" smtClean="0"/>
              <a:t>মোঃ সোহরাব হোসাইন। </a:t>
            </a:r>
            <a:endParaRPr lang="en-US"/>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1369B293-E546-4BB3-B5B7-34F82AD4E0BD}" type="slidenum">
              <a:rPr lang="en-US" smtClean="0"/>
              <a:t>‹#›</a:t>
            </a:fld>
            <a:endParaRPr lang="en-US"/>
          </a:p>
        </p:txBody>
      </p:sp>
    </p:spTree>
    <p:extLst>
      <p:ext uri="{BB962C8B-B14F-4D97-AF65-F5344CB8AC3E}">
        <p14:creationId xmlns:p14="http://schemas.microsoft.com/office/powerpoint/2010/main" val="720093279"/>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 id="2147483792" r:id="rId13"/>
    <p:sldLayoutId id="2147483793" r:id="rId14"/>
    <p:sldLayoutId id="2147483794" r:id="rId15"/>
    <p:sldLayoutId id="2147483795" r:id="rId16"/>
    <p:sldLayoutId id="2147483796" r:id="rId17"/>
  </p:sldLayoutIdLst>
  <p:hf hdr="0"/>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806706" y="568345"/>
            <a:ext cx="8897565" cy="1560716"/>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tx2">
                    <a:lumMod val="75000"/>
                    <a:lumOff val="25000"/>
                  </a:schemeClr>
                </a:solidFill>
                <a:latin typeface="+mj-lt"/>
              </a:defRPr>
            </a:lvl1pPr>
          </a:lstStyle>
          <a:p>
            <a:fld id="{BB0134F7-3C1C-4A62-BCF3-24B44D7AC038}" type="datetime1">
              <a:rPr lang="en-US" smtClean="0"/>
              <a:t>10/25/2019</a:t>
            </a:fld>
            <a:endParaRPr lang="en-US"/>
          </a:p>
        </p:txBody>
      </p:sp>
      <p:sp>
        <p:nvSpPr>
          <p:cNvPr id="5" name="Footer Placeholder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tx2">
                    <a:lumMod val="75000"/>
                    <a:lumOff val="25000"/>
                  </a:schemeClr>
                </a:solidFill>
                <a:latin typeface="+mj-lt"/>
              </a:defRPr>
            </a:lvl1pPr>
          </a:lstStyle>
          <a:p>
            <a:r>
              <a:rPr lang="as-IN" smtClean="0"/>
              <a:t>মোঃ সোহরাব হোসাইন। </a:t>
            </a:r>
            <a:endParaRPr lang="en-US"/>
          </a:p>
        </p:txBody>
      </p:sp>
      <p:sp>
        <p:nvSpPr>
          <p:cNvPr id="6" name="Slide Number Placeholder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tx2">
                    <a:lumMod val="75000"/>
                    <a:lumOff val="25000"/>
                  </a:schemeClr>
                </a:solidFill>
                <a:latin typeface="+mj-lt"/>
              </a:defRPr>
            </a:lvl1pPr>
          </a:lstStyle>
          <a:p>
            <a:fld id="{1369B293-E546-4BB3-B5B7-34F82AD4E0BD}" type="slidenum">
              <a:rPr lang="en-US" smtClean="0"/>
              <a:t>‹#›</a:t>
            </a:fld>
            <a:endParaRPr lang="en-US"/>
          </a:p>
        </p:txBody>
      </p:sp>
      <p:cxnSp>
        <p:nvCxnSpPr>
          <p:cNvPr id="9" name="Straight Connector 8" title="Rule Line"/>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Freeform 5"/>
          <p:cNvSpPr>
            <a:spLocks noEditPoints="1"/>
          </p:cNvSpPr>
          <p:nvPr/>
        </p:nvSpPr>
        <p:spPr bwMode="auto">
          <a:xfrm>
            <a:off x="1" y="4763"/>
            <a:ext cx="3780078" cy="6853237"/>
          </a:xfrm>
          <a:custGeom>
            <a:avLst/>
            <a:gdLst/>
            <a:ahLst/>
            <a:cxnLst/>
            <a:rect l="0" t="0" r="r" b="b"/>
            <a:pathLst>
              <a:path w="1190" h="2160">
                <a:moveTo>
                  <a:pt x="97" y="579"/>
                </a:moveTo>
                <a:cubicBezTo>
                  <a:pt x="92" y="540"/>
                  <a:pt x="109" y="506"/>
                  <a:pt x="122" y="471"/>
                </a:cubicBezTo>
                <a:cubicBezTo>
                  <a:pt x="133" y="442"/>
                  <a:pt x="147" y="414"/>
                  <a:pt x="159" y="385"/>
                </a:cubicBezTo>
                <a:cubicBezTo>
                  <a:pt x="181" y="390"/>
                  <a:pt x="205" y="394"/>
                  <a:pt x="228" y="399"/>
                </a:cubicBezTo>
                <a:cubicBezTo>
                  <a:pt x="252" y="405"/>
                  <a:pt x="275" y="411"/>
                  <a:pt x="301" y="418"/>
                </a:cubicBezTo>
                <a:cubicBezTo>
                  <a:pt x="316" y="360"/>
                  <a:pt x="282" y="314"/>
                  <a:pt x="249" y="269"/>
                </a:cubicBezTo>
                <a:cubicBezTo>
                  <a:pt x="215" y="224"/>
                  <a:pt x="172" y="192"/>
                  <a:pt x="110" y="198"/>
                </a:cubicBezTo>
                <a:cubicBezTo>
                  <a:pt x="111" y="165"/>
                  <a:pt x="112" y="135"/>
                  <a:pt x="112" y="105"/>
                </a:cubicBezTo>
                <a:cubicBezTo>
                  <a:pt x="111" y="75"/>
                  <a:pt x="108" y="45"/>
                  <a:pt x="105" y="10"/>
                </a:cubicBezTo>
                <a:cubicBezTo>
                  <a:pt x="179" y="70"/>
                  <a:pt x="258" y="99"/>
                  <a:pt x="352" y="78"/>
                </a:cubicBezTo>
                <a:cubicBezTo>
                  <a:pt x="356" y="52"/>
                  <a:pt x="344" y="31"/>
                  <a:pt x="336" y="9"/>
                </a:cubicBezTo>
                <a:cubicBezTo>
                  <a:pt x="335" y="6"/>
                  <a:pt x="334" y="3"/>
                  <a:pt x="332" y="0"/>
                </a:cubicBezTo>
                <a:cubicBezTo>
                  <a:pt x="314" y="0"/>
                  <a:pt x="314" y="0"/>
                  <a:pt x="314" y="0"/>
                </a:cubicBezTo>
                <a:cubicBezTo>
                  <a:pt x="323" y="19"/>
                  <a:pt x="330" y="40"/>
                  <a:pt x="334" y="63"/>
                </a:cubicBezTo>
                <a:cubicBezTo>
                  <a:pt x="259" y="82"/>
                  <a:pt x="174" y="51"/>
                  <a:pt x="121" y="0"/>
                </a:cubicBezTo>
                <a:cubicBezTo>
                  <a:pt x="81" y="0"/>
                  <a:pt x="81" y="0"/>
                  <a:pt x="81" y="0"/>
                </a:cubicBezTo>
                <a:cubicBezTo>
                  <a:pt x="97" y="51"/>
                  <a:pt x="98" y="101"/>
                  <a:pt x="93" y="152"/>
                </a:cubicBezTo>
                <a:cubicBezTo>
                  <a:pt x="74" y="70"/>
                  <a:pt x="69" y="27"/>
                  <a:pt x="76" y="0"/>
                </a:cubicBezTo>
                <a:cubicBezTo>
                  <a:pt x="53" y="0"/>
                  <a:pt x="53" y="0"/>
                  <a:pt x="53" y="0"/>
                </a:cubicBezTo>
                <a:cubicBezTo>
                  <a:pt x="51" y="5"/>
                  <a:pt x="49" y="9"/>
                  <a:pt x="47" y="14"/>
                </a:cubicBezTo>
                <a:cubicBezTo>
                  <a:pt x="40" y="28"/>
                  <a:pt x="33" y="42"/>
                  <a:pt x="23" y="52"/>
                </a:cubicBezTo>
                <a:cubicBezTo>
                  <a:pt x="16" y="59"/>
                  <a:pt x="9" y="66"/>
                  <a:pt x="1" y="72"/>
                </a:cubicBezTo>
                <a:cubicBezTo>
                  <a:pt x="1" y="90"/>
                  <a:pt x="1" y="90"/>
                  <a:pt x="1" y="90"/>
                </a:cubicBezTo>
                <a:cubicBezTo>
                  <a:pt x="3" y="89"/>
                  <a:pt x="4" y="88"/>
                  <a:pt x="6" y="88"/>
                </a:cubicBezTo>
                <a:cubicBezTo>
                  <a:pt x="24" y="75"/>
                  <a:pt x="38" y="57"/>
                  <a:pt x="56" y="40"/>
                </a:cubicBezTo>
                <a:cubicBezTo>
                  <a:pt x="70" y="89"/>
                  <a:pt x="71" y="139"/>
                  <a:pt x="73" y="192"/>
                </a:cubicBezTo>
                <a:cubicBezTo>
                  <a:pt x="57" y="187"/>
                  <a:pt x="44" y="180"/>
                  <a:pt x="30" y="178"/>
                </a:cubicBezTo>
                <a:cubicBezTo>
                  <a:pt x="20" y="177"/>
                  <a:pt x="10" y="177"/>
                  <a:pt x="1" y="179"/>
                </a:cubicBezTo>
                <a:cubicBezTo>
                  <a:pt x="1" y="255"/>
                  <a:pt x="1" y="255"/>
                  <a:pt x="1" y="255"/>
                </a:cubicBezTo>
                <a:cubicBezTo>
                  <a:pt x="12" y="246"/>
                  <a:pt x="23" y="234"/>
                  <a:pt x="42" y="241"/>
                </a:cubicBezTo>
                <a:cubicBezTo>
                  <a:pt x="29" y="260"/>
                  <a:pt x="16" y="276"/>
                  <a:pt x="6" y="294"/>
                </a:cubicBezTo>
                <a:cubicBezTo>
                  <a:pt x="4" y="297"/>
                  <a:pt x="3" y="300"/>
                  <a:pt x="1" y="303"/>
                </a:cubicBezTo>
                <a:cubicBezTo>
                  <a:pt x="1" y="432"/>
                  <a:pt x="1" y="432"/>
                  <a:pt x="1" y="432"/>
                </a:cubicBezTo>
                <a:cubicBezTo>
                  <a:pt x="19" y="491"/>
                  <a:pt x="50" y="543"/>
                  <a:pt x="91" y="592"/>
                </a:cubicBezTo>
                <a:cubicBezTo>
                  <a:pt x="94" y="586"/>
                  <a:pt x="97" y="582"/>
                  <a:pt x="97" y="579"/>
                </a:cubicBezTo>
                <a:close/>
                <a:moveTo>
                  <a:pt x="203" y="246"/>
                </a:moveTo>
                <a:cubicBezTo>
                  <a:pt x="242" y="281"/>
                  <a:pt x="270" y="323"/>
                  <a:pt x="287" y="373"/>
                </a:cubicBezTo>
                <a:cubicBezTo>
                  <a:pt x="289" y="380"/>
                  <a:pt x="288" y="387"/>
                  <a:pt x="288" y="391"/>
                </a:cubicBezTo>
                <a:cubicBezTo>
                  <a:pt x="261" y="387"/>
                  <a:pt x="237" y="383"/>
                  <a:pt x="212" y="380"/>
                </a:cubicBezTo>
                <a:cubicBezTo>
                  <a:pt x="190" y="377"/>
                  <a:pt x="170" y="371"/>
                  <a:pt x="157" y="357"/>
                </a:cubicBezTo>
                <a:cubicBezTo>
                  <a:pt x="154" y="332"/>
                  <a:pt x="151" y="311"/>
                  <a:pt x="147" y="287"/>
                </a:cubicBezTo>
                <a:cubicBezTo>
                  <a:pt x="168" y="300"/>
                  <a:pt x="186" y="310"/>
                  <a:pt x="204" y="321"/>
                </a:cubicBezTo>
                <a:cubicBezTo>
                  <a:pt x="184" y="294"/>
                  <a:pt x="153" y="279"/>
                  <a:pt x="143" y="245"/>
                </a:cubicBezTo>
                <a:cubicBezTo>
                  <a:pt x="169" y="230"/>
                  <a:pt x="183" y="230"/>
                  <a:pt x="203" y="246"/>
                </a:cubicBezTo>
                <a:close/>
                <a:moveTo>
                  <a:pt x="40" y="485"/>
                </a:moveTo>
                <a:cubicBezTo>
                  <a:pt x="20" y="445"/>
                  <a:pt x="7" y="403"/>
                  <a:pt x="8" y="358"/>
                </a:cubicBezTo>
                <a:cubicBezTo>
                  <a:pt x="9" y="306"/>
                  <a:pt x="26" y="282"/>
                  <a:pt x="73" y="270"/>
                </a:cubicBezTo>
                <a:cubicBezTo>
                  <a:pt x="69" y="305"/>
                  <a:pt x="60" y="341"/>
                  <a:pt x="70" y="376"/>
                </a:cubicBezTo>
                <a:cubicBezTo>
                  <a:pt x="79" y="342"/>
                  <a:pt x="78" y="305"/>
                  <a:pt x="96" y="274"/>
                </a:cubicBezTo>
                <a:cubicBezTo>
                  <a:pt x="101" y="276"/>
                  <a:pt x="103" y="276"/>
                  <a:pt x="105" y="277"/>
                </a:cubicBezTo>
                <a:cubicBezTo>
                  <a:pt x="107" y="278"/>
                  <a:pt x="109" y="279"/>
                  <a:pt x="110" y="281"/>
                </a:cubicBezTo>
                <a:cubicBezTo>
                  <a:pt x="142" y="328"/>
                  <a:pt x="147" y="378"/>
                  <a:pt x="123" y="430"/>
                </a:cubicBezTo>
                <a:cubicBezTo>
                  <a:pt x="105" y="467"/>
                  <a:pt x="86" y="503"/>
                  <a:pt x="77" y="547"/>
                </a:cubicBezTo>
                <a:cubicBezTo>
                  <a:pt x="65" y="526"/>
                  <a:pt x="50" y="507"/>
                  <a:pt x="40" y="485"/>
                </a:cubicBezTo>
                <a:close/>
                <a:moveTo>
                  <a:pt x="1" y="0"/>
                </a:moveTo>
                <a:cubicBezTo>
                  <a:pt x="1" y="1"/>
                  <a:pt x="1" y="1"/>
                  <a:pt x="1" y="1"/>
                </a:cubicBezTo>
                <a:cubicBezTo>
                  <a:pt x="2" y="1"/>
                  <a:pt x="2" y="0"/>
                  <a:pt x="2" y="0"/>
                </a:cubicBezTo>
                <a:lnTo>
                  <a:pt x="1" y="0"/>
                </a:lnTo>
                <a:close/>
                <a:moveTo>
                  <a:pt x="1052" y="1098"/>
                </a:moveTo>
                <a:cubicBezTo>
                  <a:pt x="1062" y="1083"/>
                  <a:pt x="1075" y="1068"/>
                  <a:pt x="1084" y="1051"/>
                </a:cubicBezTo>
                <a:cubicBezTo>
                  <a:pt x="1099" y="1023"/>
                  <a:pt x="1112" y="994"/>
                  <a:pt x="1092" y="963"/>
                </a:cubicBezTo>
                <a:cubicBezTo>
                  <a:pt x="948" y="958"/>
                  <a:pt x="857" y="1057"/>
                  <a:pt x="855" y="1151"/>
                </a:cubicBezTo>
                <a:cubicBezTo>
                  <a:pt x="788" y="1151"/>
                  <a:pt x="729" y="1127"/>
                  <a:pt x="672" y="1100"/>
                </a:cubicBezTo>
                <a:cubicBezTo>
                  <a:pt x="627" y="1078"/>
                  <a:pt x="589" y="1045"/>
                  <a:pt x="552" y="1010"/>
                </a:cubicBezTo>
                <a:cubicBezTo>
                  <a:pt x="482" y="942"/>
                  <a:pt x="465" y="858"/>
                  <a:pt x="474" y="766"/>
                </a:cubicBezTo>
                <a:cubicBezTo>
                  <a:pt x="491" y="811"/>
                  <a:pt x="520" y="848"/>
                  <a:pt x="547" y="887"/>
                </a:cubicBezTo>
                <a:cubicBezTo>
                  <a:pt x="589" y="949"/>
                  <a:pt x="650" y="975"/>
                  <a:pt x="720" y="988"/>
                </a:cubicBezTo>
                <a:cubicBezTo>
                  <a:pt x="725" y="989"/>
                  <a:pt x="731" y="986"/>
                  <a:pt x="737" y="985"/>
                </a:cubicBezTo>
                <a:cubicBezTo>
                  <a:pt x="734" y="907"/>
                  <a:pt x="723" y="833"/>
                  <a:pt x="681" y="765"/>
                </a:cubicBezTo>
                <a:cubicBezTo>
                  <a:pt x="716" y="759"/>
                  <a:pt x="752" y="766"/>
                  <a:pt x="780" y="738"/>
                </a:cubicBezTo>
                <a:cubicBezTo>
                  <a:pt x="768" y="718"/>
                  <a:pt x="757" y="696"/>
                  <a:pt x="742" y="680"/>
                </a:cubicBezTo>
                <a:cubicBezTo>
                  <a:pt x="720" y="656"/>
                  <a:pt x="696" y="632"/>
                  <a:pt x="669" y="617"/>
                </a:cubicBezTo>
                <a:cubicBezTo>
                  <a:pt x="618" y="588"/>
                  <a:pt x="564" y="572"/>
                  <a:pt x="506" y="597"/>
                </a:cubicBezTo>
                <a:cubicBezTo>
                  <a:pt x="500" y="599"/>
                  <a:pt x="494" y="600"/>
                  <a:pt x="486" y="603"/>
                </a:cubicBezTo>
                <a:cubicBezTo>
                  <a:pt x="486" y="589"/>
                  <a:pt x="485" y="579"/>
                  <a:pt x="485" y="569"/>
                </a:cubicBezTo>
                <a:cubicBezTo>
                  <a:pt x="492" y="456"/>
                  <a:pt x="475" y="348"/>
                  <a:pt x="426" y="246"/>
                </a:cubicBezTo>
                <a:cubicBezTo>
                  <a:pt x="408" y="209"/>
                  <a:pt x="378" y="182"/>
                  <a:pt x="335" y="175"/>
                </a:cubicBezTo>
                <a:cubicBezTo>
                  <a:pt x="316" y="172"/>
                  <a:pt x="297" y="174"/>
                  <a:pt x="285" y="198"/>
                </a:cubicBezTo>
                <a:cubicBezTo>
                  <a:pt x="293" y="206"/>
                  <a:pt x="300" y="215"/>
                  <a:pt x="309" y="222"/>
                </a:cubicBezTo>
                <a:cubicBezTo>
                  <a:pt x="332" y="241"/>
                  <a:pt x="350" y="263"/>
                  <a:pt x="362" y="290"/>
                </a:cubicBezTo>
                <a:cubicBezTo>
                  <a:pt x="397" y="367"/>
                  <a:pt x="418" y="448"/>
                  <a:pt x="425" y="532"/>
                </a:cubicBezTo>
                <a:cubicBezTo>
                  <a:pt x="426" y="539"/>
                  <a:pt x="426" y="548"/>
                  <a:pt x="422" y="553"/>
                </a:cubicBezTo>
                <a:cubicBezTo>
                  <a:pt x="408" y="569"/>
                  <a:pt x="410" y="588"/>
                  <a:pt x="410" y="607"/>
                </a:cubicBezTo>
                <a:cubicBezTo>
                  <a:pt x="409" y="669"/>
                  <a:pt x="383" y="722"/>
                  <a:pt x="349" y="773"/>
                </a:cubicBezTo>
                <a:cubicBezTo>
                  <a:pt x="266" y="679"/>
                  <a:pt x="105" y="682"/>
                  <a:pt x="57" y="750"/>
                </a:cubicBezTo>
                <a:cubicBezTo>
                  <a:pt x="99" y="826"/>
                  <a:pt x="166" y="864"/>
                  <a:pt x="255" y="870"/>
                </a:cubicBezTo>
                <a:cubicBezTo>
                  <a:pt x="186" y="929"/>
                  <a:pt x="108" y="957"/>
                  <a:pt x="18" y="974"/>
                </a:cubicBezTo>
                <a:cubicBezTo>
                  <a:pt x="31" y="918"/>
                  <a:pt x="26" y="869"/>
                  <a:pt x="1" y="826"/>
                </a:cubicBezTo>
                <a:cubicBezTo>
                  <a:pt x="1" y="871"/>
                  <a:pt x="1" y="871"/>
                  <a:pt x="1" y="871"/>
                </a:cubicBezTo>
                <a:cubicBezTo>
                  <a:pt x="5" y="883"/>
                  <a:pt x="5" y="894"/>
                  <a:pt x="1" y="906"/>
                </a:cubicBezTo>
                <a:cubicBezTo>
                  <a:pt x="1" y="1032"/>
                  <a:pt x="1" y="1032"/>
                  <a:pt x="1" y="1032"/>
                </a:cubicBezTo>
                <a:cubicBezTo>
                  <a:pt x="4" y="1026"/>
                  <a:pt x="7" y="1021"/>
                  <a:pt x="9" y="1016"/>
                </a:cubicBezTo>
                <a:cubicBezTo>
                  <a:pt x="97" y="1003"/>
                  <a:pt x="178" y="984"/>
                  <a:pt x="251" y="935"/>
                </a:cubicBezTo>
                <a:cubicBezTo>
                  <a:pt x="247" y="978"/>
                  <a:pt x="241" y="1018"/>
                  <a:pt x="240" y="1058"/>
                </a:cubicBezTo>
                <a:cubicBezTo>
                  <a:pt x="240" y="1101"/>
                  <a:pt x="254" y="1140"/>
                  <a:pt x="286" y="1174"/>
                </a:cubicBezTo>
                <a:cubicBezTo>
                  <a:pt x="390" y="1075"/>
                  <a:pt x="411" y="957"/>
                  <a:pt x="381" y="823"/>
                </a:cubicBezTo>
                <a:cubicBezTo>
                  <a:pt x="392" y="805"/>
                  <a:pt x="404" y="787"/>
                  <a:pt x="417" y="767"/>
                </a:cubicBezTo>
                <a:cubicBezTo>
                  <a:pt x="418" y="860"/>
                  <a:pt x="415" y="950"/>
                  <a:pt x="421" y="1039"/>
                </a:cubicBezTo>
                <a:cubicBezTo>
                  <a:pt x="427" y="1129"/>
                  <a:pt x="449" y="1217"/>
                  <a:pt x="477" y="1301"/>
                </a:cubicBezTo>
                <a:cubicBezTo>
                  <a:pt x="438" y="1354"/>
                  <a:pt x="401" y="1406"/>
                  <a:pt x="382" y="1467"/>
                </a:cubicBezTo>
                <a:cubicBezTo>
                  <a:pt x="364" y="1521"/>
                  <a:pt x="355" y="1576"/>
                  <a:pt x="374" y="1632"/>
                </a:cubicBezTo>
                <a:cubicBezTo>
                  <a:pt x="381" y="1654"/>
                  <a:pt x="385" y="1678"/>
                  <a:pt x="405" y="1695"/>
                </a:cubicBezTo>
                <a:cubicBezTo>
                  <a:pt x="491" y="1652"/>
                  <a:pt x="534" y="1580"/>
                  <a:pt x="554" y="1487"/>
                </a:cubicBezTo>
                <a:cubicBezTo>
                  <a:pt x="574" y="1516"/>
                  <a:pt x="590" y="1541"/>
                  <a:pt x="608" y="1565"/>
                </a:cubicBezTo>
                <a:cubicBezTo>
                  <a:pt x="627" y="1589"/>
                  <a:pt x="647" y="1611"/>
                  <a:pt x="668" y="1636"/>
                </a:cubicBezTo>
                <a:cubicBezTo>
                  <a:pt x="617" y="1671"/>
                  <a:pt x="602" y="1723"/>
                  <a:pt x="605" y="1780"/>
                </a:cubicBezTo>
                <a:cubicBezTo>
                  <a:pt x="607" y="1835"/>
                  <a:pt x="609" y="1892"/>
                  <a:pt x="658" y="1927"/>
                </a:cubicBezTo>
                <a:cubicBezTo>
                  <a:pt x="674" y="1906"/>
                  <a:pt x="688" y="1887"/>
                  <a:pt x="703" y="1868"/>
                </a:cubicBezTo>
                <a:cubicBezTo>
                  <a:pt x="718" y="1848"/>
                  <a:pt x="734" y="1830"/>
                  <a:pt x="748" y="1813"/>
                </a:cubicBezTo>
                <a:cubicBezTo>
                  <a:pt x="775" y="1828"/>
                  <a:pt x="804" y="1841"/>
                  <a:pt x="830" y="1857"/>
                </a:cubicBezTo>
                <a:cubicBezTo>
                  <a:pt x="862" y="1876"/>
                  <a:pt x="897" y="1891"/>
                  <a:pt x="918" y="1925"/>
                </a:cubicBezTo>
                <a:cubicBezTo>
                  <a:pt x="920" y="1928"/>
                  <a:pt x="924" y="1928"/>
                  <a:pt x="931" y="1932"/>
                </a:cubicBezTo>
                <a:cubicBezTo>
                  <a:pt x="932" y="1852"/>
                  <a:pt x="919" y="1780"/>
                  <a:pt x="882" y="1713"/>
                </a:cubicBezTo>
                <a:cubicBezTo>
                  <a:pt x="914" y="1710"/>
                  <a:pt x="946" y="1712"/>
                  <a:pt x="973" y="1702"/>
                </a:cubicBezTo>
                <a:cubicBezTo>
                  <a:pt x="1002" y="1693"/>
                  <a:pt x="1024" y="1670"/>
                  <a:pt x="1046" y="1639"/>
                </a:cubicBezTo>
                <a:cubicBezTo>
                  <a:pt x="1006" y="1649"/>
                  <a:pt x="978" y="1637"/>
                  <a:pt x="952" y="1619"/>
                </a:cubicBezTo>
                <a:cubicBezTo>
                  <a:pt x="936" y="1608"/>
                  <a:pt x="919" y="1598"/>
                  <a:pt x="904" y="1586"/>
                </a:cubicBezTo>
                <a:cubicBezTo>
                  <a:pt x="875" y="1563"/>
                  <a:pt x="843" y="1550"/>
                  <a:pt x="807" y="1545"/>
                </a:cubicBezTo>
                <a:cubicBezTo>
                  <a:pt x="775" y="1541"/>
                  <a:pt x="742" y="1545"/>
                  <a:pt x="718" y="1571"/>
                </a:cubicBezTo>
                <a:cubicBezTo>
                  <a:pt x="708" y="1581"/>
                  <a:pt x="702" y="1595"/>
                  <a:pt x="693" y="1609"/>
                </a:cubicBezTo>
                <a:cubicBezTo>
                  <a:pt x="662" y="1566"/>
                  <a:pt x="632" y="1527"/>
                  <a:pt x="611" y="1480"/>
                </a:cubicBezTo>
                <a:cubicBezTo>
                  <a:pt x="636" y="1482"/>
                  <a:pt x="658" y="1487"/>
                  <a:pt x="680" y="1485"/>
                </a:cubicBezTo>
                <a:cubicBezTo>
                  <a:pt x="708" y="1483"/>
                  <a:pt x="736" y="1481"/>
                  <a:pt x="759" y="1461"/>
                </a:cubicBezTo>
                <a:cubicBezTo>
                  <a:pt x="767" y="1453"/>
                  <a:pt x="772" y="1444"/>
                  <a:pt x="765" y="1435"/>
                </a:cubicBezTo>
                <a:cubicBezTo>
                  <a:pt x="750" y="1413"/>
                  <a:pt x="735" y="1388"/>
                  <a:pt x="715" y="1369"/>
                </a:cubicBezTo>
                <a:cubicBezTo>
                  <a:pt x="673" y="1331"/>
                  <a:pt x="622" y="1309"/>
                  <a:pt x="565" y="1302"/>
                </a:cubicBezTo>
                <a:cubicBezTo>
                  <a:pt x="547" y="1299"/>
                  <a:pt x="529" y="1301"/>
                  <a:pt x="509" y="1300"/>
                </a:cubicBezTo>
                <a:cubicBezTo>
                  <a:pt x="481" y="1195"/>
                  <a:pt x="462" y="1089"/>
                  <a:pt x="470" y="980"/>
                </a:cubicBezTo>
                <a:cubicBezTo>
                  <a:pt x="537" y="1073"/>
                  <a:pt x="627" y="1132"/>
                  <a:pt x="737" y="1167"/>
                </a:cubicBezTo>
                <a:cubicBezTo>
                  <a:pt x="729" y="1229"/>
                  <a:pt x="750" y="1282"/>
                  <a:pt x="789" y="1328"/>
                </a:cubicBezTo>
                <a:cubicBezTo>
                  <a:pt x="828" y="1374"/>
                  <a:pt x="875" y="1407"/>
                  <a:pt x="938" y="1414"/>
                </a:cubicBezTo>
                <a:cubicBezTo>
                  <a:pt x="943" y="1367"/>
                  <a:pt x="942" y="1322"/>
                  <a:pt x="923" y="1280"/>
                </a:cubicBezTo>
                <a:cubicBezTo>
                  <a:pt x="905" y="1239"/>
                  <a:pt x="882" y="1202"/>
                  <a:pt x="842" y="1176"/>
                </a:cubicBezTo>
                <a:cubicBezTo>
                  <a:pt x="859" y="1168"/>
                  <a:pt x="867" y="1176"/>
                  <a:pt x="876" y="1184"/>
                </a:cubicBezTo>
                <a:cubicBezTo>
                  <a:pt x="900" y="1205"/>
                  <a:pt x="925" y="1223"/>
                  <a:pt x="956" y="1232"/>
                </a:cubicBezTo>
                <a:cubicBezTo>
                  <a:pt x="990" y="1242"/>
                  <a:pt x="1025" y="1254"/>
                  <a:pt x="1060" y="1247"/>
                </a:cubicBezTo>
                <a:cubicBezTo>
                  <a:pt x="1106" y="1236"/>
                  <a:pt x="1148" y="1214"/>
                  <a:pt x="1182" y="1180"/>
                </a:cubicBezTo>
                <a:cubicBezTo>
                  <a:pt x="1186" y="1176"/>
                  <a:pt x="1187" y="1168"/>
                  <a:pt x="1190" y="1159"/>
                </a:cubicBezTo>
                <a:cubicBezTo>
                  <a:pt x="1144" y="1139"/>
                  <a:pt x="1099" y="1119"/>
                  <a:pt x="1052" y="1098"/>
                </a:cubicBezTo>
                <a:close/>
                <a:moveTo>
                  <a:pt x="603" y="609"/>
                </a:moveTo>
                <a:cubicBezTo>
                  <a:pt x="634" y="612"/>
                  <a:pt x="659" y="628"/>
                  <a:pt x="683" y="646"/>
                </a:cubicBezTo>
                <a:cubicBezTo>
                  <a:pt x="721" y="674"/>
                  <a:pt x="744" y="701"/>
                  <a:pt x="757" y="735"/>
                </a:cubicBezTo>
                <a:cubicBezTo>
                  <a:pt x="695" y="762"/>
                  <a:pt x="657" y="745"/>
                  <a:pt x="630" y="681"/>
                </a:cubicBezTo>
                <a:cubicBezTo>
                  <a:pt x="645" y="688"/>
                  <a:pt x="657" y="693"/>
                  <a:pt x="675" y="701"/>
                </a:cubicBezTo>
                <a:cubicBezTo>
                  <a:pt x="642" y="655"/>
                  <a:pt x="588" y="658"/>
                  <a:pt x="552" y="630"/>
                </a:cubicBezTo>
                <a:cubicBezTo>
                  <a:pt x="566" y="611"/>
                  <a:pt x="578" y="607"/>
                  <a:pt x="603" y="609"/>
                </a:cubicBezTo>
                <a:close/>
                <a:moveTo>
                  <a:pt x="505" y="718"/>
                </a:moveTo>
                <a:cubicBezTo>
                  <a:pt x="506" y="713"/>
                  <a:pt x="510" y="707"/>
                  <a:pt x="513" y="700"/>
                </a:cubicBezTo>
                <a:cubicBezTo>
                  <a:pt x="540" y="743"/>
                  <a:pt x="564" y="783"/>
                  <a:pt x="590" y="823"/>
                </a:cubicBezTo>
                <a:cubicBezTo>
                  <a:pt x="593" y="828"/>
                  <a:pt x="601" y="831"/>
                  <a:pt x="613" y="840"/>
                </a:cubicBezTo>
                <a:cubicBezTo>
                  <a:pt x="577" y="789"/>
                  <a:pt x="558" y="740"/>
                  <a:pt x="536" y="690"/>
                </a:cubicBezTo>
                <a:cubicBezTo>
                  <a:pt x="559" y="677"/>
                  <a:pt x="580" y="682"/>
                  <a:pt x="596" y="695"/>
                </a:cubicBezTo>
                <a:cubicBezTo>
                  <a:pt x="661" y="749"/>
                  <a:pt x="703" y="817"/>
                  <a:pt x="716" y="901"/>
                </a:cubicBezTo>
                <a:cubicBezTo>
                  <a:pt x="719" y="924"/>
                  <a:pt x="719" y="948"/>
                  <a:pt x="721" y="973"/>
                </a:cubicBezTo>
                <a:cubicBezTo>
                  <a:pt x="654" y="958"/>
                  <a:pt x="596" y="935"/>
                  <a:pt x="558" y="877"/>
                </a:cubicBezTo>
                <a:cubicBezTo>
                  <a:pt x="548" y="862"/>
                  <a:pt x="536" y="848"/>
                  <a:pt x="526" y="833"/>
                </a:cubicBezTo>
                <a:cubicBezTo>
                  <a:pt x="504" y="798"/>
                  <a:pt x="499" y="759"/>
                  <a:pt x="505" y="718"/>
                </a:cubicBezTo>
                <a:close/>
                <a:moveTo>
                  <a:pt x="363" y="220"/>
                </a:moveTo>
                <a:cubicBezTo>
                  <a:pt x="386" y="221"/>
                  <a:pt x="386" y="221"/>
                  <a:pt x="400" y="245"/>
                </a:cubicBezTo>
                <a:cubicBezTo>
                  <a:pt x="366" y="242"/>
                  <a:pt x="366" y="242"/>
                  <a:pt x="363" y="220"/>
                </a:cubicBezTo>
                <a:close/>
                <a:moveTo>
                  <a:pt x="792" y="1613"/>
                </a:moveTo>
                <a:cubicBezTo>
                  <a:pt x="807" y="1614"/>
                  <a:pt x="823" y="1617"/>
                  <a:pt x="840" y="1615"/>
                </a:cubicBezTo>
                <a:cubicBezTo>
                  <a:pt x="820" y="1609"/>
                  <a:pt x="801" y="1602"/>
                  <a:pt x="779" y="1594"/>
                </a:cubicBezTo>
                <a:cubicBezTo>
                  <a:pt x="798" y="1577"/>
                  <a:pt x="818" y="1575"/>
                  <a:pt x="839" y="1580"/>
                </a:cubicBezTo>
                <a:cubicBezTo>
                  <a:pt x="865" y="1586"/>
                  <a:pt x="890" y="1594"/>
                  <a:pt x="912" y="1611"/>
                </a:cubicBezTo>
                <a:cubicBezTo>
                  <a:pt x="938" y="1631"/>
                  <a:pt x="968" y="1646"/>
                  <a:pt x="999" y="1665"/>
                </a:cubicBezTo>
                <a:cubicBezTo>
                  <a:pt x="989" y="1683"/>
                  <a:pt x="973" y="1689"/>
                  <a:pt x="956" y="1691"/>
                </a:cubicBezTo>
                <a:cubicBezTo>
                  <a:pt x="926" y="1694"/>
                  <a:pt x="894" y="1703"/>
                  <a:pt x="868" y="1677"/>
                </a:cubicBezTo>
                <a:cubicBezTo>
                  <a:pt x="843" y="1677"/>
                  <a:pt x="831" y="1654"/>
                  <a:pt x="810" y="1646"/>
                </a:cubicBezTo>
                <a:cubicBezTo>
                  <a:pt x="790" y="1639"/>
                  <a:pt x="770" y="1634"/>
                  <a:pt x="748" y="1627"/>
                </a:cubicBezTo>
                <a:cubicBezTo>
                  <a:pt x="760" y="1609"/>
                  <a:pt x="776" y="1612"/>
                  <a:pt x="792" y="1613"/>
                </a:cubicBezTo>
                <a:close/>
                <a:moveTo>
                  <a:pt x="722" y="1695"/>
                </a:moveTo>
                <a:cubicBezTo>
                  <a:pt x="722" y="1693"/>
                  <a:pt x="724" y="1691"/>
                  <a:pt x="727" y="1687"/>
                </a:cubicBezTo>
                <a:cubicBezTo>
                  <a:pt x="760" y="1700"/>
                  <a:pt x="783" y="1729"/>
                  <a:pt x="812" y="1750"/>
                </a:cubicBezTo>
                <a:cubicBezTo>
                  <a:pt x="797" y="1716"/>
                  <a:pt x="768" y="1694"/>
                  <a:pt x="742" y="1669"/>
                </a:cubicBezTo>
                <a:cubicBezTo>
                  <a:pt x="786" y="1649"/>
                  <a:pt x="815" y="1657"/>
                  <a:pt x="848" y="1697"/>
                </a:cubicBezTo>
                <a:cubicBezTo>
                  <a:pt x="877" y="1732"/>
                  <a:pt x="893" y="1773"/>
                  <a:pt x="903" y="1816"/>
                </a:cubicBezTo>
                <a:cubicBezTo>
                  <a:pt x="909" y="1839"/>
                  <a:pt x="910" y="1864"/>
                  <a:pt x="913" y="1888"/>
                </a:cubicBezTo>
                <a:cubicBezTo>
                  <a:pt x="878" y="1859"/>
                  <a:pt x="841" y="1843"/>
                  <a:pt x="804" y="1825"/>
                </a:cubicBezTo>
                <a:cubicBezTo>
                  <a:pt x="752" y="1800"/>
                  <a:pt x="725" y="1758"/>
                  <a:pt x="721" y="1701"/>
                </a:cubicBezTo>
                <a:cubicBezTo>
                  <a:pt x="720" y="1699"/>
                  <a:pt x="721" y="1697"/>
                  <a:pt x="722" y="1695"/>
                </a:cubicBezTo>
                <a:close/>
                <a:moveTo>
                  <a:pt x="672" y="1791"/>
                </a:moveTo>
                <a:cubicBezTo>
                  <a:pt x="679" y="1772"/>
                  <a:pt x="687" y="1752"/>
                  <a:pt x="695" y="1730"/>
                </a:cubicBezTo>
                <a:cubicBezTo>
                  <a:pt x="708" y="1750"/>
                  <a:pt x="719" y="1769"/>
                  <a:pt x="731" y="1790"/>
                </a:cubicBezTo>
                <a:cubicBezTo>
                  <a:pt x="730" y="1809"/>
                  <a:pt x="719" y="1826"/>
                  <a:pt x="703" y="1842"/>
                </a:cubicBezTo>
                <a:cubicBezTo>
                  <a:pt x="686" y="1860"/>
                  <a:pt x="669" y="1879"/>
                  <a:pt x="651" y="1899"/>
                </a:cubicBezTo>
                <a:cubicBezTo>
                  <a:pt x="649" y="1895"/>
                  <a:pt x="643" y="1890"/>
                  <a:pt x="641" y="1884"/>
                </a:cubicBezTo>
                <a:cubicBezTo>
                  <a:pt x="622" y="1835"/>
                  <a:pt x="617" y="1784"/>
                  <a:pt x="627" y="1732"/>
                </a:cubicBezTo>
                <a:cubicBezTo>
                  <a:pt x="631" y="1707"/>
                  <a:pt x="643" y="1698"/>
                  <a:pt x="672" y="1694"/>
                </a:cubicBezTo>
                <a:cubicBezTo>
                  <a:pt x="686" y="1726"/>
                  <a:pt x="671" y="1758"/>
                  <a:pt x="672" y="1791"/>
                </a:cubicBezTo>
                <a:close/>
                <a:moveTo>
                  <a:pt x="653" y="1590"/>
                </a:moveTo>
                <a:cubicBezTo>
                  <a:pt x="615" y="1552"/>
                  <a:pt x="583" y="1510"/>
                  <a:pt x="563" y="1456"/>
                </a:cubicBezTo>
                <a:cubicBezTo>
                  <a:pt x="588" y="1470"/>
                  <a:pt x="612" y="1505"/>
                  <a:pt x="653" y="1590"/>
                </a:cubicBezTo>
                <a:close/>
                <a:moveTo>
                  <a:pt x="552" y="1340"/>
                </a:moveTo>
                <a:cubicBezTo>
                  <a:pt x="601" y="1301"/>
                  <a:pt x="729" y="1372"/>
                  <a:pt x="747" y="1450"/>
                </a:cubicBezTo>
                <a:cubicBezTo>
                  <a:pt x="715" y="1471"/>
                  <a:pt x="680" y="1473"/>
                  <a:pt x="645" y="1468"/>
                </a:cubicBezTo>
                <a:cubicBezTo>
                  <a:pt x="630" y="1466"/>
                  <a:pt x="616" y="1460"/>
                  <a:pt x="602" y="1454"/>
                </a:cubicBezTo>
                <a:cubicBezTo>
                  <a:pt x="568" y="1438"/>
                  <a:pt x="547" y="1413"/>
                  <a:pt x="548" y="1369"/>
                </a:cubicBezTo>
                <a:cubicBezTo>
                  <a:pt x="584" y="1389"/>
                  <a:pt x="614" y="1418"/>
                  <a:pt x="661" y="1423"/>
                </a:cubicBezTo>
                <a:cubicBezTo>
                  <a:pt x="621" y="1395"/>
                  <a:pt x="576" y="1381"/>
                  <a:pt x="552" y="1340"/>
                </a:cubicBezTo>
                <a:close/>
                <a:moveTo>
                  <a:pt x="467" y="1493"/>
                </a:moveTo>
                <a:cubicBezTo>
                  <a:pt x="480" y="1460"/>
                  <a:pt x="493" y="1428"/>
                  <a:pt x="507" y="1393"/>
                </a:cubicBezTo>
                <a:cubicBezTo>
                  <a:pt x="528" y="1408"/>
                  <a:pt x="535" y="1428"/>
                  <a:pt x="537" y="1449"/>
                </a:cubicBezTo>
                <a:cubicBezTo>
                  <a:pt x="543" y="1532"/>
                  <a:pt x="493" y="1634"/>
                  <a:pt x="409" y="1672"/>
                </a:cubicBezTo>
                <a:cubicBezTo>
                  <a:pt x="371" y="1601"/>
                  <a:pt x="369" y="1529"/>
                  <a:pt x="403" y="1460"/>
                </a:cubicBezTo>
                <a:cubicBezTo>
                  <a:pt x="429" y="1407"/>
                  <a:pt x="458" y="1386"/>
                  <a:pt x="485" y="1387"/>
                </a:cubicBezTo>
                <a:cubicBezTo>
                  <a:pt x="477" y="1422"/>
                  <a:pt x="469" y="1456"/>
                  <a:pt x="461" y="1491"/>
                </a:cubicBezTo>
                <a:cubicBezTo>
                  <a:pt x="463" y="1492"/>
                  <a:pt x="465" y="1492"/>
                  <a:pt x="467" y="1493"/>
                </a:cubicBezTo>
                <a:close/>
                <a:moveTo>
                  <a:pt x="74" y="747"/>
                </a:moveTo>
                <a:cubicBezTo>
                  <a:pt x="122" y="725"/>
                  <a:pt x="170" y="706"/>
                  <a:pt x="224" y="721"/>
                </a:cubicBezTo>
                <a:cubicBezTo>
                  <a:pt x="259" y="731"/>
                  <a:pt x="281" y="755"/>
                  <a:pt x="296" y="795"/>
                </a:cubicBezTo>
                <a:cubicBezTo>
                  <a:pt x="253" y="775"/>
                  <a:pt x="213" y="768"/>
                  <a:pt x="177" y="772"/>
                </a:cubicBezTo>
                <a:cubicBezTo>
                  <a:pt x="218" y="788"/>
                  <a:pt x="258" y="793"/>
                  <a:pt x="294" y="817"/>
                </a:cubicBezTo>
                <a:cubicBezTo>
                  <a:pt x="286" y="827"/>
                  <a:pt x="278" y="836"/>
                  <a:pt x="271" y="845"/>
                </a:cubicBezTo>
                <a:cubicBezTo>
                  <a:pt x="215" y="867"/>
                  <a:pt x="116" y="819"/>
                  <a:pt x="74" y="747"/>
                </a:cubicBezTo>
                <a:close/>
                <a:moveTo>
                  <a:pt x="47" y="990"/>
                </a:moveTo>
                <a:cubicBezTo>
                  <a:pt x="91" y="974"/>
                  <a:pt x="132" y="962"/>
                  <a:pt x="170" y="944"/>
                </a:cubicBezTo>
                <a:cubicBezTo>
                  <a:pt x="208" y="926"/>
                  <a:pt x="243" y="902"/>
                  <a:pt x="279" y="881"/>
                </a:cubicBezTo>
                <a:cubicBezTo>
                  <a:pt x="258" y="931"/>
                  <a:pt x="125" y="987"/>
                  <a:pt x="47" y="990"/>
                </a:cubicBezTo>
                <a:close/>
                <a:moveTo>
                  <a:pt x="315" y="1122"/>
                </a:moveTo>
                <a:cubicBezTo>
                  <a:pt x="310" y="1129"/>
                  <a:pt x="304" y="1135"/>
                  <a:pt x="298" y="1141"/>
                </a:cubicBezTo>
                <a:cubicBezTo>
                  <a:pt x="294" y="1145"/>
                  <a:pt x="290" y="1148"/>
                  <a:pt x="286" y="1151"/>
                </a:cubicBezTo>
                <a:cubicBezTo>
                  <a:pt x="232" y="1084"/>
                  <a:pt x="248" y="925"/>
                  <a:pt x="328" y="876"/>
                </a:cubicBezTo>
                <a:cubicBezTo>
                  <a:pt x="332" y="932"/>
                  <a:pt x="305" y="979"/>
                  <a:pt x="309" y="1031"/>
                </a:cubicBezTo>
                <a:cubicBezTo>
                  <a:pt x="322" y="987"/>
                  <a:pt x="336" y="942"/>
                  <a:pt x="349" y="898"/>
                </a:cubicBezTo>
                <a:cubicBezTo>
                  <a:pt x="351" y="897"/>
                  <a:pt x="353" y="897"/>
                  <a:pt x="355" y="896"/>
                </a:cubicBezTo>
                <a:cubicBezTo>
                  <a:pt x="359" y="906"/>
                  <a:pt x="366" y="916"/>
                  <a:pt x="367" y="926"/>
                </a:cubicBezTo>
                <a:cubicBezTo>
                  <a:pt x="375" y="998"/>
                  <a:pt x="361" y="1064"/>
                  <a:pt x="315" y="1122"/>
                </a:cubicBezTo>
                <a:close/>
                <a:moveTo>
                  <a:pt x="469" y="563"/>
                </a:moveTo>
                <a:cubicBezTo>
                  <a:pt x="464" y="640"/>
                  <a:pt x="457" y="717"/>
                  <a:pt x="453" y="794"/>
                </a:cubicBezTo>
                <a:cubicBezTo>
                  <a:pt x="448" y="889"/>
                  <a:pt x="446" y="983"/>
                  <a:pt x="452" y="1077"/>
                </a:cubicBezTo>
                <a:cubicBezTo>
                  <a:pt x="454" y="1104"/>
                  <a:pt x="459" y="1132"/>
                  <a:pt x="456" y="1161"/>
                </a:cubicBezTo>
                <a:cubicBezTo>
                  <a:pt x="453" y="1147"/>
                  <a:pt x="449" y="1134"/>
                  <a:pt x="447" y="1121"/>
                </a:cubicBezTo>
                <a:cubicBezTo>
                  <a:pt x="435" y="1051"/>
                  <a:pt x="429" y="980"/>
                  <a:pt x="433" y="909"/>
                </a:cubicBezTo>
                <a:cubicBezTo>
                  <a:pt x="438" y="835"/>
                  <a:pt x="441" y="762"/>
                  <a:pt x="444" y="688"/>
                </a:cubicBezTo>
                <a:cubicBezTo>
                  <a:pt x="444" y="681"/>
                  <a:pt x="442" y="675"/>
                  <a:pt x="438" y="668"/>
                </a:cubicBezTo>
                <a:cubicBezTo>
                  <a:pt x="412" y="713"/>
                  <a:pt x="407" y="768"/>
                  <a:pt x="369" y="807"/>
                </a:cubicBezTo>
                <a:cubicBezTo>
                  <a:pt x="356" y="801"/>
                  <a:pt x="357" y="793"/>
                  <a:pt x="365" y="782"/>
                </a:cubicBezTo>
                <a:cubicBezTo>
                  <a:pt x="393" y="742"/>
                  <a:pt x="411" y="695"/>
                  <a:pt x="432" y="651"/>
                </a:cubicBezTo>
                <a:cubicBezTo>
                  <a:pt x="444" y="625"/>
                  <a:pt x="455" y="599"/>
                  <a:pt x="435" y="571"/>
                </a:cubicBezTo>
                <a:cubicBezTo>
                  <a:pt x="449" y="558"/>
                  <a:pt x="451" y="544"/>
                  <a:pt x="444" y="527"/>
                </a:cubicBezTo>
                <a:cubicBezTo>
                  <a:pt x="439" y="516"/>
                  <a:pt x="440" y="504"/>
                  <a:pt x="437" y="492"/>
                </a:cubicBezTo>
                <a:cubicBezTo>
                  <a:pt x="434" y="478"/>
                  <a:pt x="438" y="470"/>
                  <a:pt x="458" y="467"/>
                </a:cubicBezTo>
                <a:cubicBezTo>
                  <a:pt x="411" y="437"/>
                  <a:pt x="423" y="389"/>
                  <a:pt x="411" y="351"/>
                </a:cubicBezTo>
                <a:cubicBezTo>
                  <a:pt x="406" y="338"/>
                  <a:pt x="405" y="323"/>
                  <a:pt x="404" y="310"/>
                </a:cubicBezTo>
                <a:cubicBezTo>
                  <a:pt x="403" y="297"/>
                  <a:pt x="401" y="283"/>
                  <a:pt x="422" y="278"/>
                </a:cubicBezTo>
                <a:cubicBezTo>
                  <a:pt x="431" y="301"/>
                  <a:pt x="442" y="323"/>
                  <a:pt x="448" y="347"/>
                </a:cubicBezTo>
                <a:cubicBezTo>
                  <a:pt x="466" y="418"/>
                  <a:pt x="475" y="490"/>
                  <a:pt x="469" y="563"/>
                </a:cubicBezTo>
                <a:close/>
                <a:moveTo>
                  <a:pt x="551" y="1034"/>
                </a:moveTo>
                <a:cubicBezTo>
                  <a:pt x="584" y="1059"/>
                  <a:pt x="617" y="1084"/>
                  <a:pt x="654" y="1112"/>
                </a:cubicBezTo>
                <a:cubicBezTo>
                  <a:pt x="620" y="1100"/>
                  <a:pt x="575" y="1068"/>
                  <a:pt x="551" y="1034"/>
                </a:cubicBezTo>
                <a:close/>
                <a:moveTo>
                  <a:pt x="862" y="1216"/>
                </a:moveTo>
                <a:cubicBezTo>
                  <a:pt x="893" y="1246"/>
                  <a:pt x="913" y="1283"/>
                  <a:pt x="920" y="1325"/>
                </a:cubicBezTo>
                <a:cubicBezTo>
                  <a:pt x="924" y="1347"/>
                  <a:pt x="924" y="1369"/>
                  <a:pt x="926" y="1393"/>
                </a:cubicBezTo>
                <a:cubicBezTo>
                  <a:pt x="894" y="1391"/>
                  <a:pt x="871" y="1378"/>
                  <a:pt x="848" y="1361"/>
                </a:cubicBezTo>
                <a:cubicBezTo>
                  <a:pt x="818" y="1338"/>
                  <a:pt x="792" y="1312"/>
                  <a:pt x="776" y="1276"/>
                </a:cubicBezTo>
                <a:cubicBezTo>
                  <a:pt x="769" y="1259"/>
                  <a:pt x="766" y="1242"/>
                  <a:pt x="778" y="1217"/>
                </a:cubicBezTo>
                <a:cubicBezTo>
                  <a:pt x="801" y="1247"/>
                  <a:pt x="821" y="1272"/>
                  <a:pt x="842" y="1298"/>
                </a:cubicBezTo>
                <a:cubicBezTo>
                  <a:pt x="840" y="1259"/>
                  <a:pt x="805" y="1234"/>
                  <a:pt x="794" y="1196"/>
                </a:cubicBezTo>
                <a:cubicBezTo>
                  <a:pt x="823" y="1187"/>
                  <a:pt x="845" y="1199"/>
                  <a:pt x="862" y="1216"/>
                </a:cubicBezTo>
                <a:close/>
                <a:moveTo>
                  <a:pt x="932" y="1030"/>
                </a:moveTo>
                <a:cubicBezTo>
                  <a:pt x="975" y="993"/>
                  <a:pt x="1026" y="976"/>
                  <a:pt x="1086" y="979"/>
                </a:cubicBezTo>
                <a:cubicBezTo>
                  <a:pt x="1085" y="1027"/>
                  <a:pt x="1063" y="1060"/>
                  <a:pt x="1032" y="1089"/>
                </a:cubicBezTo>
                <a:cubicBezTo>
                  <a:pt x="1030" y="1091"/>
                  <a:pt x="1027" y="1094"/>
                  <a:pt x="1024" y="1094"/>
                </a:cubicBezTo>
                <a:cubicBezTo>
                  <a:pt x="997" y="1097"/>
                  <a:pt x="970" y="1100"/>
                  <a:pt x="936" y="1103"/>
                </a:cubicBezTo>
                <a:cubicBezTo>
                  <a:pt x="966" y="1081"/>
                  <a:pt x="990" y="1062"/>
                  <a:pt x="1014" y="1043"/>
                </a:cubicBezTo>
                <a:cubicBezTo>
                  <a:pt x="969" y="1052"/>
                  <a:pt x="937" y="1083"/>
                  <a:pt x="896" y="1104"/>
                </a:cubicBezTo>
                <a:cubicBezTo>
                  <a:pt x="893" y="1070"/>
                  <a:pt x="911" y="1048"/>
                  <a:pt x="932" y="1030"/>
                </a:cubicBezTo>
                <a:close/>
                <a:moveTo>
                  <a:pt x="1093" y="1218"/>
                </a:moveTo>
                <a:cubicBezTo>
                  <a:pt x="1049" y="1241"/>
                  <a:pt x="1006" y="1232"/>
                  <a:pt x="962" y="1217"/>
                </a:cubicBezTo>
                <a:cubicBezTo>
                  <a:pt x="943" y="1211"/>
                  <a:pt x="925" y="1201"/>
                  <a:pt x="920" y="1174"/>
                </a:cubicBezTo>
                <a:cubicBezTo>
                  <a:pt x="958" y="1183"/>
                  <a:pt x="994" y="1190"/>
                  <a:pt x="1031" y="1174"/>
                </a:cubicBezTo>
                <a:cubicBezTo>
                  <a:pt x="1020" y="1173"/>
                  <a:pt x="1010" y="1171"/>
                  <a:pt x="1000" y="1170"/>
                </a:cubicBezTo>
                <a:cubicBezTo>
                  <a:pt x="988" y="1169"/>
                  <a:pt x="976" y="1169"/>
                  <a:pt x="965" y="1166"/>
                </a:cubicBezTo>
                <a:cubicBezTo>
                  <a:pt x="953" y="1163"/>
                  <a:pt x="943" y="1158"/>
                  <a:pt x="928" y="1153"/>
                </a:cubicBezTo>
                <a:cubicBezTo>
                  <a:pt x="962" y="1112"/>
                  <a:pt x="1001" y="1110"/>
                  <a:pt x="1044" y="1118"/>
                </a:cubicBezTo>
                <a:cubicBezTo>
                  <a:pt x="1090" y="1126"/>
                  <a:pt x="1125" y="1154"/>
                  <a:pt x="1170" y="1168"/>
                </a:cubicBezTo>
                <a:cubicBezTo>
                  <a:pt x="1146" y="1196"/>
                  <a:pt x="1118" y="1204"/>
                  <a:pt x="1093" y="1218"/>
                </a:cubicBezTo>
                <a:close/>
                <a:moveTo>
                  <a:pt x="341" y="2044"/>
                </a:moveTo>
                <a:cubicBezTo>
                  <a:pt x="347" y="2038"/>
                  <a:pt x="350" y="2033"/>
                  <a:pt x="355" y="2029"/>
                </a:cubicBezTo>
                <a:cubicBezTo>
                  <a:pt x="403" y="1988"/>
                  <a:pt x="413" y="1932"/>
                  <a:pt x="410" y="1874"/>
                </a:cubicBezTo>
                <a:cubicBezTo>
                  <a:pt x="408" y="1843"/>
                  <a:pt x="397" y="1811"/>
                  <a:pt x="386" y="1781"/>
                </a:cubicBezTo>
                <a:cubicBezTo>
                  <a:pt x="378" y="1759"/>
                  <a:pt x="363" y="1740"/>
                  <a:pt x="351" y="1720"/>
                </a:cubicBezTo>
                <a:cubicBezTo>
                  <a:pt x="313" y="1734"/>
                  <a:pt x="303" y="1768"/>
                  <a:pt x="282" y="1797"/>
                </a:cubicBezTo>
                <a:cubicBezTo>
                  <a:pt x="240" y="1729"/>
                  <a:pt x="180" y="1686"/>
                  <a:pt x="111" y="1649"/>
                </a:cubicBezTo>
                <a:cubicBezTo>
                  <a:pt x="107" y="1654"/>
                  <a:pt x="102" y="1658"/>
                  <a:pt x="100" y="1663"/>
                </a:cubicBezTo>
                <a:cubicBezTo>
                  <a:pt x="81" y="1731"/>
                  <a:pt x="77" y="1797"/>
                  <a:pt x="113" y="1863"/>
                </a:cubicBezTo>
                <a:cubicBezTo>
                  <a:pt x="136" y="1904"/>
                  <a:pt x="157" y="1946"/>
                  <a:pt x="189" y="1981"/>
                </a:cubicBezTo>
                <a:cubicBezTo>
                  <a:pt x="103" y="1948"/>
                  <a:pt x="35" y="1896"/>
                  <a:pt x="6" y="1803"/>
                </a:cubicBezTo>
                <a:cubicBezTo>
                  <a:pt x="5" y="1798"/>
                  <a:pt x="3" y="1793"/>
                  <a:pt x="1" y="1788"/>
                </a:cubicBezTo>
                <a:cubicBezTo>
                  <a:pt x="1" y="1917"/>
                  <a:pt x="1" y="1917"/>
                  <a:pt x="1" y="1917"/>
                </a:cubicBezTo>
                <a:cubicBezTo>
                  <a:pt x="52" y="1942"/>
                  <a:pt x="103" y="1965"/>
                  <a:pt x="155" y="1988"/>
                </a:cubicBezTo>
                <a:cubicBezTo>
                  <a:pt x="225" y="2018"/>
                  <a:pt x="297" y="2047"/>
                  <a:pt x="369" y="2076"/>
                </a:cubicBezTo>
                <a:cubicBezTo>
                  <a:pt x="421" y="2098"/>
                  <a:pt x="468" y="2126"/>
                  <a:pt x="512" y="2160"/>
                </a:cubicBezTo>
                <a:cubicBezTo>
                  <a:pt x="538" y="2160"/>
                  <a:pt x="538" y="2160"/>
                  <a:pt x="538" y="2160"/>
                </a:cubicBezTo>
                <a:cubicBezTo>
                  <a:pt x="488" y="2119"/>
                  <a:pt x="432" y="2086"/>
                  <a:pt x="371" y="2060"/>
                </a:cubicBezTo>
                <a:cubicBezTo>
                  <a:pt x="361" y="2056"/>
                  <a:pt x="353" y="2050"/>
                  <a:pt x="341" y="2044"/>
                </a:cubicBezTo>
                <a:close/>
                <a:moveTo>
                  <a:pt x="286" y="1960"/>
                </a:moveTo>
                <a:cubicBezTo>
                  <a:pt x="250" y="1919"/>
                  <a:pt x="215" y="1879"/>
                  <a:pt x="185" y="1825"/>
                </a:cubicBezTo>
                <a:cubicBezTo>
                  <a:pt x="188" y="1839"/>
                  <a:pt x="187" y="1847"/>
                  <a:pt x="190" y="1853"/>
                </a:cubicBezTo>
                <a:cubicBezTo>
                  <a:pt x="214" y="1893"/>
                  <a:pt x="239" y="1933"/>
                  <a:pt x="266" y="1976"/>
                </a:cubicBezTo>
                <a:cubicBezTo>
                  <a:pt x="258" y="1976"/>
                  <a:pt x="251" y="1977"/>
                  <a:pt x="246" y="1975"/>
                </a:cubicBezTo>
                <a:cubicBezTo>
                  <a:pt x="207" y="1963"/>
                  <a:pt x="174" y="1941"/>
                  <a:pt x="153" y="1905"/>
                </a:cubicBezTo>
                <a:cubicBezTo>
                  <a:pt x="143" y="1890"/>
                  <a:pt x="136" y="1873"/>
                  <a:pt x="127" y="1857"/>
                </a:cubicBezTo>
                <a:cubicBezTo>
                  <a:pt x="92" y="1797"/>
                  <a:pt x="98" y="1735"/>
                  <a:pt x="114" y="1668"/>
                </a:cubicBezTo>
                <a:cubicBezTo>
                  <a:pt x="136" y="1681"/>
                  <a:pt x="157" y="1692"/>
                  <a:pt x="176" y="1705"/>
                </a:cubicBezTo>
                <a:cubicBezTo>
                  <a:pt x="246" y="1755"/>
                  <a:pt x="288" y="1823"/>
                  <a:pt x="307" y="1905"/>
                </a:cubicBezTo>
                <a:cubicBezTo>
                  <a:pt x="312" y="1924"/>
                  <a:pt x="307" y="1945"/>
                  <a:pt x="286" y="1960"/>
                </a:cubicBezTo>
                <a:close/>
                <a:moveTo>
                  <a:pt x="335" y="1880"/>
                </a:moveTo>
                <a:cubicBezTo>
                  <a:pt x="289" y="1828"/>
                  <a:pt x="292" y="1786"/>
                  <a:pt x="344" y="1742"/>
                </a:cubicBezTo>
                <a:cubicBezTo>
                  <a:pt x="368" y="1769"/>
                  <a:pt x="382" y="1802"/>
                  <a:pt x="390" y="1848"/>
                </a:cubicBezTo>
                <a:cubicBezTo>
                  <a:pt x="395" y="1878"/>
                  <a:pt x="399" y="1907"/>
                  <a:pt x="387" y="1937"/>
                </a:cubicBezTo>
                <a:cubicBezTo>
                  <a:pt x="378" y="1960"/>
                  <a:pt x="369" y="1968"/>
                  <a:pt x="346" y="1973"/>
                </a:cubicBezTo>
                <a:cubicBezTo>
                  <a:pt x="337" y="1928"/>
                  <a:pt x="363" y="1881"/>
                  <a:pt x="337" y="1831"/>
                </a:cubicBezTo>
                <a:cubicBezTo>
                  <a:pt x="336" y="1851"/>
                  <a:pt x="336" y="1864"/>
                  <a:pt x="335" y="1880"/>
                </a:cubicBezTo>
                <a:close/>
                <a:moveTo>
                  <a:pt x="289" y="1341"/>
                </a:moveTo>
                <a:cubicBezTo>
                  <a:pt x="270" y="1310"/>
                  <a:pt x="238" y="1308"/>
                  <a:pt x="206" y="1309"/>
                </a:cubicBezTo>
                <a:cubicBezTo>
                  <a:pt x="187" y="1309"/>
                  <a:pt x="168" y="1314"/>
                  <a:pt x="150" y="1316"/>
                </a:cubicBezTo>
                <a:cubicBezTo>
                  <a:pt x="152" y="1265"/>
                  <a:pt x="155" y="1216"/>
                  <a:pt x="157" y="1166"/>
                </a:cubicBezTo>
                <a:cubicBezTo>
                  <a:pt x="147" y="1165"/>
                  <a:pt x="140" y="1162"/>
                  <a:pt x="135" y="1163"/>
                </a:cubicBezTo>
                <a:cubicBezTo>
                  <a:pt x="89" y="1178"/>
                  <a:pt x="51" y="1206"/>
                  <a:pt x="21" y="1243"/>
                </a:cubicBezTo>
                <a:cubicBezTo>
                  <a:pt x="12" y="1254"/>
                  <a:pt x="6" y="1266"/>
                  <a:pt x="1" y="1279"/>
                </a:cubicBezTo>
                <a:cubicBezTo>
                  <a:pt x="1" y="1500"/>
                  <a:pt x="1" y="1500"/>
                  <a:pt x="1" y="1500"/>
                </a:cubicBezTo>
                <a:cubicBezTo>
                  <a:pt x="5" y="1489"/>
                  <a:pt x="9" y="1479"/>
                  <a:pt x="15" y="1468"/>
                </a:cubicBezTo>
                <a:cubicBezTo>
                  <a:pt x="100" y="1509"/>
                  <a:pt x="229" y="1472"/>
                  <a:pt x="289" y="1341"/>
                </a:cubicBezTo>
                <a:close/>
                <a:moveTo>
                  <a:pt x="149" y="1338"/>
                </a:moveTo>
                <a:cubicBezTo>
                  <a:pt x="189" y="1324"/>
                  <a:pt x="228" y="1319"/>
                  <a:pt x="271" y="1339"/>
                </a:cubicBezTo>
                <a:cubicBezTo>
                  <a:pt x="247" y="1394"/>
                  <a:pt x="210" y="1432"/>
                  <a:pt x="157" y="1454"/>
                </a:cubicBezTo>
                <a:cubicBezTo>
                  <a:pt x="132" y="1465"/>
                  <a:pt x="104" y="1471"/>
                  <a:pt x="75" y="1453"/>
                </a:cubicBezTo>
                <a:cubicBezTo>
                  <a:pt x="112" y="1426"/>
                  <a:pt x="155" y="1411"/>
                  <a:pt x="182" y="1375"/>
                </a:cubicBezTo>
                <a:cubicBezTo>
                  <a:pt x="155" y="1388"/>
                  <a:pt x="127" y="1401"/>
                  <a:pt x="94" y="1417"/>
                </a:cubicBezTo>
                <a:cubicBezTo>
                  <a:pt x="112" y="1389"/>
                  <a:pt x="126" y="1366"/>
                  <a:pt x="141" y="1343"/>
                </a:cubicBezTo>
                <a:cubicBezTo>
                  <a:pt x="143" y="1341"/>
                  <a:pt x="146" y="1339"/>
                  <a:pt x="149" y="1338"/>
                </a:cubicBezTo>
                <a:close/>
                <a:moveTo>
                  <a:pt x="3" y="1343"/>
                </a:moveTo>
                <a:cubicBezTo>
                  <a:pt x="9" y="1298"/>
                  <a:pt x="21" y="1255"/>
                  <a:pt x="61" y="1227"/>
                </a:cubicBezTo>
                <a:cubicBezTo>
                  <a:pt x="85" y="1210"/>
                  <a:pt x="105" y="1188"/>
                  <a:pt x="140" y="1179"/>
                </a:cubicBezTo>
                <a:cubicBezTo>
                  <a:pt x="133" y="1226"/>
                  <a:pt x="142" y="1270"/>
                  <a:pt x="129" y="1314"/>
                </a:cubicBezTo>
                <a:cubicBezTo>
                  <a:pt x="117" y="1357"/>
                  <a:pt x="98" y="1391"/>
                  <a:pt x="46" y="1403"/>
                </a:cubicBezTo>
                <a:cubicBezTo>
                  <a:pt x="48" y="1387"/>
                  <a:pt x="48" y="1376"/>
                  <a:pt x="50" y="1364"/>
                </a:cubicBezTo>
                <a:cubicBezTo>
                  <a:pt x="53" y="1353"/>
                  <a:pt x="58" y="1342"/>
                  <a:pt x="62" y="1331"/>
                </a:cubicBezTo>
                <a:cubicBezTo>
                  <a:pt x="66" y="1321"/>
                  <a:pt x="69" y="1312"/>
                  <a:pt x="73" y="1302"/>
                </a:cubicBezTo>
                <a:cubicBezTo>
                  <a:pt x="42" y="1328"/>
                  <a:pt x="32" y="1363"/>
                  <a:pt x="23" y="1400"/>
                </a:cubicBezTo>
                <a:cubicBezTo>
                  <a:pt x="2" y="1384"/>
                  <a:pt x="0" y="1364"/>
                  <a:pt x="3" y="1343"/>
                </a:cubicBezTo>
                <a:close/>
                <a:moveTo>
                  <a:pt x="433" y="413"/>
                </a:moveTo>
                <a:cubicBezTo>
                  <a:pt x="450" y="401"/>
                  <a:pt x="446" y="388"/>
                  <a:pt x="441" y="373"/>
                </a:cubicBezTo>
                <a:cubicBezTo>
                  <a:pt x="418" y="384"/>
                  <a:pt x="426" y="397"/>
                  <a:pt x="433" y="413"/>
                </a:cubicBezTo>
                <a:close/>
                <a:moveTo>
                  <a:pt x="418" y="2137"/>
                </a:moveTo>
                <a:cubicBezTo>
                  <a:pt x="409" y="2129"/>
                  <a:pt x="397" y="2124"/>
                  <a:pt x="390" y="2116"/>
                </a:cubicBezTo>
                <a:cubicBezTo>
                  <a:pt x="378" y="2102"/>
                  <a:pt x="364" y="2097"/>
                  <a:pt x="347" y="2104"/>
                </a:cubicBezTo>
                <a:cubicBezTo>
                  <a:pt x="330" y="2074"/>
                  <a:pt x="302" y="2072"/>
                  <a:pt x="273" y="2071"/>
                </a:cubicBezTo>
                <a:cubicBezTo>
                  <a:pt x="224" y="2070"/>
                  <a:pt x="175" y="2065"/>
                  <a:pt x="126" y="2072"/>
                </a:cubicBezTo>
                <a:cubicBezTo>
                  <a:pt x="113" y="2074"/>
                  <a:pt x="105" y="2072"/>
                  <a:pt x="105" y="2058"/>
                </a:cubicBezTo>
                <a:cubicBezTo>
                  <a:pt x="157" y="2040"/>
                  <a:pt x="209" y="2061"/>
                  <a:pt x="261" y="2058"/>
                </a:cubicBezTo>
                <a:cubicBezTo>
                  <a:pt x="257" y="2051"/>
                  <a:pt x="252" y="2046"/>
                  <a:pt x="246" y="2044"/>
                </a:cubicBezTo>
                <a:cubicBezTo>
                  <a:pt x="178" y="2014"/>
                  <a:pt x="111" y="1983"/>
                  <a:pt x="43" y="1954"/>
                </a:cubicBezTo>
                <a:cubicBezTo>
                  <a:pt x="29" y="1948"/>
                  <a:pt x="15" y="1942"/>
                  <a:pt x="1" y="1935"/>
                </a:cubicBezTo>
                <a:cubicBezTo>
                  <a:pt x="1" y="1951"/>
                  <a:pt x="1" y="1951"/>
                  <a:pt x="1" y="1951"/>
                </a:cubicBezTo>
                <a:cubicBezTo>
                  <a:pt x="54" y="1979"/>
                  <a:pt x="108" y="2004"/>
                  <a:pt x="163" y="2032"/>
                </a:cubicBezTo>
                <a:cubicBezTo>
                  <a:pt x="139" y="2035"/>
                  <a:pt x="117" y="2038"/>
                  <a:pt x="97" y="2040"/>
                </a:cubicBezTo>
                <a:cubicBezTo>
                  <a:pt x="66" y="2015"/>
                  <a:pt x="34" y="1994"/>
                  <a:pt x="1" y="1978"/>
                </a:cubicBezTo>
                <a:cubicBezTo>
                  <a:pt x="1" y="2008"/>
                  <a:pt x="1" y="2008"/>
                  <a:pt x="1" y="2008"/>
                </a:cubicBezTo>
                <a:cubicBezTo>
                  <a:pt x="8" y="2014"/>
                  <a:pt x="13" y="2023"/>
                  <a:pt x="20" y="2030"/>
                </a:cubicBezTo>
                <a:cubicBezTo>
                  <a:pt x="18" y="2032"/>
                  <a:pt x="17" y="2033"/>
                  <a:pt x="16" y="2035"/>
                </a:cubicBezTo>
                <a:cubicBezTo>
                  <a:pt x="11" y="2034"/>
                  <a:pt x="6" y="2033"/>
                  <a:pt x="1" y="2032"/>
                </a:cubicBezTo>
                <a:cubicBezTo>
                  <a:pt x="1" y="2051"/>
                  <a:pt x="1" y="2051"/>
                  <a:pt x="1" y="2051"/>
                </a:cubicBezTo>
                <a:cubicBezTo>
                  <a:pt x="10" y="2055"/>
                  <a:pt x="18" y="2058"/>
                  <a:pt x="26" y="2063"/>
                </a:cubicBezTo>
                <a:cubicBezTo>
                  <a:pt x="19" y="2068"/>
                  <a:pt x="10" y="2072"/>
                  <a:pt x="1" y="2075"/>
                </a:cubicBezTo>
                <a:cubicBezTo>
                  <a:pt x="1" y="2160"/>
                  <a:pt x="1" y="2160"/>
                  <a:pt x="1" y="2160"/>
                </a:cubicBezTo>
                <a:cubicBezTo>
                  <a:pt x="7" y="2160"/>
                  <a:pt x="7" y="2160"/>
                  <a:pt x="7" y="2160"/>
                </a:cubicBezTo>
                <a:cubicBezTo>
                  <a:pt x="12" y="2147"/>
                  <a:pt x="19" y="2136"/>
                  <a:pt x="28" y="2128"/>
                </a:cubicBezTo>
                <a:cubicBezTo>
                  <a:pt x="39" y="2126"/>
                  <a:pt x="50" y="2123"/>
                  <a:pt x="63" y="2120"/>
                </a:cubicBezTo>
                <a:cubicBezTo>
                  <a:pt x="65" y="2134"/>
                  <a:pt x="65" y="2147"/>
                  <a:pt x="64" y="2160"/>
                </a:cubicBezTo>
                <a:cubicBezTo>
                  <a:pt x="81" y="2160"/>
                  <a:pt x="81" y="2160"/>
                  <a:pt x="81" y="2160"/>
                </a:cubicBezTo>
                <a:cubicBezTo>
                  <a:pt x="83" y="2150"/>
                  <a:pt x="84" y="2139"/>
                  <a:pt x="84" y="2128"/>
                </a:cubicBezTo>
                <a:cubicBezTo>
                  <a:pt x="94" y="2139"/>
                  <a:pt x="102" y="2149"/>
                  <a:pt x="108" y="2160"/>
                </a:cubicBezTo>
                <a:cubicBezTo>
                  <a:pt x="141" y="2160"/>
                  <a:pt x="141" y="2160"/>
                  <a:pt x="141" y="2160"/>
                </a:cubicBezTo>
                <a:cubicBezTo>
                  <a:pt x="141" y="2137"/>
                  <a:pt x="136" y="2113"/>
                  <a:pt x="127" y="2091"/>
                </a:cubicBezTo>
                <a:cubicBezTo>
                  <a:pt x="188" y="2083"/>
                  <a:pt x="247" y="2083"/>
                  <a:pt x="303" y="2110"/>
                </a:cubicBezTo>
                <a:cubicBezTo>
                  <a:pt x="320" y="2118"/>
                  <a:pt x="336" y="2129"/>
                  <a:pt x="357" y="2124"/>
                </a:cubicBezTo>
                <a:cubicBezTo>
                  <a:pt x="363" y="2122"/>
                  <a:pt x="371" y="2126"/>
                  <a:pt x="377" y="2130"/>
                </a:cubicBezTo>
                <a:cubicBezTo>
                  <a:pt x="392" y="2140"/>
                  <a:pt x="407" y="2149"/>
                  <a:pt x="422" y="2160"/>
                </a:cubicBezTo>
                <a:cubicBezTo>
                  <a:pt x="459" y="2160"/>
                  <a:pt x="459" y="2160"/>
                  <a:pt x="459" y="2160"/>
                </a:cubicBezTo>
                <a:cubicBezTo>
                  <a:pt x="454" y="2151"/>
                  <a:pt x="451" y="2141"/>
                  <a:pt x="450" y="2129"/>
                </a:cubicBezTo>
                <a:cubicBezTo>
                  <a:pt x="438" y="2146"/>
                  <a:pt x="429" y="2146"/>
                  <a:pt x="418" y="2137"/>
                </a:cubicBezTo>
                <a:close/>
              </a:path>
            </a:pathLst>
          </a:custGeom>
          <a:solidFill>
            <a:schemeClr val="accent3">
              <a:lumMod val="60000"/>
              <a:lumOff val="40000"/>
              <a:alpha val="40000"/>
            </a:schemeClr>
          </a:solidFill>
          <a:ln>
            <a:noFill/>
          </a:ln>
        </p:spPr>
      </p:sp>
    </p:spTree>
    <p:extLst>
      <p:ext uri="{BB962C8B-B14F-4D97-AF65-F5344CB8AC3E}">
        <p14:creationId xmlns:p14="http://schemas.microsoft.com/office/powerpoint/2010/main" val="1495433041"/>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hf hdr="0"/>
  <p:txStyles>
    <p:titleStyle>
      <a:lvl1pPr algn="l" defTabSz="914400" rtl="0" eaLnBrk="1" latinLnBrk="0" hangingPunct="1">
        <a:lnSpc>
          <a:spcPct val="99000"/>
        </a:lnSpc>
        <a:spcBef>
          <a:spcPct val="0"/>
        </a:spcBef>
        <a:buNone/>
        <a:defRPr sz="4400" kern="1200">
          <a:solidFill>
            <a:schemeClr val="tx2">
              <a:lumMod val="75000"/>
              <a:lumOff val="25000"/>
            </a:schemeClr>
          </a:solidFill>
          <a:latin typeface="+mj-lt"/>
          <a:ea typeface="+mj-ea"/>
          <a:cs typeface="+mj-cs"/>
        </a:defRPr>
      </a:lvl1pPr>
    </p:titleStyle>
    <p:body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257" y="4262033"/>
            <a:ext cx="2618429" cy="2600973"/>
          </a:xfrm>
          <a:prstGeom prst="rect">
            <a:avLst/>
          </a:prstGeom>
        </p:spPr>
      </p:pic>
      <p:pic>
        <p:nvPicPr>
          <p:cNvPr id="8" name="Picture 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5400000">
            <a:off x="-4513" y="13747"/>
            <a:ext cx="2618429" cy="2600973"/>
          </a:xfrm>
          <a:prstGeom prst="rect">
            <a:avLst/>
          </a:prstGeom>
        </p:spPr>
      </p:pic>
      <p:pic>
        <p:nvPicPr>
          <p:cNvPr id="9" name="Picture 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10800000">
            <a:off x="9584854" y="-7562"/>
            <a:ext cx="2618429" cy="2600973"/>
          </a:xfrm>
          <a:prstGeom prst="rect">
            <a:avLst/>
          </a:prstGeom>
        </p:spPr>
      </p:pic>
      <p:pic>
        <p:nvPicPr>
          <p:cNvPr id="10" name="Picture 9"/>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16200000">
            <a:off x="9600664" y="4251256"/>
            <a:ext cx="2618429" cy="2600973"/>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480596"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54B024-3E71-4D6F-B7FD-A4AFE555CBD5}" type="datetime1">
              <a:rPr lang="en-US" smtClean="0"/>
              <a:t>10/25/2019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as-IN" smtClean="0"/>
              <a:t>মোঃ সোহরাব হোসাইন। </a:t>
            </a:r>
            <a:endParaRPr lang="en-US"/>
          </a:p>
        </p:txBody>
      </p:sp>
      <p:sp>
        <p:nvSpPr>
          <p:cNvPr id="6" name="Slide Number Placeholder 5"/>
          <p:cNvSpPr>
            <a:spLocks noGrp="1"/>
          </p:cNvSpPr>
          <p:nvPr>
            <p:ph type="sldNum" sz="quarter" idx="4"/>
          </p:nvPr>
        </p:nvSpPr>
        <p:spPr>
          <a:xfrm>
            <a:off x="694429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69B293-E546-4BB3-B5B7-34F82AD4E0BD}" type="slidenum">
              <a:rPr lang="en-US" smtClean="0"/>
              <a:t>‹#›</a:t>
            </a:fld>
            <a:endParaRPr lang="en-US"/>
          </a:p>
        </p:txBody>
      </p:sp>
    </p:spTree>
    <p:extLst>
      <p:ext uri="{BB962C8B-B14F-4D97-AF65-F5344CB8AC3E}">
        <p14:creationId xmlns:p14="http://schemas.microsoft.com/office/powerpoint/2010/main" val="1780429935"/>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257" y="4262033"/>
            <a:ext cx="2618429" cy="2600973"/>
          </a:xfrm>
          <a:prstGeom prst="rect">
            <a:avLst/>
          </a:prstGeom>
        </p:spPr>
      </p:pic>
      <p:pic>
        <p:nvPicPr>
          <p:cNvPr id="8" name="Picture 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5400000">
            <a:off x="-4513" y="13747"/>
            <a:ext cx="2618429" cy="2600973"/>
          </a:xfrm>
          <a:prstGeom prst="rect">
            <a:avLst/>
          </a:prstGeom>
        </p:spPr>
      </p:pic>
      <p:pic>
        <p:nvPicPr>
          <p:cNvPr id="9" name="Picture 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10800000">
            <a:off x="9584854" y="-7562"/>
            <a:ext cx="2618429" cy="2600973"/>
          </a:xfrm>
          <a:prstGeom prst="rect">
            <a:avLst/>
          </a:prstGeom>
        </p:spPr>
      </p:pic>
      <p:pic>
        <p:nvPicPr>
          <p:cNvPr id="10" name="Picture 9"/>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16200000">
            <a:off x="9600664" y="4251256"/>
            <a:ext cx="2618429" cy="2600973"/>
          </a:xfrm>
          <a:prstGeom prst="rect">
            <a:avLst/>
          </a:prstGeom>
        </p:spPr>
      </p:pic>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480596"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9E5C45-C84B-43A3-8095-0F1B00C97394}" type="datetime1">
              <a:rPr lang="en-US" smtClean="0"/>
              <a:t>10/25/2019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as-IN" smtClean="0"/>
              <a:t>মোঃ সোহরাব হোসাইন। </a:t>
            </a:r>
            <a:endParaRPr lang="en-US"/>
          </a:p>
        </p:txBody>
      </p:sp>
      <p:sp>
        <p:nvSpPr>
          <p:cNvPr id="6" name="Slide Number Placeholder 5"/>
          <p:cNvSpPr>
            <a:spLocks noGrp="1"/>
          </p:cNvSpPr>
          <p:nvPr>
            <p:ph type="sldNum" sz="quarter" idx="4"/>
          </p:nvPr>
        </p:nvSpPr>
        <p:spPr>
          <a:xfrm>
            <a:off x="694429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69B293-E546-4BB3-B5B7-34F82AD4E0BD}" type="slidenum">
              <a:rPr lang="en-US" smtClean="0"/>
              <a:t>‹#›</a:t>
            </a:fld>
            <a:endParaRPr lang="en-US"/>
          </a:p>
        </p:txBody>
      </p:sp>
    </p:spTree>
    <p:extLst>
      <p:ext uri="{BB962C8B-B14F-4D97-AF65-F5344CB8AC3E}">
        <p14:creationId xmlns:p14="http://schemas.microsoft.com/office/powerpoint/2010/main" val="4113350234"/>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audio" Target="../media/audio1.wav"/><Relationship Id="rId1" Type="http://schemas.openxmlformats.org/officeDocument/2006/relationships/slideLayout" Target="../slideLayouts/slideLayout29.xml"/><Relationship Id="rId4" Type="http://schemas.openxmlformats.org/officeDocument/2006/relationships/audio" Target="../media/audio1.wav"/></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4.xml"/><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3.jpg"/><Relationship Id="rId2" Type="http://schemas.openxmlformats.org/officeDocument/2006/relationships/image" Target="../media/image9.jpeg"/><Relationship Id="rId1" Type="http://schemas.openxmlformats.org/officeDocument/2006/relationships/slideLayout" Target="../slideLayouts/slideLayout19.xml"/><Relationship Id="rId6" Type="http://schemas.openxmlformats.org/officeDocument/2006/relationships/image" Target="../media/image12.jpg"/><Relationship Id="rId5" Type="http://schemas.openxmlformats.org/officeDocument/2006/relationships/image" Target="../media/image5.jpg"/><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4.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3.jpg"/><Relationship Id="rId1" Type="http://schemas.openxmlformats.org/officeDocument/2006/relationships/slideLayout" Target="../slideLayouts/slideLayout5.xml"/><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5.xml"/><Relationship Id="rId5" Type="http://schemas.openxmlformats.org/officeDocument/2006/relationships/image" Target="../media/image20.jpeg"/><Relationship Id="rId4" Type="http://schemas.openxmlformats.org/officeDocument/2006/relationships/image" Target="../media/image19.gif"/></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0.jpeg"/><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14.jpeg"/><Relationship Id="rId1" Type="http://schemas.openxmlformats.org/officeDocument/2006/relationships/slideLayout" Target="../slideLayouts/slideLayout33.xml"/><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14.jpe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27.jpeg"/><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9.xml"/><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8.jpe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9.jpeg"/><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B1D1DE-B4C2-418F-91D8-A6A628565C71}" type="datetime1">
              <a:rPr lang="en-US" smtClean="0"/>
              <a:t>10/25/2019</a:t>
            </a:fld>
            <a:endParaRPr lang="en-US"/>
          </a:p>
        </p:txBody>
      </p:sp>
      <p:sp>
        <p:nvSpPr>
          <p:cNvPr id="4" name="Footer Placeholder 3"/>
          <p:cNvSpPr>
            <a:spLocks noGrp="1"/>
          </p:cNvSpPr>
          <p:nvPr>
            <p:ph type="ftr" sz="quarter" idx="11"/>
          </p:nvPr>
        </p:nvSpPr>
        <p:spPr>
          <a:xfrm>
            <a:off x="3454400" y="6025446"/>
            <a:ext cx="4572000" cy="655384"/>
          </a:xfrm>
        </p:spPr>
        <p:txBody>
          <a:bodyPr/>
          <a:lstStyle/>
          <a:p>
            <a:r>
              <a:rPr lang="as-IN" smtClean="0">
                <a:latin typeface="NikoshBAN" panose="02000000000000000000" pitchFamily="2" charset="0"/>
                <a:cs typeface="NikoshBAN" panose="02000000000000000000" pitchFamily="2" charset="0"/>
              </a:rPr>
              <a:t>মোঃ সোহরাব হোসাইন। </a:t>
            </a:r>
            <a:endParaRPr lang="en-US" dirty="0">
              <a:latin typeface="NikoshBAN" panose="02000000000000000000" pitchFamily="2" charset="0"/>
              <a:cs typeface="NikoshBAN" panose="02000000000000000000" pitchFamily="2" charset="0"/>
            </a:endParaRPr>
          </a:p>
        </p:txBody>
      </p:sp>
      <p:sp>
        <p:nvSpPr>
          <p:cNvPr id="3" name="Slide Number Placeholder 2"/>
          <p:cNvSpPr>
            <a:spLocks noGrp="1"/>
          </p:cNvSpPr>
          <p:nvPr>
            <p:ph type="sldNum" sz="quarter" idx="12"/>
          </p:nvPr>
        </p:nvSpPr>
        <p:spPr/>
        <p:txBody>
          <a:bodyPr/>
          <a:lstStyle/>
          <a:p>
            <a:fld id="{5E0CB5C9-236B-4132-8320-D77A10E0C7DE}" type="slidenum">
              <a:rPr lang="en-US" smtClean="0"/>
              <a:t>1</a:t>
            </a:fld>
            <a:endParaRPr lang="en-US"/>
          </a:p>
        </p:txBody>
      </p:sp>
      <p:sp>
        <p:nvSpPr>
          <p:cNvPr id="7" name="Frame 6"/>
          <p:cNvSpPr/>
          <p:nvPr/>
        </p:nvSpPr>
        <p:spPr>
          <a:xfrm>
            <a:off x="0" y="1"/>
            <a:ext cx="12192000" cy="6858000"/>
          </a:xfrm>
          <a:prstGeom prst="frame">
            <a:avLst>
              <a:gd name="adj1" fmla="val 3147"/>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070" y="480223"/>
            <a:ext cx="10753859" cy="5897555"/>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10" name="TextBox 9"/>
          <p:cNvSpPr txBox="1"/>
          <p:nvPr/>
        </p:nvSpPr>
        <p:spPr>
          <a:xfrm>
            <a:off x="1605667" y="523652"/>
            <a:ext cx="5403017" cy="2646878"/>
          </a:xfrm>
          <a:prstGeom prst="rect">
            <a:avLst/>
          </a:prstGeom>
          <a:noFill/>
        </p:spPr>
        <p:txBody>
          <a:bodyPr wrap="square" rtlCol="0">
            <a:spAutoFit/>
          </a:bodyPr>
          <a:lstStyle/>
          <a:p>
            <a:r>
              <a:rPr lang="en-US" sz="16600" u="sng" dirty="0" err="1" smtClean="0">
                <a:solidFill>
                  <a:schemeClr val="bg1"/>
                </a:solidFill>
                <a:latin typeface="NikoshBAN" panose="02000000000000000000" pitchFamily="2" charset="0"/>
                <a:cs typeface="NikoshBAN" panose="02000000000000000000" pitchFamily="2" charset="0"/>
              </a:rPr>
              <a:t>স্বাগতম</a:t>
            </a:r>
            <a:r>
              <a:rPr lang="en-US" sz="16600" u="sng" dirty="0" smtClean="0">
                <a:solidFill>
                  <a:schemeClr val="bg1"/>
                </a:solidFill>
                <a:latin typeface="NikoshBAN" panose="02000000000000000000" pitchFamily="2" charset="0"/>
                <a:cs typeface="NikoshBAN" panose="02000000000000000000" pitchFamily="2" charset="0"/>
              </a:rPr>
              <a:t> </a:t>
            </a:r>
            <a:endParaRPr lang="en-US" sz="16600" u="sng" dirty="0">
              <a:solidFill>
                <a:schemeClr val="bg1"/>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7687461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sndAc>
          <p:stSnd>
            <p:snd r:embed="rId2" name="applause.wav"/>
          </p:stSnd>
        </p:sndAc>
      </p:transition>
    </mc:Choice>
    <mc:Fallback xmlns="">
      <p:transition spd="slow">
        <p:fade/>
        <p:sndAc>
          <p:stSnd>
            <p:snd r:embed="rId4" name="applause.wav"/>
          </p:stSnd>
        </p:sndAc>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532587" y="1225223"/>
            <a:ext cx="2179608" cy="2364136"/>
          </a:xfrm>
          <a:prstGeom prst="roundRect">
            <a:avLst/>
          </a:prstGeom>
          <a:blipFill dpi="0" rotWithShape="1">
            <a:blip r:embed="rId3" cstate="print">
              <a:extLst>
                <a:ext uri="{28A0092B-C50C-407E-A947-70E740481C1C}">
                  <a14:useLocalDpi xmlns:a14="http://schemas.microsoft.com/office/drawing/2010/main" val="0"/>
                </a:ext>
              </a:extLst>
            </a:blip>
            <a:srcRect/>
            <a:stretch>
              <a:fillRect/>
            </a:stretch>
          </a:blipFill>
          <a:ln w="76200">
            <a:noFill/>
          </a:ln>
          <a:effectLst>
            <a:reflection blurRad="6350" stA="50000" endA="300" endPos="38500" dist="50800" dir="5400000" sy="-100000" algn="bl" rotWithShape="0"/>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1" dirty="0"/>
          </a:p>
        </p:txBody>
      </p:sp>
      <p:sp>
        <p:nvSpPr>
          <p:cNvPr id="5" name="Title 1"/>
          <p:cNvSpPr txBox="1">
            <a:spLocks/>
          </p:cNvSpPr>
          <p:nvPr/>
        </p:nvSpPr>
        <p:spPr>
          <a:xfrm>
            <a:off x="3778872" y="334851"/>
            <a:ext cx="3999968" cy="941887"/>
          </a:xfrm>
          <a:prstGeom prst="rect">
            <a:avLst/>
          </a:prstGeom>
          <a:blipFill>
            <a:blip r:embed="rId4"/>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0311" tIns="45156" rIns="90311" bIns="45156" rtlCol="0" anchor="ctr">
            <a:no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defTabSz="903167">
              <a:defRPr/>
            </a:pPr>
            <a:r>
              <a:rPr lang="en-US" sz="7200" b="1" dirty="0" err="1">
                <a:ln w="11430"/>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পরিচিতি</a:t>
            </a:r>
            <a:r>
              <a:rPr lang="en-US" sz="7200" b="1" dirty="0">
                <a:ln w="11430"/>
                <a:effectLst>
                  <a:outerShdw blurRad="50800" dist="39000" dir="5460000" algn="tl">
                    <a:srgbClr val="000000">
                      <a:alpha val="38000"/>
                    </a:srgbClr>
                  </a:outerShdw>
                </a:effectLst>
                <a:latin typeface="NikoshBAN" panose="02000000000000000000" pitchFamily="2" charset="0"/>
                <a:cs typeface="NikoshBAN" panose="02000000000000000000" pitchFamily="2" charset="0"/>
              </a:rPr>
              <a:t> </a:t>
            </a:r>
          </a:p>
        </p:txBody>
      </p:sp>
      <p:sp>
        <p:nvSpPr>
          <p:cNvPr id="7" name="TextBox 6"/>
          <p:cNvSpPr txBox="1"/>
          <p:nvPr/>
        </p:nvSpPr>
        <p:spPr>
          <a:xfrm>
            <a:off x="600997" y="3645383"/>
            <a:ext cx="3542404" cy="2965364"/>
          </a:xfrm>
          <a:prstGeom prst="rect">
            <a:avLst/>
          </a:prstGeom>
          <a:noFill/>
          <a:ln w="57150">
            <a:solidFill>
              <a:schemeClr val="tx1"/>
            </a:solidFill>
            <a:prstDash val="lgDashDotDot"/>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sp3d extrusionH="57150">
              <a:bevelT w="38100" h="38100"/>
            </a:sp3d>
          </a:bodyPr>
          <a:lstStyle/>
          <a:p>
            <a:r>
              <a:rPr lang="en-US" sz="2667" i="1" dirty="0" err="1">
                <a:latin typeface="NikoshBAN" panose="02000000000000000000" pitchFamily="2" charset="0"/>
                <a:cs typeface="NikoshBAN" panose="02000000000000000000" pitchFamily="2" charset="0"/>
              </a:rPr>
              <a:t>মোঃ</a:t>
            </a:r>
            <a:r>
              <a:rPr lang="en-US" sz="2667" i="1" dirty="0">
                <a:latin typeface="NikoshBAN" panose="02000000000000000000" pitchFamily="2" charset="0"/>
                <a:cs typeface="NikoshBAN" panose="02000000000000000000" pitchFamily="2" charset="0"/>
              </a:rPr>
              <a:t> </a:t>
            </a:r>
            <a:r>
              <a:rPr lang="en-US" sz="2667" i="1" dirty="0" err="1">
                <a:latin typeface="NikoshBAN" panose="02000000000000000000" pitchFamily="2" charset="0"/>
                <a:cs typeface="NikoshBAN" panose="02000000000000000000" pitchFamily="2" charset="0"/>
              </a:rPr>
              <a:t>সোহরাব</a:t>
            </a:r>
            <a:r>
              <a:rPr lang="en-US" sz="2667" i="1" dirty="0">
                <a:latin typeface="NikoshBAN" panose="02000000000000000000" pitchFamily="2" charset="0"/>
                <a:cs typeface="NikoshBAN" panose="02000000000000000000" pitchFamily="2" charset="0"/>
              </a:rPr>
              <a:t> </a:t>
            </a:r>
            <a:r>
              <a:rPr lang="en-US" sz="2667" i="1" dirty="0" err="1">
                <a:latin typeface="NikoshBAN" panose="02000000000000000000" pitchFamily="2" charset="0"/>
                <a:cs typeface="NikoshBAN" panose="02000000000000000000" pitchFamily="2" charset="0"/>
              </a:rPr>
              <a:t>হোসাইন</a:t>
            </a:r>
            <a:endParaRPr lang="en-US" sz="2667" i="1" dirty="0">
              <a:latin typeface="NikoshBAN" panose="02000000000000000000" pitchFamily="2" charset="0"/>
              <a:cs typeface="NikoshBAN" panose="02000000000000000000" pitchFamily="2" charset="0"/>
            </a:endParaRPr>
          </a:p>
          <a:p>
            <a:r>
              <a:rPr lang="en-US" sz="2667" i="1" dirty="0" err="1">
                <a:latin typeface="NikoshBAN" panose="02000000000000000000" pitchFamily="2" charset="0"/>
                <a:cs typeface="NikoshBAN" panose="02000000000000000000" pitchFamily="2" charset="0"/>
              </a:rPr>
              <a:t>প্রভাষক</a:t>
            </a:r>
            <a:r>
              <a:rPr lang="en-US" sz="2667" i="1" dirty="0">
                <a:latin typeface="NikoshBAN" panose="02000000000000000000" pitchFamily="2" charset="0"/>
                <a:cs typeface="NikoshBAN" panose="02000000000000000000" pitchFamily="2" charset="0"/>
              </a:rPr>
              <a:t> </a:t>
            </a:r>
            <a:r>
              <a:rPr lang="en-US" sz="2667" i="1" dirty="0" err="1">
                <a:latin typeface="NikoshBAN" panose="02000000000000000000" pitchFamily="2" charset="0"/>
                <a:cs typeface="NikoshBAN" panose="02000000000000000000" pitchFamily="2" charset="0"/>
              </a:rPr>
              <a:t>আরবি</a:t>
            </a:r>
            <a:endParaRPr lang="en-US" sz="2667" i="1" dirty="0">
              <a:latin typeface="NikoshBAN" panose="02000000000000000000" pitchFamily="2" charset="0"/>
              <a:cs typeface="NikoshBAN" panose="02000000000000000000" pitchFamily="2" charset="0"/>
            </a:endParaRPr>
          </a:p>
          <a:p>
            <a:r>
              <a:rPr lang="en-US" sz="2667" i="1" dirty="0" err="1">
                <a:latin typeface="NikoshBAN" panose="02000000000000000000" pitchFamily="2" charset="0"/>
                <a:cs typeface="NikoshBAN" panose="02000000000000000000" pitchFamily="2" charset="0"/>
              </a:rPr>
              <a:t>কামতা</a:t>
            </a:r>
            <a:r>
              <a:rPr lang="en-US" sz="2667" i="1" dirty="0">
                <a:latin typeface="NikoshBAN" panose="02000000000000000000" pitchFamily="2" charset="0"/>
                <a:cs typeface="NikoshBAN" panose="02000000000000000000" pitchFamily="2" charset="0"/>
              </a:rPr>
              <a:t> </a:t>
            </a:r>
            <a:r>
              <a:rPr lang="en-US" sz="2667" i="1" dirty="0" err="1">
                <a:latin typeface="NikoshBAN" panose="02000000000000000000" pitchFamily="2" charset="0"/>
                <a:cs typeface="NikoshBAN" panose="02000000000000000000" pitchFamily="2" charset="0"/>
              </a:rPr>
              <a:t>ডি</a:t>
            </a:r>
            <a:r>
              <a:rPr lang="en-US" sz="2667" i="1" dirty="0">
                <a:latin typeface="NikoshBAN" panose="02000000000000000000" pitchFamily="2" charset="0"/>
                <a:cs typeface="NikoshBAN" panose="02000000000000000000" pitchFamily="2" charset="0"/>
              </a:rPr>
              <a:t> </a:t>
            </a:r>
            <a:r>
              <a:rPr lang="en-US" sz="2667" i="1" dirty="0" err="1">
                <a:latin typeface="NikoshBAN" panose="02000000000000000000" pitchFamily="2" charset="0"/>
                <a:cs typeface="NikoshBAN" panose="02000000000000000000" pitchFamily="2" charset="0"/>
              </a:rPr>
              <a:t>এস</a:t>
            </a:r>
            <a:r>
              <a:rPr lang="en-US" sz="2667" i="1" dirty="0">
                <a:latin typeface="NikoshBAN" panose="02000000000000000000" pitchFamily="2" charset="0"/>
                <a:cs typeface="NikoshBAN" panose="02000000000000000000" pitchFamily="2" charset="0"/>
              </a:rPr>
              <a:t> </a:t>
            </a:r>
            <a:r>
              <a:rPr lang="en-US" sz="2667" i="1" dirty="0" err="1">
                <a:latin typeface="NikoshBAN" panose="02000000000000000000" pitchFamily="2" charset="0"/>
                <a:cs typeface="NikoshBAN" panose="02000000000000000000" pitchFamily="2" charset="0"/>
              </a:rPr>
              <a:t>ফাযিল</a:t>
            </a:r>
            <a:r>
              <a:rPr lang="en-US" sz="2667" i="1" dirty="0">
                <a:latin typeface="NikoshBAN" panose="02000000000000000000" pitchFamily="2" charset="0"/>
                <a:cs typeface="NikoshBAN" panose="02000000000000000000" pitchFamily="2" charset="0"/>
              </a:rPr>
              <a:t> </a:t>
            </a:r>
            <a:r>
              <a:rPr lang="en-US" sz="2667" i="1" dirty="0" err="1">
                <a:latin typeface="NikoshBAN" panose="02000000000000000000" pitchFamily="2" charset="0"/>
                <a:cs typeface="NikoshBAN" panose="02000000000000000000" pitchFamily="2" charset="0"/>
              </a:rPr>
              <a:t>মাদ্রাসা</a:t>
            </a:r>
            <a:endParaRPr lang="en-US" sz="2667" i="1" dirty="0">
              <a:latin typeface="NikoshBAN" panose="02000000000000000000" pitchFamily="2" charset="0"/>
              <a:cs typeface="NikoshBAN" panose="02000000000000000000" pitchFamily="2" charset="0"/>
            </a:endParaRPr>
          </a:p>
          <a:p>
            <a:r>
              <a:rPr lang="en-US" sz="2667" i="1" dirty="0" err="1">
                <a:latin typeface="NikoshBAN" panose="02000000000000000000" pitchFamily="2" charset="0"/>
                <a:cs typeface="NikoshBAN" panose="02000000000000000000" pitchFamily="2" charset="0"/>
              </a:rPr>
              <a:t>কামতা</a:t>
            </a:r>
            <a:r>
              <a:rPr lang="en-US" sz="2667" i="1" dirty="0">
                <a:latin typeface="NikoshBAN" panose="02000000000000000000" pitchFamily="2" charset="0"/>
                <a:cs typeface="NikoshBAN" panose="02000000000000000000" pitchFamily="2" charset="0"/>
              </a:rPr>
              <a:t> </a:t>
            </a:r>
            <a:r>
              <a:rPr lang="en-US" sz="2667" i="1" dirty="0" err="1">
                <a:latin typeface="NikoshBAN" panose="02000000000000000000" pitchFamily="2" charset="0"/>
                <a:cs typeface="NikoshBAN" panose="02000000000000000000" pitchFamily="2" charset="0"/>
              </a:rPr>
              <a:t>বাজার</a:t>
            </a:r>
            <a:endParaRPr lang="en-US" sz="2667" i="1" dirty="0">
              <a:latin typeface="NikoshBAN" panose="02000000000000000000" pitchFamily="2" charset="0"/>
              <a:cs typeface="NikoshBAN" panose="02000000000000000000" pitchFamily="2" charset="0"/>
            </a:endParaRPr>
          </a:p>
          <a:p>
            <a:r>
              <a:rPr lang="en-US" sz="2667" i="1" dirty="0" err="1">
                <a:latin typeface="NikoshBAN" panose="02000000000000000000" pitchFamily="2" charset="0"/>
                <a:cs typeface="NikoshBAN" panose="02000000000000000000" pitchFamily="2" charset="0"/>
              </a:rPr>
              <a:t>ফরিদ্গঞ্জ</a:t>
            </a:r>
            <a:r>
              <a:rPr lang="en-US" sz="2667" i="1" dirty="0">
                <a:latin typeface="NikoshBAN" panose="02000000000000000000" pitchFamily="2" charset="0"/>
                <a:cs typeface="NikoshBAN" panose="02000000000000000000" pitchFamily="2" charset="0"/>
              </a:rPr>
              <a:t>, </a:t>
            </a:r>
            <a:r>
              <a:rPr lang="en-US" sz="2667" i="1" dirty="0" err="1">
                <a:latin typeface="NikoshBAN" panose="02000000000000000000" pitchFamily="2" charset="0"/>
                <a:cs typeface="NikoshBAN" panose="02000000000000000000" pitchFamily="2" charset="0"/>
              </a:rPr>
              <a:t>চাঁদপুর</a:t>
            </a:r>
            <a:r>
              <a:rPr lang="en-US" sz="2667" i="1" dirty="0">
                <a:latin typeface="NikoshBAN" panose="02000000000000000000" pitchFamily="2" charset="0"/>
                <a:cs typeface="NikoshBAN" panose="02000000000000000000" pitchFamily="2" charset="0"/>
              </a:rPr>
              <a:t>। </a:t>
            </a:r>
          </a:p>
          <a:p>
            <a:r>
              <a:rPr lang="en-US" sz="2667" i="1" dirty="0" err="1">
                <a:latin typeface="NikoshBAN" panose="02000000000000000000" pitchFamily="2" charset="0"/>
                <a:cs typeface="NikoshBAN" panose="02000000000000000000" pitchFamily="2" charset="0"/>
              </a:rPr>
              <a:t>ইনডেক্স</a:t>
            </a:r>
            <a:r>
              <a:rPr lang="en-US" sz="2667" i="1" dirty="0">
                <a:latin typeface="NikoshBAN" panose="02000000000000000000" pitchFamily="2" charset="0"/>
                <a:cs typeface="NikoshBAN" panose="02000000000000000000" pitchFamily="2" charset="0"/>
              </a:rPr>
              <a:t> </a:t>
            </a:r>
            <a:r>
              <a:rPr lang="en-US" sz="2667" i="1" dirty="0" err="1">
                <a:latin typeface="NikoshBAN" panose="02000000000000000000" pitchFamily="2" charset="0"/>
                <a:cs typeface="NikoshBAN" panose="02000000000000000000" pitchFamily="2" charset="0"/>
              </a:rPr>
              <a:t>নং</a:t>
            </a:r>
            <a:r>
              <a:rPr lang="en-US" sz="2667" i="1" dirty="0">
                <a:latin typeface="NikoshBAN" panose="02000000000000000000" pitchFamily="2" charset="0"/>
                <a:cs typeface="NikoshBAN" panose="02000000000000000000" pitchFamily="2" charset="0"/>
              </a:rPr>
              <a:t>- ২১০৮৯৬০ </a:t>
            </a:r>
          </a:p>
          <a:p>
            <a:r>
              <a:rPr lang="en-US" sz="2667" i="1" dirty="0" err="1">
                <a:latin typeface="NikoshBAN" panose="02000000000000000000" pitchFamily="2" charset="0"/>
                <a:cs typeface="NikoshBAN" panose="02000000000000000000" pitchFamily="2" charset="0"/>
              </a:rPr>
              <a:t>মোবাইল</a:t>
            </a:r>
            <a:r>
              <a:rPr lang="en-US" sz="2667" i="1" dirty="0">
                <a:latin typeface="NikoshBAN" panose="02000000000000000000" pitchFamily="2" charset="0"/>
                <a:cs typeface="NikoshBAN" panose="02000000000000000000" pitchFamily="2" charset="0"/>
              </a:rPr>
              <a:t> </a:t>
            </a:r>
            <a:r>
              <a:rPr lang="en-US" sz="2667" i="1" dirty="0" smtClean="0">
                <a:latin typeface="NikoshBAN" panose="02000000000000000000" pitchFamily="2" charset="0"/>
                <a:cs typeface="NikoshBAN" panose="02000000000000000000" pitchFamily="2" charset="0"/>
              </a:rPr>
              <a:t>নং-০১৮১৫৪৪৭৩৭৭</a:t>
            </a:r>
            <a:endParaRPr lang="en-US" sz="2667" i="1" dirty="0">
              <a:latin typeface="NikoshBAN" panose="02000000000000000000" pitchFamily="2" charset="0"/>
              <a:cs typeface="NikoshBAN" panose="02000000000000000000" pitchFamily="2" charset="0"/>
            </a:endParaRPr>
          </a:p>
        </p:txBody>
      </p:sp>
      <p:sp>
        <p:nvSpPr>
          <p:cNvPr id="3" name="Date Placeholder 2"/>
          <p:cNvSpPr>
            <a:spLocks noGrp="1"/>
          </p:cNvSpPr>
          <p:nvPr>
            <p:ph type="dt" sz="half" idx="10"/>
          </p:nvPr>
        </p:nvSpPr>
        <p:spPr/>
        <p:txBody>
          <a:bodyPr/>
          <a:lstStyle/>
          <a:p>
            <a:fld id="{45E82519-E90E-408B-92E5-32011245713D}" type="datetime1">
              <a:rPr lang="en-US" smtClean="0"/>
              <a:t>10/25/2019</a:t>
            </a:fld>
            <a:endParaRPr lang="en-US"/>
          </a:p>
        </p:txBody>
      </p:sp>
      <p:sp>
        <p:nvSpPr>
          <p:cNvPr id="8" name="Footer Placeholder 7"/>
          <p:cNvSpPr>
            <a:spLocks noGrp="1"/>
          </p:cNvSpPr>
          <p:nvPr>
            <p:ph type="ftr" sz="quarter" idx="11"/>
          </p:nvPr>
        </p:nvSpPr>
        <p:spPr>
          <a:xfrm>
            <a:off x="3454400" y="6020463"/>
            <a:ext cx="2415822" cy="660366"/>
          </a:xfrm>
        </p:spPr>
        <p:txBody>
          <a:bodyPr/>
          <a:lstStyle/>
          <a:p>
            <a:r>
              <a:rPr lang="as-IN" i="1" smtClean="0">
                <a:solidFill>
                  <a:srgbClr val="002060"/>
                </a:solidFill>
                <a:latin typeface="NikoshBAN" panose="02000000000000000000" pitchFamily="2" charset="0"/>
                <a:cs typeface="NikoshBAN" panose="02000000000000000000" pitchFamily="2" charset="0"/>
              </a:rPr>
              <a:t>মোঃ সোহরাব হোসাইন। </a:t>
            </a:r>
            <a:endParaRPr lang="en-US" i="1" dirty="0">
              <a:solidFill>
                <a:srgbClr val="002060"/>
              </a:solidFill>
              <a:latin typeface="NikoshBAN" panose="02000000000000000000" pitchFamily="2" charset="0"/>
              <a:cs typeface="NikoshBAN" panose="02000000000000000000" pitchFamily="2" charset="0"/>
            </a:endParaRPr>
          </a:p>
        </p:txBody>
      </p:sp>
      <p:sp>
        <p:nvSpPr>
          <p:cNvPr id="6" name="Slide Number Placeholder 5"/>
          <p:cNvSpPr>
            <a:spLocks noGrp="1"/>
          </p:cNvSpPr>
          <p:nvPr>
            <p:ph type="sldNum" sz="quarter" idx="12"/>
          </p:nvPr>
        </p:nvSpPr>
        <p:spPr>
          <a:xfrm>
            <a:off x="10325763" y="6400817"/>
            <a:ext cx="1884348" cy="604269"/>
          </a:xfrm>
        </p:spPr>
        <p:txBody>
          <a:bodyPr/>
          <a:lstStyle/>
          <a:p>
            <a:fld id="{5E0CB5C9-236B-4132-8320-D77A10E0C7DE}" type="slidenum">
              <a:rPr lang="en-US" smtClean="0"/>
              <a:t>2</a:t>
            </a:fld>
            <a:endParaRPr lang="en-US" dirty="0"/>
          </a:p>
        </p:txBody>
      </p:sp>
      <p:sp>
        <p:nvSpPr>
          <p:cNvPr id="9" name="Equal 8"/>
          <p:cNvSpPr/>
          <p:nvPr/>
        </p:nvSpPr>
        <p:spPr>
          <a:xfrm rot="5400000">
            <a:off x="2405286" y="3728324"/>
            <a:ext cx="6680830" cy="491320"/>
          </a:xfrm>
          <a:prstGeom prst="mathEqual">
            <a:avLst/>
          </a:prstGeom>
          <a:blipFill>
            <a:blip r:embed="rId4"/>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TextBox 9"/>
          <p:cNvSpPr txBox="1"/>
          <p:nvPr/>
        </p:nvSpPr>
        <p:spPr>
          <a:xfrm>
            <a:off x="7028606" y="3684895"/>
            <a:ext cx="4307095" cy="2862322"/>
          </a:xfrm>
          <a:prstGeom prst="rect">
            <a:avLst/>
          </a:prstGeom>
          <a:noFill/>
          <a:ln w="34925">
            <a:solidFill>
              <a:schemeClr val="tx1"/>
            </a:solidFill>
            <a:prstDash val="lgDashDotDot"/>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US" sz="3600" dirty="0" err="1" smtClean="0">
                <a:latin typeface="NikoshBAN" panose="02000000000000000000" pitchFamily="2" charset="0"/>
                <a:cs typeface="NikoshBAN" panose="02000000000000000000" pitchFamily="2" charset="0"/>
              </a:rPr>
              <a:t>শ্রেণিঃ</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আলিম</a:t>
            </a:r>
            <a:r>
              <a:rPr lang="en-US" sz="3600" dirty="0" smtClean="0">
                <a:latin typeface="NikoshBAN" panose="02000000000000000000" pitchFamily="2" charset="0"/>
                <a:cs typeface="NikoshBAN" panose="02000000000000000000" pitchFamily="2" charset="0"/>
              </a:rPr>
              <a:t> ১ম ও ২য় </a:t>
            </a:r>
            <a:r>
              <a:rPr lang="en-US" sz="3600" dirty="0" err="1" smtClean="0">
                <a:latin typeface="NikoshBAN" panose="02000000000000000000" pitchFamily="2" charset="0"/>
                <a:cs typeface="NikoshBAN" panose="02000000000000000000" pitchFamily="2" charset="0"/>
              </a:rPr>
              <a:t>বর্ষ</a:t>
            </a:r>
            <a:r>
              <a:rPr lang="en-US" sz="3600" dirty="0" smtClean="0">
                <a:latin typeface="NikoshBAN" panose="02000000000000000000" pitchFamily="2" charset="0"/>
                <a:cs typeface="NikoshBAN" panose="02000000000000000000" pitchFamily="2" charset="0"/>
              </a:rPr>
              <a:t> </a:t>
            </a:r>
          </a:p>
          <a:p>
            <a:r>
              <a:rPr lang="en-US" sz="3600" dirty="0" err="1" smtClean="0">
                <a:latin typeface="NikoshBAN" panose="02000000000000000000" pitchFamily="2" charset="0"/>
                <a:cs typeface="NikoshBAN" panose="02000000000000000000" pitchFamily="2" charset="0"/>
              </a:rPr>
              <a:t>বিষয়ঃ</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আই</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সি</a:t>
            </a:r>
            <a:r>
              <a:rPr lang="en-US" sz="3600" dirty="0" smtClean="0">
                <a:latin typeface="NikoshBAN" panose="02000000000000000000" pitchFamily="2" charset="0"/>
                <a:cs typeface="NikoshBAN" panose="02000000000000000000" pitchFamily="2" charset="0"/>
              </a:rPr>
              <a:t> </a:t>
            </a:r>
            <a:r>
              <a:rPr lang="en-US" sz="3600" dirty="0" err="1" smtClean="0">
                <a:latin typeface="NikoshBAN" panose="02000000000000000000" pitchFamily="2" charset="0"/>
                <a:cs typeface="NikoshBAN" panose="02000000000000000000" pitchFamily="2" charset="0"/>
              </a:rPr>
              <a:t>টি</a:t>
            </a:r>
            <a:endParaRPr lang="en-US" sz="3600" dirty="0" smtClean="0">
              <a:latin typeface="NikoshBAN" panose="02000000000000000000" pitchFamily="2" charset="0"/>
              <a:cs typeface="NikoshBAN" panose="02000000000000000000" pitchFamily="2" charset="0"/>
            </a:endParaRPr>
          </a:p>
          <a:p>
            <a:r>
              <a:rPr lang="en-US" sz="3600" dirty="0" err="1" smtClean="0">
                <a:latin typeface="NikoshBAN" panose="02000000000000000000" pitchFamily="2" charset="0"/>
                <a:cs typeface="NikoshBAN" panose="02000000000000000000" pitchFamily="2" charset="0"/>
              </a:rPr>
              <a:t>অধ্যায়ঃ</a:t>
            </a:r>
            <a:r>
              <a:rPr lang="en-US" sz="3600" dirty="0" smtClean="0">
                <a:latin typeface="NikoshBAN" panose="02000000000000000000" pitchFamily="2" charset="0"/>
                <a:cs typeface="NikoshBAN" panose="02000000000000000000" pitchFamily="2" charset="0"/>
              </a:rPr>
              <a:t>- ২য় </a:t>
            </a:r>
          </a:p>
          <a:p>
            <a:r>
              <a:rPr lang="en-US" sz="3600" dirty="0" err="1" smtClean="0">
                <a:latin typeface="NikoshBAN" panose="02000000000000000000" pitchFamily="2" charset="0"/>
                <a:cs typeface="NikoshBAN" panose="02000000000000000000" pitchFamily="2" charset="0"/>
              </a:rPr>
              <a:t>সময়ঃ</a:t>
            </a:r>
            <a:r>
              <a:rPr lang="en-US" sz="3600" dirty="0" smtClean="0">
                <a:latin typeface="NikoshBAN" panose="02000000000000000000" pitchFamily="2" charset="0"/>
                <a:cs typeface="NikoshBAN" panose="02000000000000000000" pitchFamily="2" charset="0"/>
              </a:rPr>
              <a:t>- ৪০ </a:t>
            </a:r>
            <a:r>
              <a:rPr lang="en-US" sz="3600" dirty="0" err="1" smtClean="0">
                <a:latin typeface="NikoshBAN" panose="02000000000000000000" pitchFamily="2" charset="0"/>
                <a:cs typeface="NikoshBAN" panose="02000000000000000000" pitchFamily="2" charset="0"/>
              </a:rPr>
              <a:t>মিনিট</a:t>
            </a:r>
            <a:r>
              <a:rPr lang="en-US" sz="3600" dirty="0" smtClean="0">
                <a:latin typeface="NikoshBAN" panose="02000000000000000000" pitchFamily="2" charset="0"/>
                <a:cs typeface="NikoshBAN" panose="02000000000000000000" pitchFamily="2" charset="0"/>
              </a:rPr>
              <a:t> </a:t>
            </a:r>
          </a:p>
          <a:p>
            <a:r>
              <a:rPr lang="en-US" sz="3600" dirty="0" err="1" smtClean="0">
                <a:latin typeface="NikoshBAN" panose="02000000000000000000" pitchFamily="2" charset="0"/>
                <a:cs typeface="NikoshBAN" panose="02000000000000000000" pitchFamily="2" charset="0"/>
              </a:rPr>
              <a:t>তাঃ</a:t>
            </a:r>
            <a:r>
              <a:rPr lang="en-US" sz="3600" dirty="0" smtClean="0">
                <a:latin typeface="NikoshBAN" panose="02000000000000000000" pitchFamily="2" charset="0"/>
                <a:cs typeface="NikoshBAN" panose="02000000000000000000" pitchFamily="2" charset="0"/>
              </a:rPr>
              <a:t>- ২৩-০৯-২০১৯ </a:t>
            </a:r>
          </a:p>
        </p:txBody>
      </p:sp>
      <p:sp>
        <p:nvSpPr>
          <p:cNvPr id="11" name="Frame 10"/>
          <p:cNvSpPr/>
          <p:nvPr/>
        </p:nvSpPr>
        <p:spPr>
          <a:xfrm>
            <a:off x="0" y="0"/>
            <a:ext cx="12192000" cy="6858000"/>
          </a:xfrm>
          <a:prstGeom prst="frame">
            <a:avLst>
              <a:gd name="adj1" fmla="val 294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2394" y="1225223"/>
            <a:ext cx="2124644" cy="2351007"/>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271319810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001835" y="343371"/>
            <a:ext cx="3809997" cy="1016001"/>
          </a:xfrm>
          <a:blipFill>
            <a:blip r:embed="rId2"/>
            <a:tile tx="0" ty="0" sx="100000" sy="100000" flip="none" algn="tl"/>
          </a:blip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a:bodyPr>
          <a:lstStyle/>
          <a:p>
            <a:r>
              <a:rPr lang="bn-BD" sz="5333" b="1" dirty="0">
                <a:solidFill>
                  <a:schemeClr val="bg1"/>
                </a:solidFill>
                <a:latin typeface="NikoshBAN" panose="02000000000000000000" pitchFamily="2" charset="0"/>
                <a:cs typeface="NikoshBAN" panose="02000000000000000000" pitchFamily="2" charset="0"/>
              </a:rPr>
              <a:t>পূর্বজ্ঞান যাচাই</a:t>
            </a:r>
            <a:endParaRPr lang="en-US" sz="5333" b="1" dirty="0">
              <a:solidFill>
                <a:schemeClr val="bg1"/>
              </a:solidFill>
              <a:latin typeface="NikoshBAN" panose="02000000000000000000" pitchFamily="2" charset="0"/>
              <a:cs typeface="NikoshBAN" panose="02000000000000000000" pitchFamily="2" charset="0"/>
            </a:endParaRPr>
          </a:p>
        </p:txBody>
      </p:sp>
      <p:sp>
        <p:nvSpPr>
          <p:cNvPr id="3" name="Date Placeholder 2"/>
          <p:cNvSpPr>
            <a:spLocks noGrp="1"/>
          </p:cNvSpPr>
          <p:nvPr>
            <p:ph type="dt" sz="half" idx="10"/>
          </p:nvPr>
        </p:nvSpPr>
        <p:spPr/>
        <p:txBody>
          <a:bodyPr/>
          <a:lstStyle/>
          <a:p>
            <a:fld id="{DD79C599-74F9-4079-B29F-A2F76E858083}" type="datetime1">
              <a:rPr lang="en-US" smtClean="0"/>
              <a:t>10/25/2019</a:t>
            </a:fld>
            <a:endParaRPr lang="en-US"/>
          </a:p>
        </p:txBody>
      </p:sp>
      <p:sp>
        <p:nvSpPr>
          <p:cNvPr id="7" name="Footer Placeholder 6"/>
          <p:cNvSpPr>
            <a:spLocks noGrp="1"/>
          </p:cNvSpPr>
          <p:nvPr>
            <p:ph type="ftr" sz="quarter" idx="11"/>
          </p:nvPr>
        </p:nvSpPr>
        <p:spPr/>
        <p:txBody>
          <a:bodyPr/>
          <a:lstStyle/>
          <a:p>
            <a:r>
              <a:rPr lang="as-IN" smtClean="0">
                <a:latin typeface="NikoshBAN" panose="02000000000000000000" pitchFamily="2" charset="0"/>
                <a:cs typeface="NikoshBAN" panose="02000000000000000000" pitchFamily="2" charset="0"/>
              </a:rPr>
              <a:t>মোঃ সোহরাব হোসাইন। </a:t>
            </a:r>
            <a:endParaRPr lang="en-US" dirty="0">
              <a:latin typeface="NikoshBAN" panose="02000000000000000000" pitchFamily="2" charset="0"/>
              <a:cs typeface="NikoshBAN" panose="02000000000000000000" pitchFamily="2" charset="0"/>
            </a:endParaRPr>
          </a:p>
        </p:txBody>
      </p:sp>
      <p:sp>
        <p:nvSpPr>
          <p:cNvPr id="5" name="Slide Number Placeholder 4"/>
          <p:cNvSpPr>
            <a:spLocks noGrp="1"/>
          </p:cNvSpPr>
          <p:nvPr>
            <p:ph type="sldNum" sz="quarter" idx="12"/>
          </p:nvPr>
        </p:nvSpPr>
        <p:spPr>
          <a:xfrm>
            <a:off x="-1170027" y="6130224"/>
            <a:ext cx="1884348" cy="604269"/>
          </a:xfrm>
        </p:spPr>
        <p:txBody>
          <a:bodyPr/>
          <a:lstStyle/>
          <a:p>
            <a:fld id="{5E0CB5C9-236B-4132-8320-D77A10E0C7DE}" type="slidenum">
              <a:rPr lang="en-US" smtClean="0"/>
              <a:t>3</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26404" y="1482017"/>
            <a:ext cx="3302000" cy="2306484"/>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44804" y="4107976"/>
            <a:ext cx="2235200" cy="2034217"/>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91001" y="1482018"/>
            <a:ext cx="3124200" cy="2306484"/>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62003" y="4107976"/>
            <a:ext cx="2184400" cy="2034217"/>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1201" y="1482018"/>
            <a:ext cx="2616204" cy="2306484"/>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pic>
      <p:sp>
        <p:nvSpPr>
          <p:cNvPr id="11" name="Frame 10"/>
          <p:cNvSpPr/>
          <p:nvPr/>
        </p:nvSpPr>
        <p:spPr>
          <a:xfrm rot="10800000" flipH="1" flipV="1">
            <a:off x="0" y="0"/>
            <a:ext cx="12192000" cy="6858000"/>
          </a:xfrm>
          <a:prstGeom prst="frame">
            <a:avLst>
              <a:gd name="adj1" fmla="val 3346"/>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378927159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1" presetClass="entr" presetSubtype="1"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heel(1)">
                                      <p:cBhvr>
                                        <p:cTn id="29"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1206334" y="2579423"/>
            <a:ext cx="8879362" cy="2429302"/>
          </a:xfrm>
          <a:blipFill>
            <a:blip r:embed="rId2"/>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bodyPr>
          <a:lstStyle/>
          <a:p>
            <a:r>
              <a:rPr lang="bn-IN" sz="7200" dirty="0" smtClean="0">
                <a:solidFill>
                  <a:schemeClr val="tx1"/>
                </a:solidFill>
                <a:latin typeface="NikoshBAN" panose="02000000000000000000" pitchFamily="2" charset="0"/>
                <a:cs typeface="NikoshBAN" panose="02000000000000000000" pitchFamily="2" charset="0"/>
              </a:rPr>
              <a:t>  </a:t>
            </a:r>
            <a:r>
              <a:rPr lang="bn-BD" sz="7200" dirty="0" smtClean="0">
                <a:solidFill>
                  <a:schemeClr val="tx1"/>
                </a:solidFill>
                <a:latin typeface="NikoshBAN" panose="02000000000000000000" pitchFamily="2" charset="0"/>
                <a:cs typeface="NikoshBAN" panose="02000000000000000000" pitchFamily="2" charset="0"/>
              </a:rPr>
              <a:t>ডাটা  কমিউনিকেশন</a:t>
            </a:r>
            <a:r>
              <a:rPr lang="bn-IN" sz="7200" dirty="0" smtClean="0">
                <a:solidFill>
                  <a:schemeClr val="tx1"/>
                </a:solidFill>
                <a:latin typeface="NikoshBAN" panose="02000000000000000000" pitchFamily="2" charset="0"/>
                <a:cs typeface="NikoshBAN" panose="02000000000000000000" pitchFamily="2" charset="0"/>
              </a:rPr>
              <a:t> ও এর মৌলিক উপাদান</a:t>
            </a:r>
            <a:r>
              <a:rPr lang="bn-BD" sz="7200" dirty="0" smtClean="0">
                <a:solidFill>
                  <a:schemeClr val="tx1"/>
                </a:solidFill>
                <a:latin typeface="NikoshBAN" panose="02000000000000000000" pitchFamily="2" charset="0"/>
                <a:cs typeface="NikoshBAN" panose="02000000000000000000" pitchFamily="2" charset="0"/>
              </a:rPr>
              <a:t>।</a:t>
            </a:r>
            <a:endParaRPr lang="en-US" sz="7200" dirty="0">
              <a:solidFill>
                <a:schemeClr val="tx1"/>
              </a:solidFill>
              <a:latin typeface="NikoshBAN" panose="02000000000000000000" pitchFamily="2" charset="0"/>
              <a:cs typeface="NikoshBAN" panose="02000000000000000000" pitchFamily="2" charset="0"/>
            </a:endParaRPr>
          </a:p>
        </p:txBody>
      </p:sp>
      <p:sp>
        <p:nvSpPr>
          <p:cNvPr id="2" name="Date Placeholder 1"/>
          <p:cNvSpPr>
            <a:spLocks noGrp="1"/>
          </p:cNvSpPr>
          <p:nvPr>
            <p:ph type="dt" sz="half" idx="10"/>
          </p:nvPr>
        </p:nvSpPr>
        <p:spPr/>
        <p:txBody>
          <a:bodyPr/>
          <a:lstStyle/>
          <a:p>
            <a:fld id="{CF3AD789-4B4C-4583-8B7F-1293AC0815B2}" type="datetime1">
              <a:rPr lang="en-US" smtClean="0"/>
              <a:t>10/25/2019</a:t>
            </a:fld>
            <a:endParaRPr lang="en-US"/>
          </a:p>
        </p:txBody>
      </p:sp>
      <p:sp>
        <p:nvSpPr>
          <p:cNvPr id="4" name="Footer Placeholder 3"/>
          <p:cNvSpPr>
            <a:spLocks noGrp="1"/>
          </p:cNvSpPr>
          <p:nvPr>
            <p:ph type="ftr" sz="quarter" idx="11"/>
          </p:nvPr>
        </p:nvSpPr>
        <p:spPr/>
        <p:txBody>
          <a:bodyPr/>
          <a:lstStyle/>
          <a:p>
            <a:r>
              <a:rPr lang="as-IN" sz="1600" smtClean="0">
                <a:latin typeface="NikoshBAN" panose="02000000000000000000" pitchFamily="2" charset="0"/>
                <a:cs typeface="NikoshBAN" panose="02000000000000000000" pitchFamily="2" charset="0"/>
              </a:rPr>
              <a:t>মোঃ সোহরাব হোসাইন। </a:t>
            </a:r>
            <a:endParaRPr lang="en-US" sz="1600" dirty="0">
              <a:latin typeface="NikoshBAN" panose="02000000000000000000" pitchFamily="2" charset="0"/>
              <a:cs typeface="NikoshBAN" panose="02000000000000000000" pitchFamily="2" charset="0"/>
            </a:endParaRPr>
          </a:p>
        </p:txBody>
      </p:sp>
      <p:sp>
        <p:nvSpPr>
          <p:cNvPr id="3" name="Slide Number Placeholder 2"/>
          <p:cNvSpPr>
            <a:spLocks noGrp="1"/>
          </p:cNvSpPr>
          <p:nvPr>
            <p:ph type="sldNum" sz="quarter" idx="12"/>
          </p:nvPr>
        </p:nvSpPr>
        <p:spPr/>
        <p:txBody>
          <a:bodyPr/>
          <a:lstStyle/>
          <a:p>
            <a:fld id="{5E0CB5C9-236B-4132-8320-D77A10E0C7DE}" type="slidenum">
              <a:rPr lang="en-US" smtClean="0"/>
              <a:t>4</a:t>
            </a:fld>
            <a:endParaRPr lang="en-US"/>
          </a:p>
        </p:txBody>
      </p:sp>
      <p:sp>
        <p:nvSpPr>
          <p:cNvPr id="5" name="Title 4"/>
          <p:cNvSpPr>
            <a:spLocks noGrp="1"/>
          </p:cNvSpPr>
          <p:nvPr>
            <p:ph type="title"/>
          </p:nvPr>
        </p:nvSpPr>
        <p:spPr>
          <a:xfrm>
            <a:off x="2068091" y="365125"/>
            <a:ext cx="6352582" cy="1381788"/>
          </a:xfrm>
        </p:spPr>
        <p:txBody>
          <a:bodyPr>
            <a:noAutofit/>
          </a:bodyPr>
          <a:lstStyle/>
          <a:p>
            <a:r>
              <a:rPr lang="en-US" sz="5400" dirty="0" err="1" smtClean="0">
                <a:solidFill>
                  <a:srgbClr val="7030A0"/>
                </a:solidFill>
                <a:latin typeface="NikoshBAN" panose="02000000000000000000" pitchFamily="2" charset="0"/>
                <a:cs typeface="NikoshBAN" panose="02000000000000000000" pitchFamily="2" charset="0"/>
              </a:rPr>
              <a:t>আজকের</a:t>
            </a:r>
            <a:r>
              <a:rPr lang="en-US" sz="5400" dirty="0" smtClean="0">
                <a:solidFill>
                  <a:srgbClr val="7030A0"/>
                </a:solidFill>
                <a:latin typeface="NikoshBAN" panose="02000000000000000000" pitchFamily="2" charset="0"/>
                <a:cs typeface="NikoshBAN" panose="02000000000000000000" pitchFamily="2" charset="0"/>
              </a:rPr>
              <a:t> </a:t>
            </a:r>
            <a:r>
              <a:rPr lang="en-US" sz="5400" dirty="0" err="1" smtClean="0">
                <a:solidFill>
                  <a:srgbClr val="7030A0"/>
                </a:solidFill>
                <a:latin typeface="NikoshBAN" panose="02000000000000000000" pitchFamily="2" charset="0"/>
                <a:cs typeface="NikoshBAN" panose="02000000000000000000" pitchFamily="2" charset="0"/>
              </a:rPr>
              <a:t>পাঠ</a:t>
            </a:r>
            <a:r>
              <a:rPr lang="en-US" sz="5400" dirty="0" smtClean="0">
                <a:solidFill>
                  <a:srgbClr val="7030A0"/>
                </a:solidFill>
                <a:latin typeface="NikoshBAN" panose="02000000000000000000" pitchFamily="2" charset="0"/>
                <a:cs typeface="NikoshBAN" panose="02000000000000000000" pitchFamily="2" charset="0"/>
              </a:rPr>
              <a:t> …… </a:t>
            </a:r>
            <a:endParaRPr lang="en-US" sz="5400" dirty="0">
              <a:solidFill>
                <a:srgbClr val="7030A0"/>
              </a:solidFill>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3532474375"/>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bg/>
                                          </p:spTgt>
                                        </p:tgtEl>
                                        <p:attrNameLst>
                                          <p:attrName>style.visibility</p:attrName>
                                        </p:attrNameLst>
                                      </p:cBhvr>
                                      <p:to>
                                        <p:strVal val="visible"/>
                                      </p:to>
                                    </p:set>
                                    <p:anim calcmode="lin" valueType="num">
                                      <p:cBhvr additive="base">
                                        <p:cTn id="7" dur="500" fill="hold"/>
                                        <p:tgtEl>
                                          <p:spTgt spid="9">
                                            <p:bg/>
                                          </p:spTgt>
                                        </p:tgtEl>
                                        <p:attrNameLst>
                                          <p:attrName>ppt_x</p:attrName>
                                        </p:attrNameLst>
                                      </p:cBhvr>
                                      <p:tavLst>
                                        <p:tav tm="0">
                                          <p:val>
                                            <p:strVal val="#ppt_x"/>
                                          </p:val>
                                        </p:tav>
                                        <p:tav tm="100000">
                                          <p:val>
                                            <p:strVal val="#ppt_x"/>
                                          </p:val>
                                        </p:tav>
                                      </p:tavLst>
                                    </p:anim>
                                    <p:anim calcmode="lin" valueType="num">
                                      <p:cBhvr additive="base">
                                        <p:cTn id="8" dur="500" fill="hold"/>
                                        <p:tgtEl>
                                          <p:spTgt spid="9">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anim calcmode="lin" valueType="num">
                                      <p:cBhvr additive="base">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60801" y="1022446"/>
            <a:ext cx="3556001" cy="1016000"/>
          </a:xfrm>
          <a:blipFill>
            <a:blip r:embed="rId2"/>
            <a:tile tx="0" ty="0" sx="100000" sy="100000" flip="none" algn="tl"/>
          </a:blipFill>
          <a:ln>
            <a:noFill/>
          </a:ln>
          <a:effectLst/>
          <a:scene3d>
            <a:camera prst="orthographicFront">
              <a:rot lat="0" lon="0" rev="0"/>
            </a:camera>
            <a:lightRig rig="glow" dir="t">
              <a:rot lat="0" lon="0" rev="4800000"/>
            </a:lightRig>
          </a:scene3d>
          <a:sp3d prstMaterial="matte">
            <a:bevelT w="127000" h="63500"/>
          </a:sp3d>
        </p:spPr>
        <p:txBody>
          <a:bodyPr>
            <a:noAutofit/>
          </a:bodyPr>
          <a:lstStyle/>
          <a:p>
            <a:r>
              <a:rPr lang="bn-BD" sz="7200" dirty="0">
                <a:solidFill>
                  <a:schemeClr val="bg1"/>
                </a:solidFill>
                <a:latin typeface="NikoshBAN" panose="02000000000000000000" pitchFamily="2" charset="0"/>
                <a:cs typeface="NikoshBAN" panose="02000000000000000000" pitchFamily="2" charset="0"/>
              </a:rPr>
              <a:t>শিখন ফল</a:t>
            </a:r>
            <a:endParaRPr lang="en-US" sz="7200" dirty="0">
              <a:solidFill>
                <a:schemeClr val="bg1"/>
              </a:solidFill>
              <a:latin typeface="NikoshBAN" panose="02000000000000000000" pitchFamily="2" charset="0"/>
              <a:cs typeface="NikoshBAN" panose="02000000000000000000" pitchFamily="2" charset="0"/>
            </a:endParaRPr>
          </a:p>
        </p:txBody>
      </p:sp>
      <p:sp>
        <p:nvSpPr>
          <p:cNvPr id="4" name="Content Placeholder 3"/>
          <p:cNvSpPr>
            <a:spLocks noGrp="1"/>
          </p:cNvSpPr>
          <p:nvPr>
            <p:ph sz="half" idx="2"/>
          </p:nvPr>
        </p:nvSpPr>
        <p:spPr>
          <a:xfrm>
            <a:off x="539678" y="2913694"/>
            <a:ext cx="11559822" cy="2927551"/>
          </a:xfrm>
          <a:ln>
            <a:solidFill>
              <a:schemeClr val="tx1"/>
            </a:solidFill>
            <a:prstDash val="lgDashDotDot"/>
          </a:ln>
        </p:spPr>
        <p:txBody>
          <a:bodyPr>
            <a:normAutofit fontScale="92500"/>
          </a:bodyPr>
          <a:lstStyle/>
          <a:p>
            <a:pPr marL="606898" indent="-606898">
              <a:buAutoNum type="arabicPeriod"/>
            </a:pPr>
            <a:r>
              <a:rPr lang="bn-BD" sz="4296" dirty="0">
                <a:ln>
                  <a:noFill/>
                  <a:prstDash val="lgDashDotDot"/>
                </a:ln>
                <a:solidFill>
                  <a:srgbClr val="002060"/>
                </a:solidFill>
                <a:latin typeface="NikoshBAN" panose="02000000000000000000" pitchFamily="2" charset="0"/>
                <a:cs typeface="NikoshBAN" panose="02000000000000000000" pitchFamily="2" charset="0"/>
              </a:rPr>
              <a:t>ডাটা কমিউনিকেশন</a:t>
            </a:r>
            <a:r>
              <a:rPr lang="bn-IN" sz="4296" dirty="0">
                <a:ln>
                  <a:noFill/>
                  <a:prstDash val="lgDashDotDot"/>
                </a:ln>
                <a:solidFill>
                  <a:srgbClr val="002060"/>
                </a:solidFill>
                <a:latin typeface="NikoshBAN" panose="02000000000000000000" pitchFamily="2" charset="0"/>
                <a:cs typeface="NikoshBAN" panose="02000000000000000000" pitchFamily="2" charset="0"/>
              </a:rPr>
              <a:t> </a:t>
            </a:r>
            <a:r>
              <a:rPr lang="en-US" sz="4296" dirty="0" err="1">
                <a:ln>
                  <a:noFill/>
                  <a:prstDash val="lgDashDotDot"/>
                </a:ln>
                <a:solidFill>
                  <a:srgbClr val="002060"/>
                </a:solidFill>
                <a:latin typeface="NikoshBAN" panose="02000000000000000000" pitchFamily="2" charset="0"/>
                <a:cs typeface="NikoshBAN" panose="02000000000000000000" pitchFamily="2" charset="0"/>
              </a:rPr>
              <a:t>সম্পর্কে</a:t>
            </a:r>
            <a:r>
              <a:rPr lang="en-US" sz="4296" dirty="0">
                <a:ln>
                  <a:noFill/>
                  <a:prstDash val="lgDashDotDot"/>
                </a:ln>
                <a:solidFill>
                  <a:srgbClr val="002060"/>
                </a:solidFill>
                <a:latin typeface="NikoshBAN" panose="02000000000000000000" pitchFamily="2" charset="0"/>
                <a:cs typeface="NikoshBAN" panose="02000000000000000000" pitchFamily="2" charset="0"/>
              </a:rPr>
              <a:t> </a:t>
            </a:r>
            <a:r>
              <a:rPr lang="en-US" sz="4296" dirty="0" err="1">
                <a:ln>
                  <a:noFill/>
                  <a:prstDash val="lgDashDotDot"/>
                </a:ln>
                <a:solidFill>
                  <a:srgbClr val="002060"/>
                </a:solidFill>
                <a:latin typeface="NikoshBAN" panose="02000000000000000000" pitchFamily="2" charset="0"/>
                <a:cs typeface="NikoshBAN" panose="02000000000000000000" pitchFamily="2" charset="0"/>
              </a:rPr>
              <a:t>বলতে</a:t>
            </a:r>
            <a:r>
              <a:rPr lang="en-US" sz="4296" dirty="0">
                <a:ln>
                  <a:noFill/>
                  <a:prstDash val="lgDashDotDot"/>
                </a:ln>
                <a:solidFill>
                  <a:srgbClr val="002060"/>
                </a:solidFill>
                <a:latin typeface="NikoshBAN" panose="02000000000000000000" pitchFamily="2" charset="0"/>
                <a:cs typeface="NikoshBAN" panose="02000000000000000000" pitchFamily="2" charset="0"/>
              </a:rPr>
              <a:t> </a:t>
            </a:r>
            <a:r>
              <a:rPr lang="en-US" sz="4296" dirty="0" err="1">
                <a:ln>
                  <a:noFill/>
                  <a:prstDash val="lgDashDotDot"/>
                </a:ln>
                <a:solidFill>
                  <a:srgbClr val="002060"/>
                </a:solidFill>
                <a:latin typeface="NikoshBAN" panose="02000000000000000000" pitchFamily="2" charset="0"/>
                <a:cs typeface="NikoshBAN" panose="02000000000000000000" pitchFamily="2" charset="0"/>
              </a:rPr>
              <a:t>পারবে</a:t>
            </a:r>
            <a:r>
              <a:rPr lang="en-US" sz="4296" dirty="0">
                <a:ln>
                  <a:noFill/>
                  <a:prstDash val="lgDashDotDot"/>
                </a:ln>
                <a:solidFill>
                  <a:srgbClr val="002060"/>
                </a:solidFill>
                <a:latin typeface="NikoshBAN" panose="02000000000000000000" pitchFamily="2" charset="0"/>
                <a:cs typeface="NikoshBAN" panose="02000000000000000000" pitchFamily="2" charset="0"/>
              </a:rPr>
              <a:t> </a:t>
            </a:r>
            <a:r>
              <a:rPr lang="bn-IN" sz="4296" dirty="0" smtClean="0">
                <a:ln>
                  <a:noFill/>
                  <a:prstDash val="lgDashDotDot"/>
                </a:ln>
                <a:solidFill>
                  <a:srgbClr val="002060"/>
                </a:solidFill>
                <a:latin typeface="NikoshBAN" panose="02000000000000000000" pitchFamily="2" charset="0"/>
                <a:cs typeface="NikoshBAN" panose="02000000000000000000" pitchFamily="2" charset="0"/>
              </a:rPr>
              <a:t>; </a:t>
            </a:r>
            <a:r>
              <a:rPr lang="en-US" sz="4296" dirty="0" smtClean="0">
                <a:ln>
                  <a:noFill/>
                  <a:prstDash val="lgDashDotDot"/>
                </a:ln>
                <a:solidFill>
                  <a:srgbClr val="002060"/>
                </a:solidFill>
                <a:latin typeface="NikoshBAN" panose="02000000000000000000" pitchFamily="2" charset="0"/>
                <a:cs typeface="NikoshBAN" panose="02000000000000000000" pitchFamily="2" charset="0"/>
              </a:rPr>
              <a:t>   </a:t>
            </a:r>
            <a:endParaRPr lang="bn-IN" sz="4296" dirty="0">
              <a:ln>
                <a:noFill/>
                <a:prstDash val="lgDashDotDot"/>
              </a:ln>
              <a:solidFill>
                <a:srgbClr val="002060"/>
              </a:solidFill>
              <a:latin typeface="NikoshBAN" panose="02000000000000000000" pitchFamily="2" charset="0"/>
              <a:cs typeface="NikoshBAN" panose="02000000000000000000" pitchFamily="2" charset="0"/>
            </a:endParaRPr>
          </a:p>
          <a:p>
            <a:pPr marL="606898" indent="-606898">
              <a:buAutoNum type="arabicPeriod"/>
            </a:pPr>
            <a:r>
              <a:rPr lang="bn-BD" sz="4296" dirty="0">
                <a:ln>
                  <a:noFill/>
                  <a:prstDash val="lgDashDotDot"/>
                </a:ln>
                <a:solidFill>
                  <a:srgbClr val="002060"/>
                </a:solidFill>
                <a:latin typeface="NikoshBAN" panose="02000000000000000000" pitchFamily="2" charset="0"/>
                <a:cs typeface="NikoshBAN" panose="02000000000000000000" pitchFamily="2" charset="0"/>
              </a:rPr>
              <a:t>ডাটা কমিউনিকেশন পদ্ধতির </a:t>
            </a:r>
            <a:r>
              <a:rPr lang="bn-IN" sz="4296" dirty="0" smtClean="0">
                <a:ln>
                  <a:noFill/>
                  <a:prstDash val="lgDashDotDot"/>
                </a:ln>
                <a:solidFill>
                  <a:srgbClr val="002060"/>
                </a:solidFill>
                <a:latin typeface="NikoshBAN" panose="02000000000000000000" pitchFamily="2" charset="0"/>
                <a:cs typeface="NikoshBAN" panose="02000000000000000000" pitchFamily="2" charset="0"/>
              </a:rPr>
              <a:t>উপাদান</a:t>
            </a:r>
            <a:r>
              <a:rPr lang="bn-BD" sz="4296" dirty="0" smtClean="0">
                <a:ln>
                  <a:noFill/>
                  <a:prstDash val="lgDashDotDot"/>
                </a:ln>
                <a:solidFill>
                  <a:srgbClr val="002060"/>
                </a:solidFill>
                <a:latin typeface="NikoshBAN" panose="02000000000000000000" pitchFamily="2" charset="0"/>
                <a:cs typeface="NikoshBAN" panose="02000000000000000000" pitchFamily="2" charset="0"/>
              </a:rPr>
              <a:t> </a:t>
            </a:r>
            <a:r>
              <a:rPr lang="bn-BD" sz="4296" dirty="0">
                <a:ln>
                  <a:noFill/>
                  <a:prstDash val="lgDashDotDot"/>
                </a:ln>
                <a:solidFill>
                  <a:srgbClr val="002060"/>
                </a:solidFill>
                <a:latin typeface="NikoshBAN" panose="02000000000000000000" pitchFamily="2" charset="0"/>
                <a:cs typeface="NikoshBAN" panose="02000000000000000000" pitchFamily="2" charset="0"/>
              </a:rPr>
              <a:t>কী কী তা বলতে </a:t>
            </a:r>
            <a:r>
              <a:rPr lang="bn-BD" sz="4296" dirty="0" smtClean="0">
                <a:ln>
                  <a:noFill/>
                  <a:prstDash val="lgDashDotDot"/>
                </a:ln>
                <a:solidFill>
                  <a:srgbClr val="002060"/>
                </a:solidFill>
                <a:latin typeface="NikoshBAN" panose="02000000000000000000" pitchFamily="2" charset="0"/>
                <a:cs typeface="NikoshBAN" panose="02000000000000000000" pitchFamily="2" charset="0"/>
              </a:rPr>
              <a:t>পারবে</a:t>
            </a:r>
            <a:r>
              <a:rPr lang="bn-IN" sz="4296" dirty="0" smtClean="0">
                <a:ln>
                  <a:noFill/>
                  <a:prstDash val="lgDashDotDot"/>
                </a:ln>
                <a:solidFill>
                  <a:srgbClr val="002060"/>
                </a:solidFill>
                <a:latin typeface="NikoshBAN" panose="02000000000000000000" pitchFamily="2" charset="0"/>
                <a:cs typeface="NikoshBAN" panose="02000000000000000000" pitchFamily="2" charset="0"/>
              </a:rPr>
              <a:t>; </a:t>
            </a:r>
            <a:endParaRPr lang="bn-BD" sz="4296" dirty="0">
              <a:ln>
                <a:noFill/>
                <a:prstDash val="lgDashDotDot"/>
              </a:ln>
              <a:solidFill>
                <a:srgbClr val="002060"/>
              </a:solidFill>
              <a:latin typeface="NikoshBAN" panose="02000000000000000000" pitchFamily="2" charset="0"/>
              <a:cs typeface="NikoshBAN" panose="02000000000000000000" pitchFamily="2" charset="0"/>
            </a:endParaRPr>
          </a:p>
          <a:p>
            <a:pPr marL="606898" indent="-606898">
              <a:buAutoNum type="arabicPeriod"/>
            </a:pPr>
            <a:r>
              <a:rPr lang="bn-BD" sz="4296" dirty="0">
                <a:ln>
                  <a:noFill/>
                  <a:prstDash val="lgDashDotDot"/>
                </a:ln>
                <a:solidFill>
                  <a:srgbClr val="002060"/>
                </a:solidFill>
                <a:latin typeface="NikoshBAN" panose="02000000000000000000" pitchFamily="2" charset="0"/>
                <a:cs typeface="NikoshBAN" panose="02000000000000000000" pitchFamily="2" charset="0"/>
              </a:rPr>
              <a:t> ডাটা কমিউনিকেশন পদ্ধতির </a:t>
            </a:r>
            <a:r>
              <a:rPr lang="bn-IN" sz="4296" dirty="0" smtClean="0">
                <a:ln>
                  <a:noFill/>
                  <a:prstDash val="lgDashDotDot"/>
                </a:ln>
                <a:solidFill>
                  <a:srgbClr val="002060"/>
                </a:solidFill>
                <a:latin typeface="NikoshBAN" panose="02000000000000000000" pitchFamily="2" charset="0"/>
                <a:cs typeface="NikoshBAN" panose="02000000000000000000" pitchFamily="2" charset="0"/>
              </a:rPr>
              <a:t>উপাদান</a:t>
            </a:r>
            <a:r>
              <a:rPr lang="bn-BD" sz="4296" dirty="0" smtClean="0">
                <a:ln>
                  <a:noFill/>
                  <a:prstDash val="lgDashDotDot"/>
                </a:ln>
                <a:solidFill>
                  <a:srgbClr val="002060"/>
                </a:solidFill>
                <a:latin typeface="NikoshBAN" panose="02000000000000000000" pitchFamily="2" charset="0"/>
                <a:cs typeface="NikoshBAN" panose="02000000000000000000" pitchFamily="2" charset="0"/>
              </a:rPr>
              <a:t>সমূহ </a:t>
            </a:r>
            <a:r>
              <a:rPr lang="bn-BD" sz="4296" dirty="0">
                <a:ln>
                  <a:noFill/>
                  <a:prstDash val="lgDashDotDot"/>
                </a:ln>
                <a:solidFill>
                  <a:srgbClr val="002060"/>
                </a:solidFill>
                <a:latin typeface="NikoshBAN" panose="02000000000000000000" pitchFamily="2" charset="0"/>
                <a:cs typeface="NikoshBAN" panose="02000000000000000000" pitchFamily="2" charset="0"/>
              </a:rPr>
              <a:t>বিশ্লেষন করতে পারবে। </a:t>
            </a:r>
            <a:endParaRPr lang="en-US" sz="4296" dirty="0">
              <a:ln>
                <a:noFill/>
                <a:prstDash val="lgDashDotDot"/>
              </a:ln>
              <a:solidFill>
                <a:srgbClr val="002060"/>
              </a:solidFill>
              <a:latin typeface="NikoshBAN" panose="02000000000000000000" pitchFamily="2" charset="0"/>
              <a:cs typeface="NikoshBAN" panose="02000000000000000000" pitchFamily="2" charset="0"/>
            </a:endParaRPr>
          </a:p>
        </p:txBody>
      </p:sp>
      <p:sp>
        <p:nvSpPr>
          <p:cNvPr id="2" name="Date Placeholder 1"/>
          <p:cNvSpPr>
            <a:spLocks noGrp="1"/>
          </p:cNvSpPr>
          <p:nvPr>
            <p:ph type="dt" sz="half" idx="10"/>
          </p:nvPr>
        </p:nvSpPr>
        <p:spPr/>
        <p:txBody>
          <a:bodyPr/>
          <a:lstStyle/>
          <a:p>
            <a:fld id="{03501BBE-C0A4-44F1-927E-5E7080F1CD2B}" type="datetime1">
              <a:rPr lang="en-US" smtClean="0"/>
              <a:t>10/25/2019</a:t>
            </a:fld>
            <a:endParaRPr lang="en-US"/>
          </a:p>
        </p:txBody>
      </p:sp>
      <p:sp>
        <p:nvSpPr>
          <p:cNvPr id="6" name="Footer Placeholder 5"/>
          <p:cNvSpPr>
            <a:spLocks noGrp="1"/>
          </p:cNvSpPr>
          <p:nvPr>
            <p:ph type="ftr" sz="quarter" idx="11"/>
          </p:nvPr>
        </p:nvSpPr>
        <p:spPr/>
        <p:txBody>
          <a:bodyPr/>
          <a:lstStyle/>
          <a:p>
            <a:r>
              <a:rPr lang="as-IN" sz="1600" smtClean="0">
                <a:solidFill>
                  <a:srgbClr val="7030A0"/>
                </a:solidFill>
                <a:latin typeface="NikoshBAN" panose="02000000000000000000" pitchFamily="2" charset="0"/>
                <a:cs typeface="NikoshBAN" panose="02000000000000000000" pitchFamily="2" charset="0"/>
              </a:rPr>
              <a:t>মোঃ সোহরাব হোসাইন। </a:t>
            </a:r>
            <a:endParaRPr lang="en-US" sz="1600" dirty="0">
              <a:solidFill>
                <a:srgbClr val="7030A0"/>
              </a:solidFill>
              <a:latin typeface="NikoshBAN" panose="02000000000000000000" pitchFamily="2" charset="0"/>
              <a:cs typeface="NikoshBAN" panose="02000000000000000000" pitchFamily="2" charset="0"/>
            </a:endParaRPr>
          </a:p>
        </p:txBody>
      </p:sp>
      <p:sp>
        <p:nvSpPr>
          <p:cNvPr id="5" name="Slide Number Placeholder 4"/>
          <p:cNvSpPr>
            <a:spLocks noGrp="1"/>
          </p:cNvSpPr>
          <p:nvPr>
            <p:ph type="sldNum" sz="quarter" idx="12"/>
          </p:nvPr>
        </p:nvSpPr>
        <p:spPr>
          <a:xfrm>
            <a:off x="193184" y="6077929"/>
            <a:ext cx="608105" cy="541819"/>
          </a:xfrm>
        </p:spPr>
        <p:txBody>
          <a:bodyPr/>
          <a:lstStyle/>
          <a:p>
            <a:fld id="{1369B293-E546-4BB3-B5B7-34F82AD4E0BD}" type="slidenum">
              <a:rPr lang="en-US" smtClean="0"/>
              <a:t>5</a:t>
            </a:fld>
            <a:endParaRPr lang="en-US" dirty="0"/>
          </a:p>
        </p:txBody>
      </p:sp>
      <p:sp>
        <p:nvSpPr>
          <p:cNvPr id="7" name="Frame 6"/>
          <p:cNvSpPr/>
          <p:nvPr/>
        </p:nvSpPr>
        <p:spPr>
          <a:xfrm>
            <a:off x="0" y="0"/>
            <a:ext cx="12192000" cy="6858000"/>
          </a:xfrm>
          <a:prstGeom prst="frame">
            <a:avLst>
              <a:gd name="adj1" fmla="val 4500"/>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47180509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additive="base">
                                        <p:cTn id="7" dur="500" fill="hold"/>
                                        <p:tgtEl>
                                          <p:spTgt spid="3">
                                            <p:bg/>
                                          </p:spTgt>
                                        </p:tgtEl>
                                        <p:attrNameLst>
                                          <p:attrName>ppt_x</p:attrName>
                                        </p:attrNameLst>
                                      </p:cBhvr>
                                      <p:tavLst>
                                        <p:tav tm="0">
                                          <p:val>
                                            <p:strVal val="#ppt_x"/>
                                          </p:val>
                                        </p:tav>
                                        <p:tav tm="100000">
                                          <p:val>
                                            <p:strVal val="#ppt_x"/>
                                          </p:val>
                                        </p:tav>
                                      </p:tavLst>
                                    </p:anim>
                                    <p:anim calcmode="lin" valueType="num">
                                      <p:cBhvr additive="base">
                                        <p:cTn id="8"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4">
                                            <p:bg/>
                                          </p:spTgt>
                                        </p:tgtEl>
                                        <p:attrNameLst>
                                          <p:attrName>style.visibility</p:attrName>
                                        </p:attrNameLst>
                                      </p:cBhvr>
                                      <p:to>
                                        <p:strVal val="visible"/>
                                      </p:to>
                                    </p:set>
                                    <p:anim calcmode="lin" valueType="num">
                                      <p:cBhvr>
                                        <p:cTn id="19" dur="1000" fill="hold"/>
                                        <p:tgtEl>
                                          <p:spTgt spid="4">
                                            <p:bg/>
                                          </p:spTgt>
                                        </p:tgtEl>
                                        <p:attrNameLst>
                                          <p:attrName>ppt_w</p:attrName>
                                        </p:attrNameLst>
                                      </p:cBhvr>
                                      <p:tavLst>
                                        <p:tav tm="0">
                                          <p:val>
                                            <p:fltVal val="0"/>
                                          </p:val>
                                        </p:tav>
                                        <p:tav tm="100000">
                                          <p:val>
                                            <p:strVal val="#ppt_w"/>
                                          </p:val>
                                        </p:tav>
                                      </p:tavLst>
                                    </p:anim>
                                    <p:anim calcmode="lin" valueType="num">
                                      <p:cBhvr>
                                        <p:cTn id="20" dur="1000" fill="hold"/>
                                        <p:tgtEl>
                                          <p:spTgt spid="4">
                                            <p:bg/>
                                          </p:spTgt>
                                        </p:tgtEl>
                                        <p:attrNameLst>
                                          <p:attrName>ppt_h</p:attrName>
                                        </p:attrNameLst>
                                      </p:cBhvr>
                                      <p:tavLst>
                                        <p:tav tm="0">
                                          <p:val>
                                            <p:fltVal val="0"/>
                                          </p:val>
                                        </p:tav>
                                        <p:tav tm="100000">
                                          <p:val>
                                            <p:strVal val="#ppt_h"/>
                                          </p:val>
                                        </p:tav>
                                      </p:tavLst>
                                    </p:anim>
                                    <p:anim calcmode="lin" valueType="num">
                                      <p:cBhvr>
                                        <p:cTn id="21" dur="1000" fill="hold"/>
                                        <p:tgtEl>
                                          <p:spTgt spid="4">
                                            <p:bg/>
                                          </p:spTgt>
                                        </p:tgtEl>
                                        <p:attrNameLst>
                                          <p:attrName>style.rotation</p:attrName>
                                        </p:attrNameLst>
                                      </p:cBhvr>
                                      <p:tavLst>
                                        <p:tav tm="0">
                                          <p:val>
                                            <p:fltVal val="90"/>
                                          </p:val>
                                        </p:tav>
                                        <p:tav tm="100000">
                                          <p:val>
                                            <p:fltVal val="0"/>
                                          </p:val>
                                        </p:tav>
                                      </p:tavLst>
                                    </p:anim>
                                    <p:animEffect transition="in" filter="fade">
                                      <p:cBhvr>
                                        <p:cTn id="22" dur="1000"/>
                                        <p:tgtEl>
                                          <p:spTgt spid="4">
                                            <p:bg/>
                                          </p:spTgt>
                                        </p:tgtEl>
                                      </p:cBhvr>
                                    </p:animEffec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anim calcmode="lin" valueType="num">
                                      <p:cBhvr>
                                        <p:cTn id="27"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28"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29" dur="1000" fill="hold"/>
                                        <p:tgtEl>
                                          <p:spTgt spid="4">
                                            <p:txEl>
                                              <p:pRg st="0" end="0"/>
                                            </p:txEl>
                                          </p:spTgt>
                                        </p:tgtEl>
                                        <p:attrNameLst>
                                          <p:attrName>style.rotation</p:attrName>
                                        </p:attrNameLst>
                                      </p:cBhvr>
                                      <p:tavLst>
                                        <p:tav tm="0">
                                          <p:val>
                                            <p:fltVal val="90"/>
                                          </p:val>
                                        </p:tav>
                                        <p:tav tm="100000">
                                          <p:val>
                                            <p:fltVal val="0"/>
                                          </p:val>
                                        </p:tav>
                                      </p:tavLst>
                                    </p:anim>
                                    <p:animEffect transition="in" filter="fade">
                                      <p:cBhvr>
                                        <p:cTn id="30" dur="1000"/>
                                        <p:tgtEl>
                                          <p:spTgt spid="4">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p:stCondLst>
                                    <p:cond delay="0"/>
                                  </p:stCondLst>
                                  <p:childTnLst>
                                    <p:set>
                                      <p:cBhvr>
                                        <p:cTn id="34" dur="1" fill="hold">
                                          <p:stCondLst>
                                            <p:cond delay="0"/>
                                          </p:stCondLst>
                                        </p:cTn>
                                        <p:tgtEl>
                                          <p:spTgt spid="4">
                                            <p:txEl>
                                              <p:pRg st="1" end="1"/>
                                            </p:txEl>
                                          </p:spTgt>
                                        </p:tgtEl>
                                        <p:attrNameLst>
                                          <p:attrName>style.visibility</p:attrName>
                                        </p:attrNameLst>
                                      </p:cBhvr>
                                      <p:to>
                                        <p:strVal val="visible"/>
                                      </p:to>
                                    </p:set>
                                    <p:anim calcmode="lin" valueType="num">
                                      <p:cBhvr>
                                        <p:cTn id="35"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36" dur="1000" fill="hold"/>
                                        <p:tgtEl>
                                          <p:spTgt spid="4">
                                            <p:txEl>
                                              <p:pRg st="1" end="1"/>
                                            </p:txEl>
                                          </p:spTgt>
                                        </p:tgtEl>
                                        <p:attrNameLst>
                                          <p:attrName>ppt_h</p:attrName>
                                        </p:attrNameLst>
                                      </p:cBhvr>
                                      <p:tavLst>
                                        <p:tav tm="0">
                                          <p:val>
                                            <p:fltVal val="0"/>
                                          </p:val>
                                        </p:tav>
                                        <p:tav tm="100000">
                                          <p:val>
                                            <p:strVal val="#ppt_h"/>
                                          </p:val>
                                        </p:tav>
                                      </p:tavLst>
                                    </p:anim>
                                    <p:anim calcmode="lin" valueType="num">
                                      <p:cBhvr>
                                        <p:cTn id="37" dur="1000" fill="hold"/>
                                        <p:tgtEl>
                                          <p:spTgt spid="4">
                                            <p:txEl>
                                              <p:pRg st="1" end="1"/>
                                            </p:txEl>
                                          </p:spTgt>
                                        </p:tgtEl>
                                        <p:attrNameLst>
                                          <p:attrName>style.rotation</p:attrName>
                                        </p:attrNameLst>
                                      </p:cBhvr>
                                      <p:tavLst>
                                        <p:tav tm="0">
                                          <p:val>
                                            <p:fltVal val="90"/>
                                          </p:val>
                                        </p:tav>
                                        <p:tav tm="100000">
                                          <p:val>
                                            <p:fltVal val="0"/>
                                          </p:val>
                                        </p:tav>
                                      </p:tavLst>
                                    </p:anim>
                                    <p:animEffect transition="in" filter="fade">
                                      <p:cBhvr>
                                        <p:cTn id="38" dur="1000"/>
                                        <p:tgtEl>
                                          <p:spTgt spid="4">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grpId="0" nodeType="clickEffect">
                                  <p:stCondLst>
                                    <p:cond delay="0"/>
                                  </p:stCondLst>
                                  <p:childTnLst>
                                    <p:set>
                                      <p:cBhvr>
                                        <p:cTn id="42" dur="1" fill="hold">
                                          <p:stCondLst>
                                            <p:cond delay="0"/>
                                          </p:stCondLst>
                                        </p:cTn>
                                        <p:tgtEl>
                                          <p:spTgt spid="4">
                                            <p:txEl>
                                              <p:pRg st="2" end="2"/>
                                            </p:txEl>
                                          </p:spTgt>
                                        </p:tgtEl>
                                        <p:attrNameLst>
                                          <p:attrName>style.visibility</p:attrName>
                                        </p:attrNameLst>
                                      </p:cBhvr>
                                      <p:to>
                                        <p:strVal val="visible"/>
                                      </p:to>
                                    </p:set>
                                    <p:anim calcmode="lin" valueType="num">
                                      <p:cBhvr>
                                        <p:cTn id="43" dur="1000" fill="hold"/>
                                        <p:tgtEl>
                                          <p:spTgt spid="4">
                                            <p:txEl>
                                              <p:pRg st="2" end="2"/>
                                            </p:txEl>
                                          </p:spTgt>
                                        </p:tgtEl>
                                        <p:attrNameLst>
                                          <p:attrName>ppt_w</p:attrName>
                                        </p:attrNameLst>
                                      </p:cBhvr>
                                      <p:tavLst>
                                        <p:tav tm="0">
                                          <p:val>
                                            <p:fltVal val="0"/>
                                          </p:val>
                                        </p:tav>
                                        <p:tav tm="100000">
                                          <p:val>
                                            <p:strVal val="#ppt_w"/>
                                          </p:val>
                                        </p:tav>
                                      </p:tavLst>
                                    </p:anim>
                                    <p:anim calcmode="lin" valueType="num">
                                      <p:cBhvr>
                                        <p:cTn id="44" dur="1000" fill="hold"/>
                                        <p:tgtEl>
                                          <p:spTgt spid="4">
                                            <p:txEl>
                                              <p:pRg st="2" end="2"/>
                                            </p:txEl>
                                          </p:spTgt>
                                        </p:tgtEl>
                                        <p:attrNameLst>
                                          <p:attrName>ppt_h</p:attrName>
                                        </p:attrNameLst>
                                      </p:cBhvr>
                                      <p:tavLst>
                                        <p:tav tm="0">
                                          <p:val>
                                            <p:fltVal val="0"/>
                                          </p:val>
                                        </p:tav>
                                        <p:tav tm="100000">
                                          <p:val>
                                            <p:strVal val="#ppt_h"/>
                                          </p:val>
                                        </p:tav>
                                      </p:tavLst>
                                    </p:anim>
                                    <p:anim calcmode="lin" valueType="num">
                                      <p:cBhvr>
                                        <p:cTn id="45" dur="1000" fill="hold"/>
                                        <p:tgtEl>
                                          <p:spTgt spid="4">
                                            <p:txEl>
                                              <p:pRg st="2" end="2"/>
                                            </p:txEl>
                                          </p:spTgt>
                                        </p:tgtEl>
                                        <p:attrNameLst>
                                          <p:attrName>style.rotation</p:attrName>
                                        </p:attrNameLst>
                                      </p:cBhvr>
                                      <p:tavLst>
                                        <p:tav tm="0">
                                          <p:val>
                                            <p:fltVal val="90"/>
                                          </p:val>
                                        </p:tav>
                                        <p:tav tm="100000">
                                          <p:val>
                                            <p:fltVal val="0"/>
                                          </p:val>
                                        </p:tav>
                                      </p:tavLst>
                                    </p:anim>
                                    <p:animEffect transition="in" filter="fade">
                                      <p:cBhvr>
                                        <p:cTn id="46" dur="1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4"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44805" y="68091"/>
            <a:ext cx="5791201" cy="1128889"/>
          </a:xfrm>
        </p:spPr>
        <p:txBody>
          <a:bodyPr>
            <a:normAutofit/>
          </a:bodyPr>
          <a:lstStyle/>
          <a:p>
            <a:r>
              <a:rPr lang="bn-BD" sz="7200" u="sng" dirty="0" smtClean="0">
                <a:solidFill>
                  <a:srgbClr val="00B0F0"/>
                </a:solidFill>
                <a:latin typeface="NikoshBAN" panose="02000000000000000000" pitchFamily="2" charset="0"/>
                <a:cs typeface="NikoshBAN" panose="02000000000000000000" pitchFamily="2" charset="0"/>
              </a:rPr>
              <a:t>পাঠ উপস্থাপন</a:t>
            </a:r>
            <a:endParaRPr lang="en-US" sz="7200" u="sng" dirty="0">
              <a:solidFill>
                <a:srgbClr val="00B0F0"/>
              </a:solidFill>
              <a:latin typeface="NikoshBAN" panose="02000000000000000000" pitchFamily="2" charset="0"/>
              <a:cs typeface="NikoshBAN" panose="02000000000000000000" pitchFamily="2" charset="0"/>
            </a:endParaRPr>
          </a:p>
        </p:txBody>
      </p:sp>
      <p:sp>
        <p:nvSpPr>
          <p:cNvPr id="4" name="Content Placeholder 3"/>
          <p:cNvSpPr>
            <a:spLocks noGrp="1"/>
          </p:cNvSpPr>
          <p:nvPr>
            <p:ph sz="quarter" idx="13"/>
          </p:nvPr>
        </p:nvSpPr>
        <p:spPr>
          <a:xfrm>
            <a:off x="525808" y="3587361"/>
            <a:ext cx="11268624" cy="2454539"/>
          </a:xfrm>
        </p:spPr>
        <p:txBody>
          <a:bodyPr>
            <a:noAutofit/>
          </a:bodyPr>
          <a:lstStyle/>
          <a:p>
            <a:pPr algn="just"/>
            <a:r>
              <a:rPr lang="bn-BD" sz="2800" u="sng" dirty="0" smtClean="0">
                <a:solidFill>
                  <a:srgbClr val="002060"/>
                </a:solidFill>
                <a:latin typeface="NikoshBAN" panose="02000000000000000000" pitchFamily="2" charset="0"/>
                <a:cs typeface="NikoshBAN" panose="02000000000000000000" pitchFamily="2" charset="0"/>
              </a:rPr>
              <a:t>ডাটা কমিউনিকেশনঃ </a:t>
            </a:r>
          </a:p>
          <a:p>
            <a:pPr algn="just"/>
            <a:r>
              <a:rPr lang="bn-BD" sz="2800" dirty="0">
                <a:latin typeface="NikoshBAN" panose="02000000000000000000" pitchFamily="2" charset="0"/>
                <a:cs typeface="NikoshBAN" panose="02000000000000000000" pitchFamily="2" charset="0"/>
              </a:rPr>
              <a:t>কোন ডাটাকে একস্থান হতে অন্যস্থানে কিংবা এক কম্পিউটার হতে অন্য কম্পিউটারে কিংবা এক ডিভাইস হতে অন্য ডিভাইসে স্থানান্তর কিংবা একজনের ডাটা অন্য সবার নিকট স্থানান্তরের প্রক্রিয়াই ডাটা কমিউনিকেশন। ১৯৬০ সালে সর্বপ্রথম ডাটা কমিউনিকেশন প্রক্রিয়াটি প্রচলন হয়। তখন একটি কেন্দ্রীয় কম্পিউটার হতে দূরবর্তী টারমিনালে ডাটা স্থানান্তর করা হয়েছিল।</a:t>
            </a:r>
            <a:endParaRPr lang="en-US" sz="2800" dirty="0">
              <a:latin typeface="NikoshBAN" panose="02000000000000000000" pitchFamily="2" charset="0"/>
              <a:cs typeface="NikoshBAN" panose="02000000000000000000" pitchFamily="2" charset="0"/>
            </a:endParaRPr>
          </a:p>
        </p:txBody>
      </p:sp>
      <p:sp>
        <p:nvSpPr>
          <p:cNvPr id="3" name="Date Placeholder 2"/>
          <p:cNvSpPr>
            <a:spLocks noGrp="1"/>
          </p:cNvSpPr>
          <p:nvPr>
            <p:ph type="dt" sz="half" idx="10"/>
          </p:nvPr>
        </p:nvSpPr>
        <p:spPr/>
        <p:txBody>
          <a:bodyPr/>
          <a:lstStyle/>
          <a:p>
            <a:fld id="{F65F4FB3-DEBD-4289-9F82-5401BE8C5244}" type="datetime1">
              <a:rPr lang="en-US" smtClean="0"/>
              <a:t>10/25/2019</a:t>
            </a:fld>
            <a:endParaRPr lang="en-US"/>
          </a:p>
        </p:txBody>
      </p:sp>
      <p:sp>
        <p:nvSpPr>
          <p:cNvPr id="6" name="Footer Placeholder 5"/>
          <p:cNvSpPr>
            <a:spLocks noGrp="1"/>
          </p:cNvSpPr>
          <p:nvPr>
            <p:ph type="ftr" sz="quarter" idx="11"/>
          </p:nvPr>
        </p:nvSpPr>
        <p:spPr>
          <a:xfrm>
            <a:off x="81260" y="6456485"/>
            <a:ext cx="6672887" cy="365125"/>
          </a:xfrm>
        </p:spPr>
        <p:txBody>
          <a:bodyPr/>
          <a:lstStyle/>
          <a:p>
            <a:r>
              <a:rPr lang="as-IN" sz="1600" smtClean="0">
                <a:solidFill>
                  <a:srgbClr val="7030A0"/>
                </a:solidFill>
                <a:latin typeface="NikoshBAN" panose="02000000000000000000" pitchFamily="2" charset="0"/>
                <a:cs typeface="NikoshBAN" panose="02000000000000000000" pitchFamily="2" charset="0"/>
              </a:rPr>
              <a:t>মোঃ সোহরাব হোসাইন। </a:t>
            </a:r>
            <a:endParaRPr lang="en-US" sz="1600" dirty="0">
              <a:solidFill>
                <a:srgbClr val="7030A0"/>
              </a:solidFill>
              <a:latin typeface="NikoshBAN" panose="02000000000000000000" pitchFamily="2" charset="0"/>
              <a:cs typeface="NikoshBAN" panose="02000000000000000000" pitchFamily="2" charset="0"/>
            </a:endParaRPr>
          </a:p>
        </p:txBody>
      </p:sp>
      <p:sp>
        <p:nvSpPr>
          <p:cNvPr id="5" name="Slide Number Placeholder 4"/>
          <p:cNvSpPr>
            <a:spLocks noGrp="1"/>
          </p:cNvSpPr>
          <p:nvPr>
            <p:ph type="sldNum" sz="quarter" idx="12"/>
          </p:nvPr>
        </p:nvSpPr>
        <p:spPr/>
        <p:txBody>
          <a:bodyPr/>
          <a:lstStyle/>
          <a:p>
            <a:fld id="{5E0CB5C9-236B-4132-8320-D77A10E0C7DE}" type="slidenum">
              <a:rPr lang="en-US" smtClean="0"/>
              <a:t>6</a:t>
            </a:fld>
            <a:endParaRPr lang="en-US"/>
          </a:p>
        </p:txBody>
      </p:sp>
      <p:sp>
        <p:nvSpPr>
          <p:cNvPr id="7" name="Rectangle 6"/>
          <p:cNvSpPr/>
          <p:nvPr/>
        </p:nvSpPr>
        <p:spPr>
          <a:xfrm>
            <a:off x="1117601" y="2676407"/>
            <a:ext cx="2844800" cy="827852"/>
          </a:xfrm>
          <a:prstGeom prst="rect">
            <a:avLst/>
          </a:prstGeom>
          <a:solidFill>
            <a:srgbClr val="00B0F0"/>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378" tIns="60689" rIns="121378" bIns="60689" rtlCol="0" anchor="ctr"/>
          <a:lstStyle/>
          <a:p>
            <a:pPr algn="ctr"/>
            <a:r>
              <a:rPr lang="bn-BD" sz="3259" b="1" dirty="0">
                <a:latin typeface="NikoshBAN" panose="02000000000000000000" pitchFamily="2" charset="0"/>
                <a:cs typeface="NikoshBAN" panose="02000000000000000000" pitchFamily="2" charset="0"/>
              </a:rPr>
              <a:t>প্রেরক/প্রাপক</a:t>
            </a:r>
            <a:endParaRPr lang="en-US" sz="3259" b="1" dirty="0">
              <a:latin typeface="NikoshBAN" panose="02000000000000000000" pitchFamily="2" charset="0"/>
              <a:cs typeface="NikoshBAN" panose="02000000000000000000" pitchFamily="2" charset="0"/>
            </a:endParaRPr>
          </a:p>
        </p:txBody>
      </p:sp>
      <p:sp>
        <p:nvSpPr>
          <p:cNvPr id="8" name="Rectangle 7"/>
          <p:cNvSpPr/>
          <p:nvPr/>
        </p:nvSpPr>
        <p:spPr>
          <a:xfrm>
            <a:off x="8128008" y="2676407"/>
            <a:ext cx="2743199" cy="752593"/>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lIns="121378" tIns="60689" rIns="121378" bIns="60689" rtlCol="0" anchor="ctr"/>
          <a:lstStyle/>
          <a:p>
            <a:pPr algn="ctr"/>
            <a:r>
              <a:rPr lang="bn-BD" sz="4400" b="1" dirty="0">
                <a:latin typeface="NikoshBAN" panose="02000000000000000000" pitchFamily="2" charset="0"/>
                <a:cs typeface="NikoshBAN" panose="02000000000000000000" pitchFamily="2" charset="0"/>
              </a:rPr>
              <a:t>প্রেরক/প্রাপক</a:t>
            </a:r>
            <a:endParaRPr lang="en-US" sz="4400" b="1" dirty="0">
              <a:latin typeface="NikoshBAN" panose="02000000000000000000" pitchFamily="2" charset="0"/>
              <a:cs typeface="NikoshBAN" panose="02000000000000000000" pitchFamily="2" charset="0"/>
            </a:endParaRP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800" y="1472259"/>
            <a:ext cx="1625606" cy="1204151"/>
          </a:xfrm>
          <a:prstGeom prst="rect">
            <a:avLst/>
          </a:prstGeom>
        </p:spPr>
      </p:pic>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55196" y="1472259"/>
            <a:ext cx="1625606" cy="1204151"/>
          </a:xfrm>
          <a:prstGeom prst="rect">
            <a:avLst/>
          </a:prstGeom>
        </p:spPr>
      </p:pic>
      <p:sp>
        <p:nvSpPr>
          <p:cNvPr id="15" name="Oval 14"/>
          <p:cNvSpPr/>
          <p:nvPr/>
        </p:nvSpPr>
        <p:spPr>
          <a:xfrm>
            <a:off x="3860804" y="1839872"/>
            <a:ext cx="203200" cy="22577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121378" tIns="60689" rIns="121378" bIns="60689" rtlCol="0" anchor="ctr"/>
          <a:lstStyle/>
          <a:p>
            <a:pPr algn="ctr"/>
            <a:endParaRPr lang="en-US" sz="2667"/>
          </a:p>
        </p:txBody>
      </p:sp>
      <p:sp>
        <p:nvSpPr>
          <p:cNvPr id="29" name="TextBox 28"/>
          <p:cNvSpPr txBox="1"/>
          <p:nvPr/>
        </p:nvSpPr>
        <p:spPr>
          <a:xfrm>
            <a:off x="4529294" y="6107984"/>
            <a:ext cx="3605021" cy="624111"/>
          </a:xfrm>
          <a:prstGeom prst="rect">
            <a:avLst/>
          </a:prstGeom>
          <a:noFill/>
        </p:spPr>
        <p:txBody>
          <a:bodyPr wrap="none" lIns="121378" tIns="60689" rIns="121378" bIns="60689" rtlCol="0">
            <a:spAutoFit/>
          </a:bodyPr>
          <a:lstStyle/>
          <a:p>
            <a:r>
              <a:rPr lang="bn-BD" sz="3259" dirty="0" smtClean="0">
                <a:solidFill>
                  <a:srgbClr val="0070C0"/>
                </a:solidFill>
                <a:latin typeface="NikoshBAN" panose="02000000000000000000" pitchFamily="2" charset="0"/>
                <a:cs typeface="NikoshBAN" panose="02000000000000000000" pitchFamily="2" charset="0"/>
              </a:rPr>
              <a:t>চি</a:t>
            </a:r>
            <a:r>
              <a:rPr lang="en-US" sz="3259" dirty="0" err="1" smtClean="0">
                <a:solidFill>
                  <a:srgbClr val="0070C0"/>
                </a:solidFill>
                <a:latin typeface="NikoshBAN" panose="02000000000000000000" pitchFamily="2" charset="0"/>
                <a:cs typeface="NikoshBAN" panose="02000000000000000000" pitchFamily="2" charset="0"/>
              </a:rPr>
              <a:t>ত্রঃ</a:t>
            </a:r>
            <a:r>
              <a:rPr lang="bn-BD" sz="3259" dirty="0" smtClean="0">
                <a:solidFill>
                  <a:srgbClr val="0070C0"/>
                </a:solidFill>
                <a:latin typeface="NikoshBAN" panose="02000000000000000000" pitchFamily="2" charset="0"/>
                <a:cs typeface="NikoshBAN" panose="02000000000000000000" pitchFamily="2" charset="0"/>
              </a:rPr>
              <a:t> </a:t>
            </a:r>
            <a:r>
              <a:rPr lang="bn-BD" sz="3259" dirty="0">
                <a:solidFill>
                  <a:srgbClr val="0070C0"/>
                </a:solidFill>
                <a:latin typeface="NikoshBAN" panose="02000000000000000000" pitchFamily="2" charset="0"/>
                <a:cs typeface="NikoshBAN" panose="02000000000000000000" pitchFamily="2" charset="0"/>
              </a:rPr>
              <a:t>ডাটা কমিউনিকেশন</a:t>
            </a:r>
            <a:endParaRPr lang="en-US" sz="3259" dirty="0">
              <a:solidFill>
                <a:srgbClr val="0070C0"/>
              </a:solidFill>
              <a:latin typeface="NikoshBAN" panose="02000000000000000000" pitchFamily="2" charset="0"/>
              <a:cs typeface="NikoshBAN" panose="02000000000000000000" pitchFamily="2" charset="0"/>
            </a:endParaRPr>
          </a:p>
        </p:txBody>
      </p:sp>
      <p:pic>
        <p:nvPicPr>
          <p:cNvPr id="2050" name="Picture 2" descr="C:\Users\Doel-1612i3\Documents\আলিম ২০১৫\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99144" y="899976"/>
            <a:ext cx="1780114" cy="1625914"/>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Doel-1612i3\Documents\আলিম ২০১৫\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85201" y="1003458"/>
            <a:ext cx="1598086" cy="1522433"/>
          </a:xfrm>
          <a:prstGeom prst="rect">
            <a:avLst/>
          </a:prstGeom>
          <a:noFill/>
          <a:extLst>
            <a:ext uri="{909E8E84-426E-40DD-AFC4-6F175D3DCCD1}">
              <a14:hiddenFill xmlns:a14="http://schemas.microsoft.com/office/drawing/2010/main">
                <a:solidFill>
                  <a:srgbClr val="FFFFFF"/>
                </a:solidFill>
              </a14:hiddenFill>
            </a:ext>
          </a:extLst>
        </p:spPr>
      </p:pic>
      <p:sp>
        <p:nvSpPr>
          <p:cNvPr id="9" name="Frame 8"/>
          <p:cNvSpPr/>
          <p:nvPr/>
        </p:nvSpPr>
        <p:spPr>
          <a:xfrm>
            <a:off x="0" y="0"/>
            <a:ext cx="12192000" cy="6858000"/>
          </a:xfrm>
          <a:prstGeom prst="frame">
            <a:avLst>
              <a:gd name="adj1" fmla="val 292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271161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6" presetClass="entr" presetSubtype="0" fill="hold" nodeType="clickEffect">
                                  <p:stCondLst>
                                    <p:cond delay="0"/>
                                  </p:stCondLst>
                                  <p:childTnLst>
                                    <p:set>
                                      <p:cBhvr>
                                        <p:cTn id="10" dur="1" fill="hold">
                                          <p:stCondLst>
                                            <p:cond delay="0"/>
                                          </p:stCondLst>
                                        </p:cTn>
                                        <p:tgtEl>
                                          <p:spTgt spid="2050"/>
                                        </p:tgtEl>
                                        <p:attrNameLst>
                                          <p:attrName>style.visibility</p:attrName>
                                        </p:attrNameLst>
                                      </p:cBhvr>
                                      <p:to>
                                        <p:strVal val="visible"/>
                                      </p:to>
                                    </p:set>
                                    <p:animEffect transition="in" filter="wipe(down)">
                                      <p:cBhvr>
                                        <p:cTn id="11" dur="580">
                                          <p:stCondLst>
                                            <p:cond delay="0"/>
                                          </p:stCondLst>
                                        </p:cTn>
                                        <p:tgtEl>
                                          <p:spTgt spid="2050"/>
                                        </p:tgtEl>
                                      </p:cBhvr>
                                    </p:animEffect>
                                    <p:anim calcmode="lin" valueType="num">
                                      <p:cBhvr>
                                        <p:cTn id="12" dur="1822"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2050"/>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2050"/>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2050"/>
                                        </p:tgtEl>
                                        <p:attrNameLst>
                                          <p:attrName>ppt_y</p:attrName>
                                        </p:attrNameLst>
                                      </p:cBhvr>
                                      <p:tavLst>
                                        <p:tav tm="0" fmla="#ppt_y-sin(pi*$)/81">
                                          <p:val>
                                            <p:fltVal val="0"/>
                                          </p:val>
                                        </p:tav>
                                        <p:tav tm="100000">
                                          <p:val>
                                            <p:fltVal val="1"/>
                                          </p:val>
                                        </p:tav>
                                      </p:tavLst>
                                    </p:anim>
                                    <p:animScale>
                                      <p:cBhvr>
                                        <p:cTn id="17" dur="26">
                                          <p:stCondLst>
                                            <p:cond delay="650"/>
                                          </p:stCondLst>
                                        </p:cTn>
                                        <p:tgtEl>
                                          <p:spTgt spid="2050"/>
                                        </p:tgtEl>
                                      </p:cBhvr>
                                      <p:to x="100000" y="60000"/>
                                    </p:animScale>
                                    <p:animScale>
                                      <p:cBhvr>
                                        <p:cTn id="18" dur="166" decel="50000">
                                          <p:stCondLst>
                                            <p:cond delay="676"/>
                                          </p:stCondLst>
                                        </p:cTn>
                                        <p:tgtEl>
                                          <p:spTgt spid="2050"/>
                                        </p:tgtEl>
                                      </p:cBhvr>
                                      <p:to x="100000" y="100000"/>
                                    </p:animScale>
                                    <p:animScale>
                                      <p:cBhvr>
                                        <p:cTn id="19" dur="26">
                                          <p:stCondLst>
                                            <p:cond delay="1312"/>
                                          </p:stCondLst>
                                        </p:cTn>
                                        <p:tgtEl>
                                          <p:spTgt spid="2050"/>
                                        </p:tgtEl>
                                      </p:cBhvr>
                                      <p:to x="100000" y="80000"/>
                                    </p:animScale>
                                    <p:animScale>
                                      <p:cBhvr>
                                        <p:cTn id="20" dur="166" decel="50000">
                                          <p:stCondLst>
                                            <p:cond delay="1338"/>
                                          </p:stCondLst>
                                        </p:cTn>
                                        <p:tgtEl>
                                          <p:spTgt spid="2050"/>
                                        </p:tgtEl>
                                      </p:cBhvr>
                                      <p:to x="100000" y="100000"/>
                                    </p:animScale>
                                    <p:animScale>
                                      <p:cBhvr>
                                        <p:cTn id="21" dur="26">
                                          <p:stCondLst>
                                            <p:cond delay="1642"/>
                                          </p:stCondLst>
                                        </p:cTn>
                                        <p:tgtEl>
                                          <p:spTgt spid="2050"/>
                                        </p:tgtEl>
                                      </p:cBhvr>
                                      <p:to x="100000" y="90000"/>
                                    </p:animScale>
                                    <p:animScale>
                                      <p:cBhvr>
                                        <p:cTn id="22" dur="166" decel="50000">
                                          <p:stCondLst>
                                            <p:cond delay="1668"/>
                                          </p:stCondLst>
                                        </p:cTn>
                                        <p:tgtEl>
                                          <p:spTgt spid="2050"/>
                                        </p:tgtEl>
                                      </p:cBhvr>
                                      <p:to x="100000" y="100000"/>
                                    </p:animScale>
                                    <p:animScale>
                                      <p:cBhvr>
                                        <p:cTn id="23" dur="26">
                                          <p:stCondLst>
                                            <p:cond delay="1808"/>
                                          </p:stCondLst>
                                        </p:cTn>
                                        <p:tgtEl>
                                          <p:spTgt spid="2050"/>
                                        </p:tgtEl>
                                      </p:cBhvr>
                                      <p:to x="100000" y="95000"/>
                                    </p:animScale>
                                    <p:animScale>
                                      <p:cBhvr>
                                        <p:cTn id="24" dur="166" decel="50000">
                                          <p:stCondLst>
                                            <p:cond delay="1834"/>
                                          </p:stCondLst>
                                        </p:cTn>
                                        <p:tgtEl>
                                          <p:spTgt spid="2050"/>
                                        </p:tgtEl>
                                      </p:cBhvr>
                                      <p:to x="100000" y="100000"/>
                                    </p:animScale>
                                  </p:childTnLst>
                                </p:cTn>
                              </p:par>
                            </p:childTnLst>
                          </p:cTn>
                        </p:par>
                      </p:childTnLst>
                    </p:cTn>
                  </p:par>
                  <p:par>
                    <p:cTn id="25" fill="hold">
                      <p:stCondLst>
                        <p:cond delay="indefinite"/>
                      </p:stCondLst>
                      <p:childTnLst>
                        <p:par>
                          <p:cTn id="26" fill="hold">
                            <p:stCondLst>
                              <p:cond delay="0"/>
                            </p:stCondLst>
                            <p:childTnLst>
                              <p:par>
                                <p:cTn id="27" presetID="21" presetClass="entr" presetSubtype="1"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heel(1)">
                                      <p:cBhvr>
                                        <p:cTn id="29" dur="20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nodeType="clickEffect">
                                  <p:stCondLst>
                                    <p:cond delay="0"/>
                                  </p:stCondLst>
                                  <p:childTnLst>
                                    <p:set>
                                      <p:cBhvr>
                                        <p:cTn id="33" dur="1" fill="hold">
                                          <p:stCondLst>
                                            <p:cond delay="0"/>
                                          </p:stCondLst>
                                        </p:cTn>
                                        <p:tgtEl>
                                          <p:spTgt spid="2051"/>
                                        </p:tgtEl>
                                        <p:attrNameLst>
                                          <p:attrName>style.visibility</p:attrName>
                                        </p:attrNameLst>
                                      </p:cBhvr>
                                      <p:to>
                                        <p:strVal val="visible"/>
                                      </p:to>
                                    </p:set>
                                    <p:animEffect transition="in" filter="barn(inVertical)">
                                      <p:cBhvr>
                                        <p:cTn id="34" dur="500"/>
                                        <p:tgtEl>
                                          <p:spTgt spid="2051"/>
                                        </p:tgtEl>
                                      </p:cBhvr>
                                    </p:animEffect>
                                  </p:childTnLst>
                                </p:cTn>
                              </p:par>
                            </p:childTnLst>
                          </p:cTn>
                        </p:par>
                      </p:childTnLst>
                    </p:cTn>
                  </p:par>
                  <p:par>
                    <p:cTn id="35" fill="hold">
                      <p:stCondLst>
                        <p:cond delay="indefinite"/>
                      </p:stCondLst>
                      <p:childTnLst>
                        <p:par>
                          <p:cTn id="36" fill="hold">
                            <p:stCondLst>
                              <p:cond delay="0"/>
                            </p:stCondLst>
                            <p:childTnLst>
                              <p:par>
                                <p:cTn id="37" presetID="21" presetClass="entr" presetSubtype="1"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heel(1)">
                                      <p:cBhvr>
                                        <p:cTn id="39" dur="2000"/>
                                        <p:tgtEl>
                                          <p:spTgt spid="8"/>
                                        </p:tgtEl>
                                      </p:cBhvr>
                                    </p:animEffect>
                                  </p:childTnLst>
                                </p:cTn>
                              </p:par>
                            </p:childTnLst>
                          </p:cTn>
                        </p:par>
                      </p:childTnLst>
                    </p:cTn>
                  </p:par>
                  <p:par>
                    <p:cTn id="40" fill="hold">
                      <p:stCondLst>
                        <p:cond delay="indefinite"/>
                      </p:stCondLst>
                      <p:childTnLst>
                        <p:par>
                          <p:cTn id="41" fill="hold">
                            <p:stCondLst>
                              <p:cond delay="0"/>
                            </p:stCondLst>
                            <p:childTnLst>
                              <p:par>
                                <p:cTn id="42" presetID="0" presetClass="path" presetSubtype="0" accel="50000" decel="50000" fill="hold" grpId="0" nodeType="clickEffect">
                                  <p:stCondLst>
                                    <p:cond delay="0"/>
                                  </p:stCondLst>
                                  <p:childTnLst>
                                    <p:animMotion origin="layout" path="M -0.03723 0.06737 L 0.375 0.06771 " pathEditMode="relative" ptsTypes="AA">
                                      <p:cBhvr>
                                        <p:cTn id="43" dur="2000" fill="hold"/>
                                        <p:tgtEl>
                                          <p:spTgt spid="15"/>
                                        </p:tgtEl>
                                        <p:attrNameLst>
                                          <p:attrName>ppt_x</p:attrName>
                                          <p:attrName>ppt_y</p:attrName>
                                        </p:attrNameLst>
                                      </p:cBhvr>
                                    </p:animMotion>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4">
                                            <p:txEl>
                                              <p:pRg st="0" end="0"/>
                                            </p:txEl>
                                          </p:spTgt>
                                        </p:tgtEl>
                                        <p:attrNameLst>
                                          <p:attrName>style.visibility</p:attrName>
                                        </p:attrNameLst>
                                      </p:cBhvr>
                                      <p:to>
                                        <p:strVal val="visible"/>
                                      </p:to>
                                    </p:set>
                                    <p:anim calcmode="lin" valueType="num">
                                      <p:cBhvr additive="base">
                                        <p:cTn id="48"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4">
                                            <p:txEl>
                                              <p:pRg st="1" end="1"/>
                                            </p:txEl>
                                          </p:spTgt>
                                        </p:tgtEl>
                                        <p:attrNameLst>
                                          <p:attrName>style.visibility</p:attrName>
                                        </p:attrNameLst>
                                      </p:cBhvr>
                                      <p:to>
                                        <p:strVal val="visible"/>
                                      </p:to>
                                    </p:set>
                                    <p:anim calcmode="lin" valueType="num">
                                      <p:cBhvr additive="base">
                                        <p:cTn id="54"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grpId="0" nodeType="click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wipe(down)">
                                      <p:cBhvr>
                                        <p:cTn id="6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P spid="7" grpId="0" animBg="1"/>
      <p:bldP spid="8" grpId="0" animBg="1"/>
      <p:bldP spid="15" grpId="0" animBg="1"/>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722" y="1403906"/>
            <a:ext cx="1727201" cy="115551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600" y="3003786"/>
            <a:ext cx="1727201" cy="135609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10" name="Picture 2" descr="C:\Users\Doel-1612i3\Desktop\New folder\satellite.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3600" y="4725838"/>
            <a:ext cx="1727201" cy="1332346"/>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
        <p:nvSpPr>
          <p:cNvPr id="13" name="Right Arrow 12"/>
          <p:cNvSpPr/>
          <p:nvPr/>
        </p:nvSpPr>
        <p:spPr>
          <a:xfrm>
            <a:off x="2235201" y="1923815"/>
            <a:ext cx="955876" cy="11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lIns="121378" tIns="60689" rIns="121378" bIns="60689" rtlCol="0" anchor="ctr"/>
          <a:lstStyle/>
          <a:p>
            <a:pPr algn="ctr"/>
            <a:endParaRPr lang="en-US" sz="2667"/>
          </a:p>
        </p:txBody>
      </p:sp>
      <p:sp>
        <p:nvSpPr>
          <p:cNvPr id="14" name="Right Arrow 13"/>
          <p:cNvSpPr/>
          <p:nvPr/>
        </p:nvSpPr>
        <p:spPr>
          <a:xfrm>
            <a:off x="2412643" y="5350149"/>
            <a:ext cx="955876" cy="11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lIns="121378" tIns="60689" rIns="121378" bIns="60689" rtlCol="0" anchor="ctr"/>
          <a:lstStyle/>
          <a:p>
            <a:pPr algn="ctr"/>
            <a:endParaRPr lang="en-US" sz="2667"/>
          </a:p>
        </p:txBody>
      </p:sp>
      <p:sp>
        <p:nvSpPr>
          <p:cNvPr id="16" name="Right Arrow 15"/>
          <p:cNvSpPr/>
          <p:nvPr/>
        </p:nvSpPr>
        <p:spPr>
          <a:xfrm>
            <a:off x="2295324" y="3614320"/>
            <a:ext cx="955876" cy="11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lIns="121378" tIns="60689" rIns="121378" bIns="60689" rtlCol="0" anchor="ctr"/>
          <a:lstStyle/>
          <a:p>
            <a:pPr algn="ctr"/>
            <a:endParaRPr lang="en-US" sz="2667"/>
          </a:p>
        </p:txBody>
      </p:sp>
      <p:sp>
        <p:nvSpPr>
          <p:cNvPr id="2" name="Rectangle 1"/>
          <p:cNvSpPr/>
          <p:nvPr/>
        </p:nvSpPr>
        <p:spPr>
          <a:xfrm>
            <a:off x="3657604" y="1547521"/>
            <a:ext cx="5302601" cy="1102832"/>
          </a:xfrm>
          <a:prstGeom prst="rect">
            <a:avLst/>
          </a:prstGeom>
        </p:spPr>
        <p:txBody>
          <a:bodyPr wrap="none" lIns="121378" tIns="60689" rIns="121378" bIns="60689">
            <a:spAutoFit/>
          </a:bodyPr>
          <a:lstStyle/>
          <a:p>
            <a:r>
              <a:rPr lang="en-US" sz="6370" dirty="0">
                <a:latin typeface="NikoshBAN" panose="02000000000000000000" pitchFamily="2" charset="0"/>
                <a:cs typeface="NikoshBAN" panose="02000000000000000000" pitchFamily="2" charset="0"/>
                <a:sym typeface="Wingdings 2"/>
              </a:rPr>
              <a:t>Source </a:t>
            </a:r>
            <a:r>
              <a:rPr lang="bn-BD" sz="6370" dirty="0">
                <a:latin typeface="NikoshBAN" panose="02000000000000000000" pitchFamily="2" charset="0"/>
                <a:cs typeface="NikoshBAN" panose="02000000000000000000" pitchFamily="2" charset="0"/>
                <a:sym typeface="Wingdings 2"/>
              </a:rPr>
              <a:t>বা উৎস</a:t>
            </a:r>
          </a:p>
        </p:txBody>
      </p:sp>
      <p:sp>
        <p:nvSpPr>
          <p:cNvPr id="3" name="Rectangle 2"/>
          <p:cNvSpPr/>
          <p:nvPr/>
        </p:nvSpPr>
        <p:spPr>
          <a:xfrm>
            <a:off x="3581775" y="3223890"/>
            <a:ext cx="6568974" cy="943237"/>
          </a:xfrm>
          <a:prstGeom prst="rect">
            <a:avLst/>
          </a:prstGeom>
        </p:spPr>
        <p:txBody>
          <a:bodyPr wrap="none" lIns="121378" tIns="60689" rIns="121378" bIns="60689">
            <a:spAutoFit/>
          </a:bodyPr>
          <a:lstStyle/>
          <a:p>
            <a:r>
              <a:rPr lang="en-US" sz="5333" dirty="0">
                <a:solidFill>
                  <a:srgbClr val="002060"/>
                </a:solidFill>
                <a:latin typeface="NikoshBAN" panose="02000000000000000000" pitchFamily="2" charset="0"/>
                <a:cs typeface="NikoshBAN" panose="02000000000000000000" pitchFamily="2" charset="0"/>
                <a:sym typeface="Wingdings 2"/>
              </a:rPr>
              <a:t>Transmitter </a:t>
            </a:r>
            <a:r>
              <a:rPr lang="bn-BD" sz="5333" dirty="0">
                <a:solidFill>
                  <a:srgbClr val="002060"/>
                </a:solidFill>
                <a:latin typeface="NikoshBAN" panose="02000000000000000000" pitchFamily="2" charset="0"/>
                <a:cs typeface="NikoshBAN" panose="02000000000000000000" pitchFamily="2" charset="0"/>
                <a:sym typeface="Wingdings 2"/>
              </a:rPr>
              <a:t> বা প্রেরক</a:t>
            </a:r>
          </a:p>
        </p:txBody>
      </p:sp>
      <p:sp>
        <p:nvSpPr>
          <p:cNvPr id="4" name="Rectangle 3"/>
          <p:cNvSpPr/>
          <p:nvPr/>
        </p:nvSpPr>
        <p:spPr>
          <a:xfrm>
            <a:off x="3642434" y="4872967"/>
            <a:ext cx="5563890" cy="1011718"/>
          </a:xfrm>
          <a:prstGeom prst="rect">
            <a:avLst/>
          </a:prstGeom>
        </p:spPr>
        <p:txBody>
          <a:bodyPr wrap="none" lIns="121378" tIns="60689" rIns="121378" bIns="60689">
            <a:spAutoFit/>
          </a:bodyPr>
          <a:lstStyle/>
          <a:p>
            <a:r>
              <a:rPr lang="en-US" sz="5778" dirty="0">
                <a:solidFill>
                  <a:srgbClr val="00B0F0"/>
                </a:solidFill>
                <a:latin typeface="NikoshBAN" panose="02000000000000000000" pitchFamily="2" charset="0"/>
                <a:cs typeface="NikoshBAN" panose="02000000000000000000" pitchFamily="2" charset="0"/>
                <a:sym typeface="Wingdings 2"/>
              </a:rPr>
              <a:t>Medium </a:t>
            </a:r>
            <a:r>
              <a:rPr lang="bn-BD" sz="5778" dirty="0">
                <a:solidFill>
                  <a:srgbClr val="00B0F0"/>
                </a:solidFill>
                <a:latin typeface="NikoshBAN" panose="02000000000000000000" pitchFamily="2" charset="0"/>
                <a:cs typeface="NikoshBAN" panose="02000000000000000000" pitchFamily="2" charset="0"/>
                <a:sym typeface="Wingdings 2"/>
              </a:rPr>
              <a:t>বা মাধ্যম</a:t>
            </a:r>
            <a:endParaRPr lang="bn-BD" sz="5778" dirty="0">
              <a:latin typeface="NikoshBAN" panose="02000000000000000000" pitchFamily="2" charset="0"/>
              <a:cs typeface="NikoshBAN" panose="02000000000000000000" pitchFamily="2" charset="0"/>
            </a:endParaRPr>
          </a:p>
        </p:txBody>
      </p:sp>
      <p:sp>
        <p:nvSpPr>
          <p:cNvPr id="6" name="Rectangle 5"/>
          <p:cNvSpPr/>
          <p:nvPr/>
        </p:nvSpPr>
        <p:spPr>
          <a:xfrm>
            <a:off x="1919111" y="381000"/>
            <a:ext cx="8037656" cy="646331"/>
          </a:xfrm>
          <a:prstGeom prst="rect">
            <a:avLst/>
          </a:prstGeom>
          <a:ln>
            <a:solidFill>
              <a:srgbClr val="00B050"/>
            </a:solidFill>
          </a:ln>
        </p:spPr>
        <p:txBody>
          <a:bodyPr wrap="square">
            <a:spAutoFit/>
          </a:bodyPr>
          <a:lstStyle/>
          <a:p>
            <a:r>
              <a:rPr lang="bn-BD" sz="3600" dirty="0">
                <a:solidFill>
                  <a:srgbClr val="0070C0"/>
                </a:solidFill>
                <a:latin typeface="NikoshBAN" panose="02000000000000000000" pitchFamily="2" charset="0"/>
                <a:cs typeface="NikoshBAN" panose="02000000000000000000" pitchFamily="2" charset="0"/>
              </a:rPr>
              <a:t>ডাটা </a:t>
            </a:r>
            <a:r>
              <a:rPr lang="bn-BD" sz="3600" dirty="0" smtClean="0">
                <a:solidFill>
                  <a:srgbClr val="0070C0"/>
                </a:solidFill>
                <a:latin typeface="NikoshBAN" panose="02000000000000000000" pitchFamily="2" charset="0"/>
                <a:cs typeface="NikoshBAN" panose="02000000000000000000" pitchFamily="2" charset="0"/>
              </a:rPr>
              <a:t>কমিউনিকেশন</a:t>
            </a:r>
            <a:r>
              <a:rPr lang="bn-IN" sz="3600" dirty="0" smtClean="0">
                <a:solidFill>
                  <a:srgbClr val="0070C0"/>
                </a:solidFill>
                <a:latin typeface="NikoshBAN" panose="02000000000000000000" pitchFamily="2" charset="0"/>
                <a:cs typeface="NikoshBAN" panose="02000000000000000000" pitchFamily="2" charset="0"/>
              </a:rPr>
              <a:t> এর মৌলিক উপাদান ৫টি । যথা-    </a:t>
            </a:r>
            <a:endParaRPr lang="bn-BD" sz="3600" dirty="0">
              <a:solidFill>
                <a:srgbClr val="0070C0"/>
              </a:solidFill>
              <a:latin typeface="NikoshBAN" panose="02000000000000000000" pitchFamily="2" charset="0"/>
              <a:cs typeface="NikoshBAN" panose="02000000000000000000" pitchFamily="2" charset="0"/>
            </a:endParaRPr>
          </a:p>
        </p:txBody>
      </p:sp>
      <p:sp>
        <p:nvSpPr>
          <p:cNvPr id="11" name="Date Placeholder 10"/>
          <p:cNvSpPr>
            <a:spLocks noGrp="1"/>
          </p:cNvSpPr>
          <p:nvPr>
            <p:ph type="dt" sz="half" idx="10"/>
          </p:nvPr>
        </p:nvSpPr>
        <p:spPr/>
        <p:txBody>
          <a:bodyPr/>
          <a:lstStyle/>
          <a:p>
            <a:fld id="{8D7202E8-0AAF-49F3-A2F2-2AEB986E59E1}" type="datetime1">
              <a:rPr lang="en-US" smtClean="0"/>
              <a:t>10/25/2019</a:t>
            </a:fld>
            <a:endParaRPr lang="en-US"/>
          </a:p>
        </p:txBody>
      </p:sp>
      <p:sp>
        <p:nvSpPr>
          <p:cNvPr id="12" name="Slide Number Placeholder 11"/>
          <p:cNvSpPr>
            <a:spLocks noGrp="1"/>
          </p:cNvSpPr>
          <p:nvPr>
            <p:ph type="sldNum" sz="quarter" idx="12"/>
          </p:nvPr>
        </p:nvSpPr>
        <p:spPr/>
        <p:txBody>
          <a:bodyPr/>
          <a:lstStyle/>
          <a:p>
            <a:fld id="{5E0CB5C9-236B-4132-8320-D77A10E0C7DE}" type="slidenum">
              <a:rPr lang="en-US" smtClean="0"/>
              <a:t>7</a:t>
            </a:fld>
            <a:endParaRPr lang="en-US"/>
          </a:p>
        </p:txBody>
      </p:sp>
      <p:sp>
        <p:nvSpPr>
          <p:cNvPr id="15" name="Footer Placeholder 14"/>
          <p:cNvSpPr>
            <a:spLocks noGrp="1"/>
          </p:cNvSpPr>
          <p:nvPr>
            <p:ph type="ftr" sz="quarter" idx="11"/>
          </p:nvPr>
        </p:nvSpPr>
        <p:spPr>
          <a:xfrm>
            <a:off x="913774" y="6279065"/>
            <a:ext cx="6672887" cy="365125"/>
          </a:xfrm>
        </p:spPr>
        <p:txBody>
          <a:bodyPr/>
          <a:lstStyle/>
          <a:p>
            <a:r>
              <a:rPr lang="as-IN" sz="1200" smtClean="0">
                <a:solidFill>
                  <a:srgbClr val="002060"/>
                </a:solidFill>
              </a:rPr>
              <a:t>মোঃ সোহরাব হোসাইন। </a:t>
            </a:r>
            <a:endParaRPr lang="en-US" sz="1200" dirty="0">
              <a:solidFill>
                <a:srgbClr val="002060"/>
              </a:solidFill>
            </a:endParaRPr>
          </a:p>
        </p:txBody>
      </p:sp>
      <p:sp>
        <p:nvSpPr>
          <p:cNvPr id="5" name="Frame 4"/>
          <p:cNvSpPr/>
          <p:nvPr/>
        </p:nvSpPr>
        <p:spPr>
          <a:xfrm>
            <a:off x="1" y="0"/>
            <a:ext cx="12192000" cy="6858000"/>
          </a:xfrm>
          <a:prstGeom prst="frame">
            <a:avLst>
              <a:gd name="adj1" fmla="val 3486"/>
            </a:avLst>
          </a:prstGeom>
          <a:blipFill>
            <a:blip r:embed="rId5"/>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84849487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heel(1)">
                                      <p:cBhvr>
                                        <p:cTn id="24" dur="20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circle(in)">
                                      <p:cBhvr>
                                        <p:cTn id="29" dur="20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down)">
                                      <p:cBhvr>
                                        <p:cTn id="3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8001" y="1390917"/>
            <a:ext cx="2438400" cy="1635617"/>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8" name="Picture 2" descr="C:\Users\Doel-1612i3\Desktop\New folder\computer-server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002" y="3423933"/>
            <a:ext cx="2438400" cy="2113982"/>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9" name="Right Arrow 8"/>
          <p:cNvSpPr/>
          <p:nvPr/>
        </p:nvSpPr>
        <p:spPr>
          <a:xfrm>
            <a:off x="3454401" y="2184394"/>
            <a:ext cx="955876" cy="11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lIns="121378" tIns="60689" rIns="121378" bIns="60689" rtlCol="0" anchor="ctr"/>
          <a:lstStyle/>
          <a:p>
            <a:pPr algn="ctr"/>
            <a:endParaRPr lang="en-US" sz="2667"/>
          </a:p>
        </p:txBody>
      </p:sp>
      <p:sp>
        <p:nvSpPr>
          <p:cNvPr id="10" name="Right Arrow 9"/>
          <p:cNvSpPr/>
          <p:nvPr/>
        </p:nvSpPr>
        <p:spPr>
          <a:xfrm>
            <a:off x="3454401" y="4592690"/>
            <a:ext cx="955876" cy="11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lIns="121378" tIns="60689" rIns="121378" bIns="60689" rtlCol="0" anchor="ctr"/>
          <a:lstStyle/>
          <a:p>
            <a:pPr algn="ctr"/>
            <a:endParaRPr lang="en-US" sz="2667"/>
          </a:p>
        </p:txBody>
      </p:sp>
      <p:sp>
        <p:nvSpPr>
          <p:cNvPr id="11" name="Rectangle 10"/>
          <p:cNvSpPr/>
          <p:nvPr/>
        </p:nvSpPr>
        <p:spPr>
          <a:xfrm>
            <a:off x="4976884" y="4229558"/>
            <a:ext cx="6400801" cy="943237"/>
          </a:xfrm>
          <a:prstGeom prst="rect">
            <a:avLst/>
          </a:prstGeom>
        </p:spPr>
        <p:txBody>
          <a:bodyPr wrap="square" lIns="121378" tIns="60689" rIns="121378" bIns="60689">
            <a:spAutoFit/>
          </a:bodyPr>
          <a:lstStyle/>
          <a:p>
            <a:r>
              <a:rPr lang="bn-BD" sz="5333" dirty="0">
                <a:solidFill>
                  <a:srgbClr val="7030A0"/>
                </a:solidFill>
                <a:latin typeface="NikoshBAN" panose="02000000000000000000" pitchFamily="2" charset="0"/>
                <a:cs typeface="NikoshBAN" panose="02000000000000000000" pitchFamily="2" charset="0"/>
                <a:sym typeface="Wingdings 2"/>
              </a:rPr>
              <a:t> </a:t>
            </a:r>
            <a:r>
              <a:rPr lang="en-US" sz="5333" dirty="0">
                <a:solidFill>
                  <a:srgbClr val="7030A0"/>
                </a:solidFill>
                <a:latin typeface="NikoshBAN" panose="02000000000000000000" pitchFamily="2" charset="0"/>
                <a:cs typeface="NikoshBAN" panose="02000000000000000000" pitchFamily="2" charset="0"/>
                <a:sym typeface="Wingdings 2"/>
              </a:rPr>
              <a:t>Destination </a:t>
            </a:r>
            <a:r>
              <a:rPr lang="bn-BD" sz="5333" dirty="0">
                <a:solidFill>
                  <a:srgbClr val="7030A0"/>
                </a:solidFill>
                <a:latin typeface="NikoshBAN" panose="02000000000000000000" pitchFamily="2" charset="0"/>
                <a:cs typeface="NikoshBAN" panose="02000000000000000000" pitchFamily="2" charset="0"/>
                <a:sym typeface="Wingdings 2"/>
              </a:rPr>
              <a:t>বা গন্তব্য </a:t>
            </a:r>
          </a:p>
        </p:txBody>
      </p:sp>
      <p:sp>
        <p:nvSpPr>
          <p:cNvPr id="12" name="Rectangle 11"/>
          <p:cNvSpPr/>
          <p:nvPr/>
        </p:nvSpPr>
        <p:spPr>
          <a:xfrm>
            <a:off x="4978406" y="1841209"/>
            <a:ext cx="5886094" cy="1045893"/>
          </a:xfrm>
          <a:prstGeom prst="rect">
            <a:avLst/>
          </a:prstGeom>
        </p:spPr>
        <p:txBody>
          <a:bodyPr wrap="none" lIns="121378" tIns="60689" rIns="121378" bIns="60689">
            <a:spAutoFit/>
          </a:bodyPr>
          <a:lstStyle/>
          <a:p>
            <a:r>
              <a:rPr lang="en-US" sz="6000" dirty="0">
                <a:solidFill>
                  <a:srgbClr val="002060"/>
                </a:solidFill>
                <a:latin typeface="NikoshBAN" panose="02000000000000000000" pitchFamily="2" charset="0"/>
                <a:cs typeface="NikoshBAN" panose="02000000000000000000" pitchFamily="2" charset="0"/>
                <a:sym typeface="Wingdings 2"/>
              </a:rPr>
              <a:t>Receiver </a:t>
            </a:r>
            <a:r>
              <a:rPr lang="bn-BD" sz="6000" dirty="0">
                <a:solidFill>
                  <a:srgbClr val="002060"/>
                </a:solidFill>
                <a:latin typeface="NikoshBAN" panose="02000000000000000000" pitchFamily="2" charset="0"/>
                <a:cs typeface="NikoshBAN" panose="02000000000000000000" pitchFamily="2" charset="0"/>
                <a:sym typeface="Wingdings 2"/>
              </a:rPr>
              <a:t>বা গ্রাহক</a:t>
            </a:r>
          </a:p>
        </p:txBody>
      </p:sp>
      <p:sp>
        <p:nvSpPr>
          <p:cNvPr id="2" name="Date Placeholder 1"/>
          <p:cNvSpPr>
            <a:spLocks noGrp="1"/>
          </p:cNvSpPr>
          <p:nvPr>
            <p:ph type="dt" sz="half" idx="10"/>
          </p:nvPr>
        </p:nvSpPr>
        <p:spPr/>
        <p:txBody>
          <a:bodyPr/>
          <a:lstStyle/>
          <a:p>
            <a:fld id="{E3E66B30-8E56-405E-8CF5-E6612EEC07F8}" type="datetime1">
              <a:rPr lang="en-US" smtClean="0"/>
              <a:t>10/25/2019</a:t>
            </a:fld>
            <a:endParaRPr lang="en-US"/>
          </a:p>
        </p:txBody>
      </p:sp>
      <p:sp>
        <p:nvSpPr>
          <p:cNvPr id="4" name="Footer Placeholder 3"/>
          <p:cNvSpPr>
            <a:spLocks noGrp="1"/>
          </p:cNvSpPr>
          <p:nvPr>
            <p:ph type="ftr" sz="quarter" idx="11"/>
          </p:nvPr>
        </p:nvSpPr>
        <p:spPr/>
        <p:txBody>
          <a:bodyPr/>
          <a:lstStyle/>
          <a:p>
            <a:r>
              <a:rPr lang="as-IN" smtClean="0"/>
              <a:t>মোঃ সোহরাব হোসাইন। </a:t>
            </a:r>
            <a:endParaRPr lang="en-US"/>
          </a:p>
        </p:txBody>
      </p:sp>
      <p:sp>
        <p:nvSpPr>
          <p:cNvPr id="3" name="Slide Number Placeholder 2"/>
          <p:cNvSpPr>
            <a:spLocks noGrp="1"/>
          </p:cNvSpPr>
          <p:nvPr>
            <p:ph type="sldNum" sz="quarter" idx="12"/>
          </p:nvPr>
        </p:nvSpPr>
        <p:spPr>
          <a:xfrm>
            <a:off x="512999" y="6223387"/>
            <a:ext cx="1884348" cy="604269"/>
          </a:xfrm>
        </p:spPr>
        <p:txBody>
          <a:bodyPr/>
          <a:lstStyle/>
          <a:p>
            <a:fld id="{5E0CB5C9-236B-4132-8320-D77A10E0C7DE}" type="slidenum">
              <a:rPr lang="en-US" smtClean="0"/>
              <a:t>8</a:t>
            </a:fld>
            <a:endParaRPr lang="en-US" dirty="0"/>
          </a:p>
        </p:txBody>
      </p:sp>
      <p:sp>
        <p:nvSpPr>
          <p:cNvPr id="5" name="Frame 4"/>
          <p:cNvSpPr/>
          <p:nvPr/>
        </p:nvSpPr>
        <p:spPr>
          <a:xfrm>
            <a:off x="0" y="0"/>
            <a:ext cx="12192000" cy="6827656"/>
          </a:xfrm>
          <a:prstGeom prst="frame">
            <a:avLst>
              <a:gd name="adj1" fmla="val 5144"/>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94299129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inVertical)">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933699" y="504967"/>
            <a:ext cx="4160520" cy="1282890"/>
          </a:xfrm>
          <a:blipFill>
            <a:blip r:embed="rId2"/>
            <a:tile tx="0" ty="0" sx="100000" sy="100000" flip="none" algn="tl"/>
          </a:blipFill>
          <a:ln w="34925">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bodyPr>
          <a:lstStyle/>
          <a:p>
            <a:r>
              <a:rPr lang="bn-IN" sz="8800" dirty="0" smtClean="0">
                <a:solidFill>
                  <a:srgbClr val="7030A0"/>
                </a:solidFill>
                <a:latin typeface="NikoshBAN" panose="02000000000000000000" pitchFamily="2" charset="0"/>
                <a:cs typeface="NikoshBAN" panose="02000000000000000000" pitchFamily="2" charset="0"/>
              </a:rPr>
              <a:t>একক কাজ </a:t>
            </a:r>
            <a:endParaRPr lang="en-US" sz="8800" dirty="0">
              <a:solidFill>
                <a:srgbClr val="7030A0"/>
              </a:solidFill>
              <a:latin typeface="NikoshBAN" panose="02000000000000000000" pitchFamily="2" charset="0"/>
              <a:cs typeface="NikoshBAN" panose="02000000000000000000" pitchFamily="2" charset="0"/>
            </a:endParaRPr>
          </a:p>
        </p:txBody>
      </p:sp>
      <p:sp>
        <p:nvSpPr>
          <p:cNvPr id="4" name="Content Placeholder 3"/>
          <p:cNvSpPr>
            <a:spLocks noGrp="1"/>
          </p:cNvSpPr>
          <p:nvPr>
            <p:ph sz="half" idx="2"/>
          </p:nvPr>
        </p:nvSpPr>
        <p:spPr>
          <a:xfrm>
            <a:off x="2933698" y="3002735"/>
            <a:ext cx="8528499" cy="2779361"/>
          </a:xfrm>
          <a:blipFill>
            <a:blip r:embed="rId2"/>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bodyPr>
          <a:lstStyle/>
          <a:p>
            <a:pPr marL="457200" indent="-457200" algn="just">
              <a:buFont typeface="+mj-lt"/>
              <a:buAutoNum type="arabicPeriod"/>
            </a:pPr>
            <a:r>
              <a:rPr lang="bn-IN" sz="4000" dirty="0" smtClean="0">
                <a:solidFill>
                  <a:srgbClr val="002060"/>
                </a:solidFill>
                <a:latin typeface="NikoshBAN" panose="02000000000000000000" pitchFamily="2" charset="0"/>
                <a:cs typeface="NikoshBAN" panose="02000000000000000000" pitchFamily="2" charset="0"/>
              </a:rPr>
              <a:t> </a:t>
            </a:r>
            <a:r>
              <a:rPr lang="bn-BD" sz="4000" dirty="0" smtClean="0">
                <a:solidFill>
                  <a:srgbClr val="002060"/>
                </a:solidFill>
                <a:latin typeface="NikoshBAN" panose="02000000000000000000" pitchFamily="2" charset="0"/>
                <a:cs typeface="NikoshBAN" panose="02000000000000000000" pitchFamily="2" charset="0"/>
              </a:rPr>
              <a:t>ডাটা কমিউনিকেশন</a:t>
            </a:r>
            <a:r>
              <a:rPr lang="bn-IN" sz="4000" dirty="0" smtClean="0">
                <a:solidFill>
                  <a:srgbClr val="002060"/>
                </a:solidFill>
                <a:latin typeface="NikoshBAN" panose="02000000000000000000" pitchFamily="2" charset="0"/>
                <a:cs typeface="NikoshBAN" panose="02000000000000000000" pitchFamily="2" charset="0"/>
              </a:rPr>
              <a:t> শব্দের অর্থ কী ? </a:t>
            </a:r>
          </a:p>
          <a:p>
            <a:pPr marL="457200" indent="-457200" algn="just">
              <a:buFont typeface="+mj-lt"/>
              <a:buAutoNum type="arabicPeriod"/>
            </a:pPr>
            <a:r>
              <a:rPr lang="bn-BD" sz="4000" dirty="0">
                <a:solidFill>
                  <a:srgbClr val="002060"/>
                </a:solidFill>
                <a:latin typeface="NikoshBAN" panose="02000000000000000000" pitchFamily="2" charset="0"/>
                <a:cs typeface="NikoshBAN" panose="02000000000000000000" pitchFamily="2" charset="0"/>
              </a:rPr>
              <a:t>ডাটা </a:t>
            </a:r>
            <a:r>
              <a:rPr lang="bn-BD" sz="4000" dirty="0" smtClean="0">
                <a:solidFill>
                  <a:srgbClr val="002060"/>
                </a:solidFill>
                <a:latin typeface="NikoshBAN" panose="02000000000000000000" pitchFamily="2" charset="0"/>
                <a:cs typeface="NikoshBAN" panose="02000000000000000000" pitchFamily="2" charset="0"/>
              </a:rPr>
              <a:t>কমিউনিকেশন</a:t>
            </a:r>
            <a:r>
              <a:rPr lang="bn-IN" sz="4000" dirty="0" smtClean="0">
                <a:solidFill>
                  <a:srgbClr val="002060"/>
                </a:solidFill>
                <a:latin typeface="NikoshBAN" panose="02000000000000000000" pitchFamily="2" charset="0"/>
                <a:cs typeface="NikoshBAN" panose="02000000000000000000" pitchFamily="2" charset="0"/>
              </a:rPr>
              <a:t> বলতে কী বুঝ ?</a:t>
            </a:r>
          </a:p>
          <a:p>
            <a:pPr marL="457200" indent="-457200" algn="just">
              <a:buFont typeface="+mj-lt"/>
              <a:buAutoNum type="arabicPeriod"/>
            </a:pPr>
            <a:r>
              <a:rPr lang="bn-BD" sz="4000" dirty="0">
                <a:solidFill>
                  <a:srgbClr val="002060"/>
                </a:solidFill>
                <a:latin typeface="NikoshBAN" panose="02000000000000000000" pitchFamily="2" charset="0"/>
                <a:cs typeface="NikoshBAN" panose="02000000000000000000" pitchFamily="2" charset="0"/>
              </a:rPr>
              <a:t>ডাটা </a:t>
            </a:r>
            <a:r>
              <a:rPr lang="bn-BD" sz="4000" dirty="0" smtClean="0">
                <a:solidFill>
                  <a:srgbClr val="002060"/>
                </a:solidFill>
                <a:latin typeface="NikoshBAN" panose="02000000000000000000" pitchFamily="2" charset="0"/>
                <a:cs typeface="NikoshBAN" panose="02000000000000000000" pitchFamily="2" charset="0"/>
              </a:rPr>
              <a:t>কমিউনিকেশন</a:t>
            </a:r>
            <a:r>
              <a:rPr lang="bn-IN" sz="4000" dirty="0" smtClean="0">
                <a:solidFill>
                  <a:srgbClr val="002060"/>
                </a:solidFill>
                <a:latin typeface="NikoshBAN" panose="02000000000000000000" pitchFamily="2" charset="0"/>
                <a:cs typeface="NikoshBAN" panose="02000000000000000000" pitchFamily="2" charset="0"/>
              </a:rPr>
              <a:t> এর উপাদান কয়টি ও কী কী ? </a:t>
            </a:r>
            <a:r>
              <a:rPr lang="bn-BD" sz="4000" dirty="0" smtClean="0">
                <a:solidFill>
                  <a:srgbClr val="002060"/>
                </a:solidFill>
                <a:latin typeface="NikoshBAN" panose="02000000000000000000" pitchFamily="2" charset="0"/>
                <a:cs typeface="NikoshBAN" panose="02000000000000000000" pitchFamily="2" charset="0"/>
              </a:rPr>
              <a:t> </a:t>
            </a:r>
            <a:endParaRPr lang="bn-BD" sz="4000" dirty="0">
              <a:solidFill>
                <a:srgbClr val="002060"/>
              </a:solidFill>
              <a:latin typeface="NikoshBAN" panose="02000000000000000000" pitchFamily="2" charset="0"/>
              <a:cs typeface="NikoshBAN" panose="02000000000000000000" pitchFamily="2" charset="0"/>
            </a:endParaRPr>
          </a:p>
        </p:txBody>
      </p:sp>
      <p:pic>
        <p:nvPicPr>
          <p:cNvPr id="7" name="Picture 2" descr="C:\Users\Kazi Amin At Tafhim\Desktop\New folder\images-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39504" y="360879"/>
            <a:ext cx="2314430" cy="1743538"/>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
        <p:nvSpPr>
          <p:cNvPr id="2" name="Date Placeholder 1"/>
          <p:cNvSpPr>
            <a:spLocks noGrp="1"/>
          </p:cNvSpPr>
          <p:nvPr>
            <p:ph type="dt" sz="half" idx="10"/>
          </p:nvPr>
        </p:nvSpPr>
        <p:spPr/>
        <p:txBody>
          <a:bodyPr/>
          <a:lstStyle/>
          <a:p>
            <a:fld id="{03AB8E45-D0D8-43AD-ABAB-D392B9E7E610}" type="datetime1">
              <a:rPr lang="en-US" smtClean="0"/>
              <a:t>10/25/2019</a:t>
            </a:fld>
            <a:endParaRPr lang="en-US"/>
          </a:p>
        </p:txBody>
      </p:sp>
      <p:sp>
        <p:nvSpPr>
          <p:cNvPr id="5" name="Footer Placeholder 4"/>
          <p:cNvSpPr>
            <a:spLocks noGrp="1"/>
          </p:cNvSpPr>
          <p:nvPr>
            <p:ph type="ftr" sz="quarter" idx="11"/>
          </p:nvPr>
        </p:nvSpPr>
        <p:spPr/>
        <p:txBody>
          <a:bodyPr/>
          <a:lstStyle/>
          <a:p>
            <a:r>
              <a:rPr lang="as-IN" smtClean="0"/>
              <a:t>মোঃ সোহরাব হোসাইন। </a:t>
            </a:r>
            <a:endParaRPr lang="en-US"/>
          </a:p>
        </p:txBody>
      </p:sp>
      <p:sp>
        <p:nvSpPr>
          <p:cNvPr id="6" name="Slide Number Placeholder 5"/>
          <p:cNvSpPr>
            <a:spLocks noGrp="1"/>
          </p:cNvSpPr>
          <p:nvPr>
            <p:ph type="sldNum" sz="quarter" idx="12"/>
          </p:nvPr>
        </p:nvSpPr>
        <p:spPr>
          <a:xfrm>
            <a:off x="244699" y="6016556"/>
            <a:ext cx="645820" cy="628954"/>
          </a:xfrm>
        </p:spPr>
        <p:txBody>
          <a:bodyPr/>
          <a:lstStyle/>
          <a:p>
            <a:fld id="{1369B293-E546-4BB3-B5B7-34F82AD4E0BD}" type="slidenum">
              <a:rPr lang="en-US" smtClean="0"/>
              <a:t>9</a:t>
            </a:fld>
            <a:endParaRPr lang="en-US" dirty="0"/>
          </a:p>
        </p:txBody>
      </p:sp>
      <p:sp>
        <p:nvSpPr>
          <p:cNvPr id="8" name="Frame 7"/>
          <p:cNvSpPr/>
          <p:nvPr/>
        </p:nvSpPr>
        <p:spPr>
          <a:xfrm>
            <a:off x="1" y="0"/>
            <a:ext cx="12192000" cy="6858000"/>
          </a:xfrm>
          <a:prstGeom prst="frame">
            <a:avLst>
              <a:gd name="adj1" fmla="val 4049"/>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381274848"/>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barn(inVertical)">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arn(inVertical)">
                                      <p:cBhvr>
                                        <p:cTn id="12"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a:xfrm>
            <a:off x="2074041" y="250830"/>
            <a:ext cx="6332980" cy="1309182"/>
          </a:xfrm>
          <a:blipFill>
            <a:blip r:embed="rId2"/>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r>
              <a:rPr lang="en-US" sz="8889" b="1" dirty="0" smtClean="0">
                <a:solidFill>
                  <a:srgbClr val="7030A0"/>
                </a:solidFill>
                <a:latin typeface="NikoshBAN" panose="02000000000000000000" pitchFamily="2" charset="0"/>
                <a:cs typeface="NikoshBAN" panose="02000000000000000000" pitchFamily="2" charset="0"/>
                <a:sym typeface="Wingdings 2"/>
              </a:rPr>
              <a:t>Source </a:t>
            </a:r>
            <a:r>
              <a:rPr lang="bn-BD" sz="6963" b="1" dirty="0">
                <a:solidFill>
                  <a:srgbClr val="7030A0"/>
                </a:solidFill>
                <a:latin typeface="NikoshBAN" panose="02000000000000000000" pitchFamily="2" charset="0"/>
                <a:cs typeface="NikoshBAN" panose="02000000000000000000" pitchFamily="2" charset="0"/>
                <a:sym typeface="Wingdings 2"/>
              </a:rPr>
              <a:t>বা </a:t>
            </a:r>
            <a:r>
              <a:rPr lang="bn-BD" sz="6963" b="1" dirty="0" smtClean="0">
                <a:solidFill>
                  <a:srgbClr val="7030A0"/>
                </a:solidFill>
                <a:latin typeface="NikoshBAN" panose="02000000000000000000" pitchFamily="2" charset="0"/>
                <a:cs typeface="NikoshBAN" panose="02000000000000000000" pitchFamily="2" charset="0"/>
                <a:sym typeface="Wingdings 2"/>
              </a:rPr>
              <a:t>উৎস</a:t>
            </a:r>
            <a:endParaRPr lang="en-US" sz="8889" b="1" dirty="0">
              <a:solidFill>
                <a:srgbClr val="7030A0"/>
              </a:solidFill>
              <a:latin typeface="NikoshBAN" panose="02000000000000000000" pitchFamily="2" charset="0"/>
              <a:cs typeface="NikoshBAN" panose="02000000000000000000" pitchFamily="2" charset="0"/>
            </a:endParaRPr>
          </a:p>
        </p:txBody>
      </p:sp>
      <p:sp>
        <p:nvSpPr>
          <p:cNvPr id="8" name="Content Placeholder 2"/>
          <p:cNvSpPr>
            <a:spLocks noGrp="1"/>
          </p:cNvSpPr>
          <p:nvPr>
            <p:ph sz="half" idx="2"/>
          </p:nvPr>
        </p:nvSpPr>
        <p:spPr>
          <a:xfrm>
            <a:off x="406400" y="1923817"/>
            <a:ext cx="6188844" cy="1720135"/>
          </a:xfrm>
          <a:blipFill>
            <a:blip r:embed="rId2"/>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bodyPr>
          <a:lstStyle/>
          <a:p>
            <a:r>
              <a:rPr lang="bn-BD" sz="3600" dirty="0">
                <a:latin typeface="NikoshBAN" panose="02000000000000000000" pitchFamily="2" charset="0"/>
                <a:cs typeface="NikoshBAN" panose="02000000000000000000" pitchFamily="2" charset="0"/>
              </a:rPr>
              <a:t>যে ডিভাইস হতে ডেটা পাঠানো হয় তাকে </a:t>
            </a:r>
            <a:r>
              <a:rPr lang="en-US" sz="3600" dirty="0">
                <a:latin typeface="NikoshBAN" panose="02000000000000000000" pitchFamily="2" charset="0"/>
                <a:cs typeface="NikoshBAN" panose="02000000000000000000" pitchFamily="2" charset="0"/>
                <a:sym typeface="Wingdings 2"/>
              </a:rPr>
              <a:t>Source </a:t>
            </a:r>
            <a:r>
              <a:rPr lang="bn-BD" sz="3600" dirty="0">
                <a:latin typeface="NikoshBAN" panose="02000000000000000000" pitchFamily="2" charset="0"/>
                <a:cs typeface="NikoshBAN" panose="02000000000000000000" pitchFamily="2" charset="0"/>
                <a:sym typeface="Wingdings 2"/>
              </a:rPr>
              <a:t>বা উৎস বলে। যেমন : </a:t>
            </a:r>
            <a:r>
              <a:rPr lang="en-US" sz="3600" dirty="0">
                <a:latin typeface="NikoshBAN" panose="02000000000000000000" pitchFamily="2" charset="0"/>
                <a:cs typeface="NikoshBAN" panose="02000000000000000000" pitchFamily="2" charset="0"/>
                <a:sym typeface="Wingdings 2"/>
              </a:rPr>
              <a:t>Computer</a:t>
            </a:r>
            <a:r>
              <a:rPr lang="bn-BD" sz="3600" dirty="0">
                <a:latin typeface="NikoshBAN" panose="02000000000000000000" pitchFamily="2" charset="0"/>
                <a:cs typeface="NikoshBAN" panose="02000000000000000000" pitchFamily="2" charset="0"/>
                <a:sym typeface="Wingdings 2"/>
              </a:rPr>
              <a:t/>
            </a:r>
            <a:br>
              <a:rPr lang="bn-BD" sz="3600" dirty="0">
                <a:latin typeface="NikoshBAN" panose="02000000000000000000" pitchFamily="2" charset="0"/>
                <a:cs typeface="NikoshBAN" panose="02000000000000000000" pitchFamily="2" charset="0"/>
                <a:sym typeface="Wingdings 2"/>
              </a:rPr>
            </a:br>
            <a:endParaRPr lang="bn-BD" sz="3600" dirty="0">
              <a:latin typeface="NikoshBAN" panose="02000000000000000000" pitchFamily="2" charset="0"/>
              <a:cs typeface="NikoshBAN" panose="02000000000000000000" pitchFamily="2" charset="0"/>
            </a:endParaRPr>
          </a:p>
          <a:p>
            <a:endParaRPr lang="bn-BD" dirty="0" smtClean="0">
              <a:latin typeface="NikoshBAN" panose="02000000000000000000" pitchFamily="2" charset="0"/>
              <a:cs typeface="NikoshBAN" panose="02000000000000000000" pitchFamily="2" charset="0"/>
            </a:endParaRPr>
          </a:p>
          <a:p>
            <a:endParaRPr lang="bn-BD" dirty="0" smtClean="0">
              <a:latin typeface="NikoshBAN" panose="02000000000000000000" pitchFamily="2" charset="0"/>
              <a:cs typeface="NikoshBAN" panose="02000000000000000000" pitchFamily="2" charset="0"/>
            </a:endParaRPr>
          </a:p>
          <a:p>
            <a:endParaRPr lang="en-US" dirty="0">
              <a:latin typeface="NikoshBAN" panose="02000000000000000000" pitchFamily="2" charset="0"/>
              <a:cs typeface="NikoshBAN" panose="02000000000000000000" pitchFamily="2" charset="0"/>
            </a:endParaRPr>
          </a:p>
        </p:txBody>
      </p:sp>
      <p:sp>
        <p:nvSpPr>
          <p:cNvPr id="2" name="Date Placeholder 1"/>
          <p:cNvSpPr>
            <a:spLocks noGrp="1"/>
          </p:cNvSpPr>
          <p:nvPr>
            <p:ph type="dt" sz="half" idx="10"/>
          </p:nvPr>
        </p:nvSpPr>
        <p:spPr/>
        <p:txBody>
          <a:bodyPr/>
          <a:lstStyle/>
          <a:p>
            <a:fld id="{39D23448-54B0-49FE-82C1-91742146438A}" type="datetime1">
              <a:rPr lang="en-US" smtClean="0"/>
              <a:t>10/25/2019</a:t>
            </a:fld>
            <a:endParaRPr lang="en-US"/>
          </a:p>
        </p:txBody>
      </p:sp>
      <p:sp>
        <p:nvSpPr>
          <p:cNvPr id="4" name="Footer Placeholder 3"/>
          <p:cNvSpPr>
            <a:spLocks noGrp="1"/>
          </p:cNvSpPr>
          <p:nvPr>
            <p:ph type="ftr" sz="quarter" idx="11"/>
          </p:nvPr>
        </p:nvSpPr>
        <p:spPr/>
        <p:txBody>
          <a:bodyPr/>
          <a:lstStyle/>
          <a:p>
            <a:r>
              <a:rPr lang="as-IN" sz="1800" smtClean="0">
                <a:solidFill>
                  <a:schemeClr val="tx1"/>
                </a:solidFill>
                <a:latin typeface="NikoshBAN" panose="02000000000000000000" pitchFamily="2" charset="0"/>
                <a:cs typeface="NikoshBAN" panose="02000000000000000000" pitchFamily="2" charset="0"/>
              </a:rPr>
              <a:t>মোঃ সোহরাব হোসাইন। </a:t>
            </a:r>
            <a:endParaRPr lang="en-US" sz="1800" dirty="0">
              <a:solidFill>
                <a:schemeClr val="tx1"/>
              </a:solidFill>
              <a:latin typeface="NikoshBAN" panose="02000000000000000000" pitchFamily="2" charset="0"/>
              <a:cs typeface="NikoshBAN" panose="02000000000000000000" pitchFamily="2" charset="0"/>
            </a:endParaRPr>
          </a:p>
        </p:txBody>
      </p:sp>
      <p:sp>
        <p:nvSpPr>
          <p:cNvPr id="3" name="Slide Number Placeholder 2"/>
          <p:cNvSpPr>
            <a:spLocks noGrp="1"/>
          </p:cNvSpPr>
          <p:nvPr>
            <p:ph type="sldNum" sz="quarter" idx="12"/>
          </p:nvPr>
        </p:nvSpPr>
        <p:spPr/>
        <p:txBody>
          <a:bodyPr/>
          <a:lstStyle/>
          <a:p>
            <a:fld id="{5E0CB5C9-236B-4132-8320-D77A10E0C7DE}" type="slidenum">
              <a:rPr lang="en-US" smtClean="0"/>
              <a:t>10</a:t>
            </a:fld>
            <a:endParaRPr lang="en-US"/>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5244" y="1735667"/>
            <a:ext cx="4552176" cy="4189433"/>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12" name="TextBox 11"/>
          <p:cNvSpPr txBox="1"/>
          <p:nvPr/>
        </p:nvSpPr>
        <p:spPr>
          <a:xfrm>
            <a:off x="6860821" y="6012823"/>
            <a:ext cx="3493965" cy="532997"/>
          </a:xfrm>
          <a:prstGeom prst="rect">
            <a:avLst/>
          </a:prstGeom>
          <a:noFill/>
        </p:spPr>
        <p:txBody>
          <a:bodyPr wrap="none" lIns="121378" tIns="60689" rIns="121378" bIns="60689" rtlCol="0">
            <a:spAutoFit/>
          </a:bodyPr>
          <a:lstStyle/>
          <a:p>
            <a:r>
              <a:rPr lang="bn-BD" sz="2667" dirty="0"/>
              <a:t>চিত্র : Lap</a:t>
            </a:r>
            <a:r>
              <a:rPr lang="en-US" sz="2667" dirty="0"/>
              <a:t>top Computer</a:t>
            </a:r>
          </a:p>
        </p:txBody>
      </p:sp>
      <p:pic>
        <p:nvPicPr>
          <p:cNvPr id="13" name="Picture 2" descr="C:\Users\Doel-1612i3\Documents\আলিম ২০১৫\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151127">
            <a:off x="8697924" y="2370055"/>
            <a:ext cx="1795599" cy="15089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803004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grpId="0" nodeType="clickEffect">
                                  <p:stCondLst>
                                    <p:cond delay="0"/>
                                  </p:stCondLst>
                                  <p:childTnLst>
                                    <p:set>
                                      <p:cBhvr>
                                        <p:cTn id="12" dur="1" fill="hold">
                                          <p:stCondLst>
                                            <p:cond delay="0"/>
                                          </p:stCondLst>
                                        </p:cTn>
                                        <p:tgtEl>
                                          <p:spTgt spid="8">
                                            <p:bg/>
                                          </p:spTgt>
                                        </p:tgtEl>
                                        <p:attrNameLst>
                                          <p:attrName>style.visibility</p:attrName>
                                        </p:attrNameLst>
                                      </p:cBhvr>
                                      <p:to>
                                        <p:strVal val="visible"/>
                                      </p:to>
                                    </p:set>
                                    <p:animEffect transition="in" filter="wipe(down)">
                                      <p:cBhvr>
                                        <p:cTn id="13" dur="580">
                                          <p:stCondLst>
                                            <p:cond delay="0"/>
                                          </p:stCondLst>
                                        </p:cTn>
                                        <p:tgtEl>
                                          <p:spTgt spid="8">
                                            <p:bg/>
                                          </p:spTgt>
                                        </p:tgtEl>
                                      </p:cBhvr>
                                    </p:animEffect>
                                    <p:anim calcmode="lin" valueType="num">
                                      <p:cBhvr>
                                        <p:cTn id="14" dur="1822" tmFilter="0,0; 0.14,0.36; 0.43,0.73; 0.71,0.91; 1.0,1.0">
                                          <p:stCondLst>
                                            <p:cond delay="0"/>
                                          </p:stCondLst>
                                        </p:cTn>
                                        <p:tgtEl>
                                          <p:spTgt spid="8">
                                            <p:bg/>
                                          </p:spTgt>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8">
                                            <p:bg/>
                                          </p:spTgt>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8">
                                            <p:bg/>
                                          </p:spTgt>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8">
                                            <p:bg/>
                                          </p:spTgt>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8">
                                            <p:bg/>
                                          </p:spTgt>
                                        </p:tgtEl>
                                        <p:attrNameLst>
                                          <p:attrName>ppt_y</p:attrName>
                                        </p:attrNameLst>
                                      </p:cBhvr>
                                      <p:tavLst>
                                        <p:tav tm="0" fmla="#ppt_y-sin(pi*$)/81">
                                          <p:val>
                                            <p:fltVal val="0"/>
                                          </p:val>
                                        </p:tav>
                                        <p:tav tm="100000">
                                          <p:val>
                                            <p:fltVal val="1"/>
                                          </p:val>
                                        </p:tav>
                                      </p:tavLst>
                                    </p:anim>
                                    <p:animScale>
                                      <p:cBhvr>
                                        <p:cTn id="19" dur="26">
                                          <p:stCondLst>
                                            <p:cond delay="650"/>
                                          </p:stCondLst>
                                        </p:cTn>
                                        <p:tgtEl>
                                          <p:spTgt spid="8">
                                            <p:bg/>
                                          </p:spTgt>
                                        </p:tgtEl>
                                      </p:cBhvr>
                                      <p:to x="100000" y="60000"/>
                                    </p:animScale>
                                    <p:animScale>
                                      <p:cBhvr>
                                        <p:cTn id="20" dur="166" decel="50000">
                                          <p:stCondLst>
                                            <p:cond delay="676"/>
                                          </p:stCondLst>
                                        </p:cTn>
                                        <p:tgtEl>
                                          <p:spTgt spid="8">
                                            <p:bg/>
                                          </p:spTgt>
                                        </p:tgtEl>
                                      </p:cBhvr>
                                      <p:to x="100000" y="100000"/>
                                    </p:animScale>
                                    <p:animScale>
                                      <p:cBhvr>
                                        <p:cTn id="21" dur="26">
                                          <p:stCondLst>
                                            <p:cond delay="1312"/>
                                          </p:stCondLst>
                                        </p:cTn>
                                        <p:tgtEl>
                                          <p:spTgt spid="8">
                                            <p:bg/>
                                          </p:spTgt>
                                        </p:tgtEl>
                                      </p:cBhvr>
                                      <p:to x="100000" y="80000"/>
                                    </p:animScale>
                                    <p:animScale>
                                      <p:cBhvr>
                                        <p:cTn id="22" dur="166" decel="50000">
                                          <p:stCondLst>
                                            <p:cond delay="1338"/>
                                          </p:stCondLst>
                                        </p:cTn>
                                        <p:tgtEl>
                                          <p:spTgt spid="8">
                                            <p:bg/>
                                          </p:spTgt>
                                        </p:tgtEl>
                                      </p:cBhvr>
                                      <p:to x="100000" y="100000"/>
                                    </p:animScale>
                                    <p:animScale>
                                      <p:cBhvr>
                                        <p:cTn id="23" dur="26">
                                          <p:stCondLst>
                                            <p:cond delay="1642"/>
                                          </p:stCondLst>
                                        </p:cTn>
                                        <p:tgtEl>
                                          <p:spTgt spid="8">
                                            <p:bg/>
                                          </p:spTgt>
                                        </p:tgtEl>
                                      </p:cBhvr>
                                      <p:to x="100000" y="90000"/>
                                    </p:animScale>
                                    <p:animScale>
                                      <p:cBhvr>
                                        <p:cTn id="24" dur="166" decel="50000">
                                          <p:stCondLst>
                                            <p:cond delay="1668"/>
                                          </p:stCondLst>
                                        </p:cTn>
                                        <p:tgtEl>
                                          <p:spTgt spid="8">
                                            <p:bg/>
                                          </p:spTgt>
                                        </p:tgtEl>
                                      </p:cBhvr>
                                      <p:to x="100000" y="100000"/>
                                    </p:animScale>
                                    <p:animScale>
                                      <p:cBhvr>
                                        <p:cTn id="25" dur="26">
                                          <p:stCondLst>
                                            <p:cond delay="1808"/>
                                          </p:stCondLst>
                                        </p:cTn>
                                        <p:tgtEl>
                                          <p:spTgt spid="8">
                                            <p:bg/>
                                          </p:spTgt>
                                        </p:tgtEl>
                                      </p:cBhvr>
                                      <p:to x="100000" y="95000"/>
                                    </p:animScale>
                                    <p:animScale>
                                      <p:cBhvr>
                                        <p:cTn id="26" dur="166" decel="50000">
                                          <p:stCondLst>
                                            <p:cond delay="1834"/>
                                          </p:stCondLst>
                                        </p:cTn>
                                        <p:tgtEl>
                                          <p:spTgt spid="8">
                                            <p:bg/>
                                          </p:spTgt>
                                        </p:tgtEl>
                                      </p:cBhvr>
                                      <p:to x="100000" y="100000"/>
                                    </p:animScale>
                                  </p:childTnLst>
                                </p:cTn>
                              </p:par>
                            </p:childTnLst>
                          </p:cTn>
                        </p:par>
                      </p:childTnLst>
                    </p:cTn>
                  </p:par>
                  <p:par>
                    <p:cTn id="27" fill="hold">
                      <p:stCondLst>
                        <p:cond delay="indefinite"/>
                      </p:stCondLst>
                      <p:childTnLst>
                        <p:par>
                          <p:cTn id="28" fill="hold">
                            <p:stCondLst>
                              <p:cond delay="0"/>
                            </p:stCondLst>
                            <p:childTnLst>
                              <p:par>
                                <p:cTn id="29" presetID="26" presetClass="entr" presetSubtype="0" fill="hold" grpId="0" nodeType="click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animEffect transition="in" filter="wipe(down)">
                                      <p:cBhvr>
                                        <p:cTn id="31" dur="580">
                                          <p:stCondLst>
                                            <p:cond delay="0"/>
                                          </p:stCondLst>
                                        </p:cTn>
                                        <p:tgtEl>
                                          <p:spTgt spid="8">
                                            <p:txEl>
                                              <p:pRg st="0" end="0"/>
                                            </p:txEl>
                                          </p:spTgt>
                                        </p:tgtEl>
                                      </p:cBhvr>
                                    </p:animEffect>
                                    <p:anim calcmode="lin" valueType="num">
                                      <p:cBhvr>
                                        <p:cTn id="32" dur="1822" tmFilter="0,0; 0.14,0.36; 0.43,0.73; 0.71,0.91; 1.0,1.0">
                                          <p:stCondLst>
                                            <p:cond delay="0"/>
                                          </p:stCondLst>
                                        </p:cTn>
                                        <p:tgtEl>
                                          <p:spTgt spid="8">
                                            <p:txEl>
                                              <p:pRg st="0" end="0"/>
                                            </p:txEl>
                                          </p:spTgt>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8">
                                            <p:txEl>
                                              <p:pRg st="0" end="0"/>
                                            </p:txEl>
                                          </p:spTgt>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8">
                                            <p:txEl>
                                              <p:pRg st="0" end="0"/>
                                            </p:txEl>
                                          </p:spTgt>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8">
                                            <p:txEl>
                                              <p:pRg st="0" end="0"/>
                                            </p:txEl>
                                          </p:spTgt>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8">
                                            <p:txEl>
                                              <p:pRg st="0" end="0"/>
                                            </p:txEl>
                                          </p:spTgt>
                                        </p:tgtEl>
                                        <p:attrNameLst>
                                          <p:attrName>ppt_y</p:attrName>
                                        </p:attrNameLst>
                                      </p:cBhvr>
                                      <p:tavLst>
                                        <p:tav tm="0" fmla="#ppt_y-sin(pi*$)/81">
                                          <p:val>
                                            <p:fltVal val="0"/>
                                          </p:val>
                                        </p:tav>
                                        <p:tav tm="100000">
                                          <p:val>
                                            <p:fltVal val="1"/>
                                          </p:val>
                                        </p:tav>
                                      </p:tavLst>
                                    </p:anim>
                                    <p:animScale>
                                      <p:cBhvr>
                                        <p:cTn id="37" dur="26">
                                          <p:stCondLst>
                                            <p:cond delay="650"/>
                                          </p:stCondLst>
                                        </p:cTn>
                                        <p:tgtEl>
                                          <p:spTgt spid="8">
                                            <p:txEl>
                                              <p:pRg st="0" end="0"/>
                                            </p:txEl>
                                          </p:spTgt>
                                        </p:tgtEl>
                                      </p:cBhvr>
                                      <p:to x="100000" y="60000"/>
                                    </p:animScale>
                                    <p:animScale>
                                      <p:cBhvr>
                                        <p:cTn id="38" dur="166" decel="50000">
                                          <p:stCondLst>
                                            <p:cond delay="676"/>
                                          </p:stCondLst>
                                        </p:cTn>
                                        <p:tgtEl>
                                          <p:spTgt spid="8">
                                            <p:txEl>
                                              <p:pRg st="0" end="0"/>
                                            </p:txEl>
                                          </p:spTgt>
                                        </p:tgtEl>
                                      </p:cBhvr>
                                      <p:to x="100000" y="100000"/>
                                    </p:animScale>
                                    <p:animScale>
                                      <p:cBhvr>
                                        <p:cTn id="39" dur="26">
                                          <p:stCondLst>
                                            <p:cond delay="1312"/>
                                          </p:stCondLst>
                                        </p:cTn>
                                        <p:tgtEl>
                                          <p:spTgt spid="8">
                                            <p:txEl>
                                              <p:pRg st="0" end="0"/>
                                            </p:txEl>
                                          </p:spTgt>
                                        </p:tgtEl>
                                      </p:cBhvr>
                                      <p:to x="100000" y="80000"/>
                                    </p:animScale>
                                    <p:animScale>
                                      <p:cBhvr>
                                        <p:cTn id="40" dur="166" decel="50000">
                                          <p:stCondLst>
                                            <p:cond delay="1338"/>
                                          </p:stCondLst>
                                        </p:cTn>
                                        <p:tgtEl>
                                          <p:spTgt spid="8">
                                            <p:txEl>
                                              <p:pRg st="0" end="0"/>
                                            </p:txEl>
                                          </p:spTgt>
                                        </p:tgtEl>
                                      </p:cBhvr>
                                      <p:to x="100000" y="100000"/>
                                    </p:animScale>
                                    <p:animScale>
                                      <p:cBhvr>
                                        <p:cTn id="41" dur="26">
                                          <p:stCondLst>
                                            <p:cond delay="1642"/>
                                          </p:stCondLst>
                                        </p:cTn>
                                        <p:tgtEl>
                                          <p:spTgt spid="8">
                                            <p:txEl>
                                              <p:pRg st="0" end="0"/>
                                            </p:txEl>
                                          </p:spTgt>
                                        </p:tgtEl>
                                      </p:cBhvr>
                                      <p:to x="100000" y="90000"/>
                                    </p:animScale>
                                    <p:animScale>
                                      <p:cBhvr>
                                        <p:cTn id="42" dur="166" decel="50000">
                                          <p:stCondLst>
                                            <p:cond delay="1668"/>
                                          </p:stCondLst>
                                        </p:cTn>
                                        <p:tgtEl>
                                          <p:spTgt spid="8">
                                            <p:txEl>
                                              <p:pRg st="0" end="0"/>
                                            </p:txEl>
                                          </p:spTgt>
                                        </p:tgtEl>
                                      </p:cBhvr>
                                      <p:to x="100000" y="100000"/>
                                    </p:animScale>
                                    <p:animScale>
                                      <p:cBhvr>
                                        <p:cTn id="43" dur="26">
                                          <p:stCondLst>
                                            <p:cond delay="1808"/>
                                          </p:stCondLst>
                                        </p:cTn>
                                        <p:tgtEl>
                                          <p:spTgt spid="8">
                                            <p:txEl>
                                              <p:pRg st="0" end="0"/>
                                            </p:txEl>
                                          </p:spTgt>
                                        </p:tgtEl>
                                      </p:cBhvr>
                                      <p:to x="100000" y="95000"/>
                                    </p:animScale>
                                    <p:animScale>
                                      <p:cBhvr>
                                        <p:cTn id="44" dur="166" decel="50000">
                                          <p:stCondLst>
                                            <p:cond delay="1834"/>
                                          </p:stCondLst>
                                        </p:cTn>
                                        <p:tgtEl>
                                          <p:spTgt spid="8">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build="p"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4743" y="650228"/>
            <a:ext cx="7961382" cy="1398167"/>
          </a:xfrm>
          <a:blipFill>
            <a:blip r:embed="rId2"/>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en-US" sz="7111" b="1" dirty="0" smtClean="0">
                <a:solidFill>
                  <a:schemeClr val="tx1"/>
                </a:solidFill>
                <a:latin typeface="NikoshBAN" panose="02000000000000000000" pitchFamily="2" charset="0"/>
                <a:cs typeface="NikoshBAN" panose="02000000000000000000" pitchFamily="2" charset="0"/>
                <a:sym typeface="Wingdings 2"/>
              </a:rPr>
              <a:t>Transmitter</a:t>
            </a:r>
            <a:r>
              <a:rPr lang="bn-IN" sz="7111" b="1" dirty="0" smtClean="0">
                <a:solidFill>
                  <a:schemeClr val="tx1"/>
                </a:solidFill>
                <a:latin typeface="NikoshBAN" panose="02000000000000000000" pitchFamily="2" charset="0"/>
                <a:cs typeface="NikoshBAN" panose="02000000000000000000" pitchFamily="2" charset="0"/>
                <a:sym typeface="Wingdings 2"/>
              </a:rPr>
              <a:t> </a:t>
            </a:r>
            <a:r>
              <a:rPr lang="bn-BD" sz="5778" b="1" dirty="0" smtClean="0">
                <a:solidFill>
                  <a:schemeClr val="tx1"/>
                </a:solidFill>
                <a:latin typeface="NikoshBAN" panose="02000000000000000000" pitchFamily="2" charset="0"/>
                <a:cs typeface="NikoshBAN" panose="02000000000000000000" pitchFamily="2" charset="0"/>
                <a:sym typeface="Wingdings 2"/>
              </a:rPr>
              <a:t>বা প্রেরক</a:t>
            </a:r>
            <a:endParaRPr lang="en-US" sz="7111" b="1" dirty="0">
              <a:solidFill>
                <a:schemeClr val="tx1"/>
              </a:solidFill>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a:xfrm>
            <a:off x="564436" y="2561545"/>
            <a:ext cx="8493644" cy="2041988"/>
          </a:xfrm>
          <a:blipFill>
            <a:blip r:embed="rId2"/>
            <a:tile tx="0" ty="0" sx="100000" sy="100000" flip="none" algn="tl"/>
          </a:blipFill>
          <a:ln>
            <a:noFill/>
          </a:ln>
          <a:effectLst>
            <a:glow rad="139700">
              <a:schemeClr val="accent2">
                <a:satMod val="175000"/>
                <a:alpha val="40000"/>
              </a:scheme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Autofit/>
          </a:bodyPr>
          <a:lstStyle/>
          <a:p>
            <a:pPr marL="0" indent="0">
              <a:buNone/>
            </a:pPr>
            <a:r>
              <a:rPr lang="bn-IN" sz="4000" b="1" dirty="0" smtClean="0">
                <a:solidFill>
                  <a:schemeClr val="tx1"/>
                </a:solidFill>
                <a:latin typeface="NikoshBAN" panose="02000000000000000000" pitchFamily="2" charset="0"/>
                <a:cs typeface="NikoshBAN" panose="02000000000000000000" pitchFamily="2" charset="0"/>
              </a:rPr>
              <a:t>    </a:t>
            </a:r>
            <a:r>
              <a:rPr lang="bn-BD" sz="4000" b="1" dirty="0" smtClean="0">
                <a:solidFill>
                  <a:schemeClr val="tx1"/>
                </a:solidFill>
                <a:latin typeface="NikoshBAN" panose="02000000000000000000" pitchFamily="2" charset="0"/>
                <a:cs typeface="NikoshBAN" panose="02000000000000000000" pitchFamily="2" charset="0"/>
              </a:rPr>
              <a:t>যে </a:t>
            </a:r>
            <a:r>
              <a:rPr lang="bn-BD" sz="4000" b="1" dirty="0">
                <a:solidFill>
                  <a:schemeClr val="tx1"/>
                </a:solidFill>
                <a:latin typeface="NikoshBAN" panose="02000000000000000000" pitchFamily="2" charset="0"/>
                <a:cs typeface="NikoshBAN" panose="02000000000000000000" pitchFamily="2" charset="0"/>
              </a:rPr>
              <a:t>ডিভাইস </a:t>
            </a:r>
            <a:r>
              <a:rPr lang="bn-BD" sz="4000" b="1" dirty="0">
                <a:solidFill>
                  <a:schemeClr val="tx1"/>
                </a:solidFill>
                <a:latin typeface="NikoshBAN" panose="02000000000000000000" pitchFamily="2" charset="0"/>
                <a:cs typeface="NikoshBAN" panose="02000000000000000000" pitchFamily="2" charset="0"/>
                <a:sym typeface="Wingdings 2"/>
              </a:rPr>
              <a:t>উৎস হতে ডেটা নিয়ে কমিউনিকেশন মাধ্যমে পাঠায় তাকে </a:t>
            </a:r>
            <a:r>
              <a:rPr lang="en-US" sz="4000" b="1" dirty="0">
                <a:solidFill>
                  <a:schemeClr val="tx1"/>
                </a:solidFill>
                <a:latin typeface="NikoshBAN" panose="02000000000000000000" pitchFamily="2" charset="0"/>
                <a:cs typeface="NikoshBAN" panose="02000000000000000000" pitchFamily="2" charset="0"/>
                <a:sym typeface="Wingdings 2"/>
              </a:rPr>
              <a:t>Transmitter </a:t>
            </a:r>
            <a:r>
              <a:rPr lang="bn-BD" sz="4000" b="1" dirty="0">
                <a:solidFill>
                  <a:schemeClr val="tx1"/>
                </a:solidFill>
                <a:latin typeface="NikoshBAN" panose="02000000000000000000" pitchFamily="2" charset="0"/>
                <a:cs typeface="NikoshBAN" panose="02000000000000000000" pitchFamily="2" charset="0"/>
                <a:sym typeface="Wingdings 2"/>
              </a:rPr>
              <a:t> বা প্রেরক </a:t>
            </a:r>
            <a:r>
              <a:rPr lang="bn-BD" sz="4000" b="1" dirty="0" smtClean="0">
                <a:solidFill>
                  <a:schemeClr val="tx1"/>
                </a:solidFill>
                <a:latin typeface="NikoshBAN" panose="02000000000000000000" pitchFamily="2" charset="0"/>
                <a:cs typeface="NikoshBAN" panose="02000000000000000000" pitchFamily="2" charset="0"/>
                <a:sym typeface="Wingdings 2"/>
              </a:rPr>
              <a:t>বলে। </a:t>
            </a:r>
            <a:r>
              <a:rPr lang="bn-BD" sz="4000" b="1" dirty="0">
                <a:solidFill>
                  <a:schemeClr val="tx1"/>
                </a:solidFill>
                <a:latin typeface="NikoshBAN" panose="02000000000000000000" pitchFamily="2" charset="0"/>
                <a:cs typeface="NikoshBAN" panose="02000000000000000000" pitchFamily="2" charset="0"/>
                <a:sym typeface="Wingdings 2"/>
              </a:rPr>
              <a:t>উদাহরণ : </a:t>
            </a:r>
            <a:r>
              <a:rPr lang="en-US" sz="4000" b="1" dirty="0">
                <a:solidFill>
                  <a:schemeClr val="tx1"/>
                </a:solidFill>
                <a:latin typeface="NikoshBAN" panose="02000000000000000000" pitchFamily="2" charset="0"/>
                <a:cs typeface="NikoshBAN" panose="02000000000000000000" pitchFamily="2" charset="0"/>
                <a:sym typeface="Wingdings 2"/>
              </a:rPr>
              <a:t>Modem</a:t>
            </a:r>
            <a:endParaRPr lang="bn-BD" sz="4000" b="1" dirty="0">
              <a:solidFill>
                <a:schemeClr val="tx1"/>
              </a:solidFill>
              <a:latin typeface="NikoshBAN" panose="02000000000000000000" pitchFamily="2" charset="0"/>
              <a:cs typeface="NikoshBAN" panose="02000000000000000000" pitchFamily="2" charset="0"/>
              <a:sym typeface="Wingdings 2"/>
            </a:endParaRPr>
          </a:p>
          <a:p>
            <a:pPr marL="0" indent="0">
              <a:buNone/>
            </a:pPr>
            <a:endParaRPr lang="en-US" sz="4000" b="1" dirty="0">
              <a:solidFill>
                <a:schemeClr val="tx1"/>
              </a:solidFill>
              <a:latin typeface="NikoshBAN" panose="02000000000000000000" pitchFamily="2" charset="0"/>
              <a:cs typeface="NikoshBAN" panose="02000000000000000000" pitchFamily="2"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53853" y="2279174"/>
            <a:ext cx="3038057" cy="2606731"/>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5" name="TextBox 4"/>
          <p:cNvSpPr txBox="1"/>
          <p:nvPr/>
        </p:nvSpPr>
        <p:spPr>
          <a:xfrm>
            <a:off x="9295661" y="5217982"/>
            <a:ext cx="2172924" cy="519866"/>
          </a:xfrm>
          <a:prstGeom prst="rect">
            <a:avLst/>
          </a:prstGeom>
          <a:noFill/>
        </p:spPr>
        <p:txBody>
          <a:bodyPr wrap="none" lIns="108373" tIns="54187" rIns="108373" bIns="54187" rtlCol="0">
            <a:spAutoFit/>
          </a:bodyPr>
          <a:lstStyle/>
          <a:p>
            <a:r>
              <a:rPr lang="bn-BD" sz="2667" dirty="0">
                <a:solidFill>
                  <a:srgbClr val="9900CC"/>
                </a:solidFill>
                <a:sym typeface="Wingdings 2"/>
              </a:rPr>
              <a:t>চিত্র : </a:t>
            </a:r>
            <a:r>
              <a:rPr lang="en-US" sz="2667" dirty="0">
                <a:solidFill>
                  <a:srgbClr val="9900CC"/>
                </a:solidFill>
                <a:sym typeface="Wingdings 2"/>
              </a:rPr>
              <a:t>Modem</a:t>
            </a:r>
            <a:endParaRPr lang="en-US" sz="2667" dirty="0">
              <a:solidFill>
                <a:srgbClr val="9900CC"/>
              </a:solidFill>
            </a:endParaRPr>
          </a:p>
        </p:txBody>
      </p:sp>
      <p:sp>
        <p:nvSpPr>
          <p:cNvPr id="6" name="Date Placeholder 5"/>
          <p:cNvSpPr>
            <a:spLocks noGrp="1"/>
          </p:cNvSpPr>
          <p:nvPr>
            <p:ph type="dt" sz="half" idx="10"/>
          </p:nvPr>
        </p:nvSpPr>
        <p:spPr/>
        <p:txBody>
          <a:bodyPr/>
          <a:lstStyle/>
          <a:p>
            <a:fld id="{4EBDE225-0D32-44BB-B71B-5357A28229F1}" type="datetime1">
              <a:rPr lang="en-US" smtClean="0"/>
              <a:t>10/25/2019</a:t>
            </a:fld>
            <a:endParaRPr lang="en-US"/>
          </a:p>
        </p:txBody>
      </p:sp>
      <p:sp>
        <p:nvSpPr>
          <p:cNvPr id="7" name="Slide Number Placeholder 6"/>
          <p:cNvSpPr>
            <a:spLocks noGrp="1"/>
          </p:cNvSpPr>
          <p:nvPr>
            <p:ph type="sldNum" sz="quarter" idx="12"/>
          </p:nvPr>
        </p:nvSpPr>
        <p:spPr>
          <a:xfrm>
            <a:off x="-1152028" y="6359864"/>
            <a:ext cx="1884348" cy="604269"/>
          </a:xfrm>
        </p:spPr>
        <p:txBody>
          <a:bodyPr/>
          <a:lstStyle/>
          <a:p>
            <a:fld id="{5E0CB5C9-236B-4132-8320-D77A10E0C7DE}" type="slidenum">
              <a:rPr lang="en-US" smtClean="0"/>
              <a:t>11</a:t>
            </a:fld>
            <a:endParaRPr lang="en-US" dirty="0"/>
          </a:p>
        </p:txBody>
      </p:sp>
      <p:sp>
        <p:nvSpPr>
          <p:cNvPr id="8" name="Footer Placeholder 7"/>
          <p:cNvSpPr>
            <a:spLocks noGrp="1"/>
          </p:cNvSpPr>
          <p:nvPr>
            <p:ph type="ftr" sz="quarter" idx="11"/>
          </p:nvPr>
        </p:nvSpPr>
        <p:spPr/>
        <p:txBody>
          <a:bodyPr/>
          <a:lstStyle/>
          <a:p>
            <a:r>
              <a:rPr lang="as-IN" smtClean="0">
                <a:solidFill>
                  <a:srgbClr val="7030A0"/>
                </a:solidFill>
              </a:rPr>
              <a:t>মোঃ সোহরাব হোসাইন। </a:t>
            </a:r>
            <a:endParaRPr lang="en-US" dirty="0">
              <a:solidFill>
                <a:srgbClr val="7030A0"/>
              </a:solidFill>
            </a:endParaRPr>
          </a:p>
        </p:txBody>
      </p:sp>
      <p:sp>
        <p:nvSpPr>
          <p:cNvPr id="9" name="Frame 8"/>
          <p:cNvSpPr/>
          <p:nvPr/>
        </p:nvSpPr>
        <p:spPr>
          <a:xfrm>
            <a:off x="0" y="0"/>
            <a:ext cx="12191999" cy="6858000"/>
          </a:xfrm>
          <a:prstGeom prst="frame">
            <a:avLst>
              <a:gd name="adj1" fmla="val 5739"/>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9570799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anim calcmode="lin" valueType="num">
                                      <p:cBhvr>
                                        <p:cTn id="1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anim calcmode="lin" valueType="num">
                                      <p:cBhvr>
                                        <p:cTn id="30" dur="1000" fill="hold"/>
                                        <p:tgtEl>
                                          <p:spTgt spid="5"/>
                                        </p:tgtEl>
                                        <p:attrNameLst>
                                          <p:attrName>ppt_x</p:attrName>
                                        </p:attrNameLst>
                                      </p:cBhvr>
                                      <p:tavLst>
                                        <p:tav tm="0">
                                          <p:val>
                                            <p:strVal val="#ppt_x"/>
                                          </p:val>
                                        </p:tav>
                                        <p:tav tm="100000">
                                          <p:val>
                                            <p:strVal val="#ppt_x"/>
                                          </p:val>
                                        </p:tav>
                                      </p:tavLst>
                                    </p:anim>
                                    <p:anim calcmode="lin" valueType="num">
                                      <p:cBhvr>
                                        <p:cTn id="31"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06707" y="568345"/>
            <a:ext cx="6154364" cy="1492467"/>
          </a:xfrm>
          <a:blipFill>
            <a:blip r:embed="rId2"/>
            <a:tile tx="0" ty="0" sx="100000" sy="100000" flip="none" algn="tl"/>
          </a:blip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prst="convex"/>
          </a:sp3d>
        </p:spPr>
        <p:txBody>
          <a:bodyPr>
            <a:normAutofit fontScale="90000"/>
          </a:bodyPr>
          <a:lstStyle/>
          <a:p>
            <a:r>
              <a:rPr lang="en-US" sz="7111" b="1" dirty="0" smtClean="0">
                <a:solidFill>
                  <a:schemeClr val="bg1"/>
                </a:solidFill>
                <a:latin typeface="NikoshBAN" panose="02000000000000000000" pitchFamily="2" charset="0"/>
                <a:cs typeface="NikoshBAN" panose="02000000000000000000" pitchFamily="2" charset="0"/>
                <a:sym typeface="Wingdings 2"/>
              </a:rPr>
              <a:t>Medium </a:t>
            </a:r>
            <a:r>
              <a:rPr lang="bn-BD" sz="6222" b="1" dirty="0">
                <a:solidFill>
                  <a:schemeClr val="bg1"/>
                </a:solidFill>
                <a:latin typeface="NikoshBAN" panose="02000000000000000000" pitchFamily="2" charset="0"/>
                <a:cs typeface="NikoshBAN" panose="02000000000000000000" pitchFamily="2" charset="0"/>
                <a:sym typeface="Wingdings 2"/>
              </a:rPr>
              <a:t>বা </a:t>
            </a:r>
            <a:r>
              <a:rPr lang="bn-BD" sz="6222" b="1" dirty="0" smtClean="0">
                <a:solidFill>
                  <a:schemeClr val="bg1"/>
                </a:solidFill>
                <a:latin typeface="NikoshBAN" panose="02000000000000000000" pitchFamily="2" charset="0"/>
                <a:cs typeface="NikoshBAN" panose="02000000000000000000" pitchFamily="2" charset="0"/>
                <a:sym typeface="Wingdings 2"/>
              </a:rPr>
              <a:t>মাধ্যম</a:t>
            </a:r>
            <a:endParaRPr lang="en-US" sz="6222" b="1" dirty="0">
              <a:solidFill>
                <a:schemeClr val="bg1"/>
              </a:solidFill>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a:xfrm>
            <a:off x="707158" y="2438399"/>
            <a:ext cx="5075456" cy="3544817"/>
          </a:xfrm>
          <a:blipFill>
            <a:blip r:embed="rId2"/>
            <a:tile tx="0" ty="0" sx="100000" sy="100000" flip="none" algn="tl"/>
          </a:blip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pPr marL="0" indent="0" algn="just">
              <a:buNone/>
            </a:pPr>
            <a:r>
              <a:rPr lang="bn-BD" sz="4000" dirty="0">
                <a:solidFill>
                  <a:schemeClr val="bg1"/>
                </a:solidFill>
                <a:latin typeface="NikoshBAN" panose="02000000000000000000" pitchFamily="2" charset="0"/>
                <a:cs typeface="NikoshBAN" panose="02000000000000000000" pitchFamily="2" charset="0"/>
              </a:rPr>
              <a:t>যার মধ্য দিয়ে ডেটা একস্থান হতে অন্য স্থানে স্থানান্তরিত হয় তাকে </a:t>
            </a:r>
            <a:r>
              <a:rPr lang="en-US" sz="4000" dirty="0">
                <a:solidFill>
                  <a:schemeClr val="bg1"/>
                </a:solidFill>
                <a:latin typeface="NikoshBAN" panose="02000000000000000000" pitchFamily="2" charset="0"/>
                <a:cs typeface="NikoshBAN" panose="02000000000000000000" pitchFamily="2" charset="0"/>
                <a:sym typeface="Wingdings 2"/>
              </a:rPr>
              <a:t>Medium </a:t>
            </a:r>
            <a:r>
              <a:rPr lang="bn-BD" sz="4000" dirty="0">
                <a:solidFill>
                  <a:schemeClr val="bg1"/>
                </a:solidFill>
                <a:latin typeface="NikoshBAN" panose="02000000000000000000" pitchFamily="2" charset="0"/>
                <a:cs typeface="NikoshBAN" panose="02000000000000000000" pitchFamily="2" charset="0"/>
                <a:sym typeface="Wingdings 2"/>
              </a:rPr>
              <a:t>বা মাধ্যম </a:t>
            </a:r>
            <a:r>
              <a:rPr lang="bn-BD" sz="4000" dirty="0">
                <a:solidFill>
                  <a:schemeClr val="bg1"/>
                </a:solidFill>
                <a:latin typeface="NikoshBAN" panose="02000000000000000000" pitchFamily="2" charset="0"/>
                <a:cs typeface="NikoshBAN" panose="02000000000000000000" pitchFamily="2" charset="0"/>
              </a:rPr>
              <a:t>বলে</a:t>
            </a:r>
            <a:r>
              <a:rPr lang="bn-BD" sz="4000" dirty="0" smtClean="0">
                <a:solidFill>
                  <a:schemeClr val="bg1"/>
                </a:solidFill>
                <a:latin typeface="NikoshBAN" panose="02000000000000000000" pitchFamily="2" charset="0"/>
                <a:cs typeface="NikoshBAN" panose="02000000000000000000" pitchFamily="2" charset="0"/>
              </a:rPr>
              <a:t>।</a:t>
            </a:r>
            <a:endParaRPr lang="bn-BD" sz="4000" dirty="0">
              <a:solidFill>
                <a:schemeClr val="bg1"/>
              </a:solidFill>
              <a:latin typeface="NikoshBAN" panose="02000000000000000000" pitchFamily="2" charset="0"/>
              <a:cs typeface="NikoshBAN" panose="02000000000000000000" pitchFamily="2" charset="0"/>
            </a:endParaRPr>
          </a:p>
          <a:p>
            <a:pPr marL="0" indent="0" algn="just">
              <a:buNone/>
            </a:pPr>
            <a:r>
              <a:rPr lang="bn-BD" sz="4000" dirty="0" smtClean="0">
                <a:solidFill>
                  <a:schemeClr val="bg1"/>
                </a:solidFill>
                <a:latin typeface="NikoshBAN" panose="02000000000000000000" pitchFamily="2" charset="0"/>
                <a:cs typeface="NikoshBAN" panose="02000000000000000000" pitchFamily="2" charset="0"/>
              </a:rPr>
              <a:t>উদাহরণ:রেডিওওয়েব</a:t>
            </a:r>
            <a:r>
              <a:rPr lang="bn-BD" sz="4000" dirty="0">
                <a:solidFill>
                  <a:schemeClr val="bg1"/>
                </a:solidFill>
                <a:latin typeface="NikoshBAN" panose="02000000000000000000" pitchFamily="2" charset="0"/>
                <a:cs typeface="NikoshBAN" panose="02000000000000000000" pitchFamily="2" charset="0"/>
              </a:rPr>
              <a:t>, মাইক্রোওয়েব, স্যাটেলাইট </a:t>
            </a:r>
          </a:p>
          <a:p>
            <a:pPr marL="0" indent="0">
              <a:buNone/>
            </a:pPr>
            <a:endParaRPr lang="en-US" sz="4400" dirty="0">
              <a:solidFill>
                <a:schemeClr val="bg1"/>
              </a:solidFill>
              <a:latin typeface="NikoshBAN" panose="02000000000000000000" pitchFamily="2" charset="0"/>
              <a:cs typeface="NikoshBAN" panose="02000000000000000000" pitchFamily="2" charset="0"/>
            </a:endParaRPr>
          </a:p>
        </p:txBody>
      </p:sp>
      <p:sp>
        <p:nvSpPr>
          <p:cNvPr id="4" name="Date Placeholder 3"/>
          <p:cNvSpPr>
            <a:spLocks noGrp="1"/>
          </p:cNvSpPr>
          <p:nvPr>
            <p:ph type="dt" sz="half" idx="10"/>
          </p:nvPr>
        </p:nvSpPr>
        <p:spPr/>
        <p:txBody>
          <a:bodyPr/>
          <a:lstStyle/>
          <a:p>
            <a:fld id="{CBF60445-2BD1-469F-AE94-4A3E328269CC}" type="datetime1">
              <a:rPr lang="en-US" smtClean="0"/>
              <a:t>10/25/2019</a:t>
            </a:fld>
            <a:endParaRPr lang="en-US"/>
          </a:p>
        </p:txBody>
      </p:sp>
      <p:sp>
        <p:nvSpPr>
          <p:cNvPr id="7" name="Footer Placeholder 6"/>
          <p:cNvSpPr>
            <a:spLocks noGrp="1"/>
          </p:cNvSpPr>
          <p:nvPr>
            <p:ph type="ftr" sz="quarter" idx="11"/>
          </p:nvPr>
        </p:nvSpPr>
        <p:spPr/>
        <p:txBody>
          <a:bodyPr/>
          <a:lstStyle/>
          <a:p>
            <a:r>
              <a:rPr lang="as-IN" smtClean="0"/>
              <a:t>মোঃ সোহরাব হোসাইন। </a:t>
            </a:r>
            <a:endParaRPr lang="en-US"/>
          </a:p>
        </p:txBody>
      </p:sp>
      <p:sp>
        <p:nvSpPr>
          <p:cNvPr id="6" name="Slide Number Placeholder 5"/>
          <p:cNvSpPr>
            <a:spLocks noGrp="1"/>
          </p:cNvSpPr>
          <p:nvPr>
            <p:ph type="sldNum" sz="quarter" idx="12"/>
          </p:nvPr>
        </p:nvSpPr>
        <p:spPr>
          <a:xfrm>
            <a:off x="10161993" y="5882192"/>
            <a:ext cx="1884348" cy="604269"/>
          </a:xfrm>
        </p:spPr>
        <p:txBody>
          <a:bodyPr/>
          <a:lstStyle/>
          <a:p>
            <a:fld id="{5E0CB5C9-236B-4132-8320-D77A10E0C7DE}" type="slidenum">
              <a:rPr lang="en-US" smtClean="0"/>
              <a:t>12</a:t>
            </a:fld>
            <a:endParaRPr lang="en-US" dirty="0"/>
          </a:p>
        </p:txBody>
      </p:sp>
      <p:pic>
        <p:nvPicPr>
          <p:cNvPr id="1026" name="Picture 2" descr="C:\Users\Doel-1612i3\Desktop\New folder\satellit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32845" y="2433946"/>
            <a:ext cx="2938433" cy="3077958"/>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081458" y="5571480"/>
            <a:ext cx="2435262" cy="1094317"/>
          </a:xfrm>
          <a:prstGeom prst="rect">
            <a:avLst/>
          </a:prstGeom>
          <a:noFill/>
        </p:spPr>
        <p:txBody>
          <a:bodyPr wrap="square" lIns="108373" tIns="54187" rIns="108373" bIns="54187" rtlCol="0">
            <a:spAutoFit/>
          </a:bodyPr>
          <a:lstStyle/>
          <a:p>
            <a:r>
              <a:rPr lang="bn-BD" sz="3200" dirty="0">
                <a:latin typeface="NikoshBAN" panose="02000000000000000000" pitchFamily="2" charset="0"/>
                <a:cs typeface="NikoshBAN" panose="02000000000000000000" pitchFamily="2" charset="0"/>
              </a:rPr>
              <a:t>চিত্র : </a:t>
            </a:r>
            <a:r>
              <a:rPr lang="bn-BD" sz="3200" dirty="0">
                <a:solidFill>
                  <a:srgbClr val="FF0000"/>
                </a:solidFill>
                <a:latin typeface="NikoshBAN" panose="02000000000000000000" pitchFamily="2" charset="0"/>
                <a:cs typeface="NikoshBAN" panose="02000000000000000000" pitchFamily="2" charset="0"/>
              </a:rPr>
              <a:t>স্যাটেলাইট </a:t>
            </a:r>
          </a:p>
          <a:p>
            <a:r>
              <a:rPr lang="bn-BD" sz="3200" dirty="0">
                <a:latin typeface="NikoshBAN" panose="02000000000000000000" pitchFamily="2" charset="0"/>
                <a:cs typeface="NikoshBAN" panose="02000000000000000000" pitchFamily="2" charset="0"/>
              </a:rPr>
              <a:t> </a:t>
            </a:r>
            <a:endParaRPr lang="en-US" sz="3200"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49272124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1865" y="568734"/>
            <a:ext cx="5286416" cy="973852"/>
          </a:xfrm>
          <a:blipFill>
            <a:blip r:embed="rId2"/>
            <a:tile tx="0" ty="0" sx="100000" sy="100000" flip="none" algn="tl"/>
          </a:blip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Autofit/>
          </a:bodyPr>
          <a:lstStyle/>
          <a:p>
            <a:r>
              <a:rPr lang="en-US" sz="5400" dirty="0" smtClean="0">
                <a:solidFill>
                  <a:srgbClr val="00B050"/>
                </a:solidFill>
                <a:latin typeface="NikoshBAN" panose="02000000000000000000" pitchFamily="2" charset="0"/>
                <a:cs typeface="NikoshBAN" panose="02000000000000000000" pitchFamily="2" charset="0"/>
                <a:sym typeface="Wingdings 2"/>
              </a:rPr>
              <a:t>Receiver </a:t>
            </a:r>
            <a:r>
              <a:rPr lang="bn-BD" sz="5400" dirty="0">
                <a:solidFill>
                  <a:srgbClr val="00B050"/>
                </a:solidFill>
                <a:latin typeface="NikoshBAN" panose="02000000000000000000" pitchFamily="2" charset="0"/>
                <a:cs typeface="NikoshBAN" panose="02000000000000000000" pitchFamily="2" charset="0"/>
                <a:sym typeface="Wingdings 2"/>
              </a:rPr>
              <a:t>বা গ্রাহক</a:t>
            </a:r>
            <a:br>
              <a:rPr lang="bn-BD" sz="5400" dirty="0">
                <a:solidFill>
                  <a:srgbClr val="00B050"/>
                </a:solidFill>
                <a:latin typeface="NikoshBAN" panose="02000000000000000000" pitchFamily="2" charset="0"/>
                <a:cs typeface="NikoshBAN" panose="02000000000000000000" pitchFamily="2" charset="0"/>
                <a:sym typeface="Wingdings 2"/>
              </a:rPr>
            </a:br>
            <a:endParaRPr lang="en-US" sz="5400" dirty="0">
              <a:solidFill>
                <a:srgbClr val="00B050"/>
              </a:solidFill>
              <a:latin typeface="NikoshBAN" panose="02000000000000000000" pitchFamily="2" charset="0"/>
              <a:cs typeface="NikoshBAN" panose="02000000000000000000" pitchFamily="2" charset="0"/>
            </a:endParaRP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6439918" y="2224781"/>
            <a:ext cx="5028523" cy="3853167"/>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5" name="TextBox 4"/>
          <p:cNvSpPr txBox="1"/>
          <p:nvPr/>
        </p:nvSpPr>
        <p:spPr>
          <a:xfrm>
            <a:off x="574721" y="2224781"/>
            <a:ext cx="5027590" cy="3802751"/>
          </a:xfrm>
          <a:prstGeom prst="rect">
            <a:avLst/>
          </a:prstGeom>
          <a:blipFill>
            <a:blip r:embed="rId2"/>
            <a:tile tx="0" ty="0" sx="100000" sy="100000" flip="none" algn="tl"/>
          </a:blipFill>
          <a:ln>
            <a:noFill/>
          </a:ln>
          <a:effectLst/>
          <a:scene3d>
            <a:camera prst="orthographicFront">
              <a:rot lat="0" lon="0" rev="0"/>
            </a:camera>
            <a:lightRig rig="glow" dir="t">
              <a:rot lat="0" lon="0" rev="14100000"/>
            </a:lightRig>
          </a:scene3d>
          <a:sp3d prstMaterial="softEdge">
            <a:bevelT w="127000" prst="artDeco"/>
          </a:sp3d>
        </p:spPr>
        <p:txBody>
          <a:bodyPr wrap="square" lIns="108373" tIns="54187" rIns="108373" bIns="54187" rtlCol="0">
            <a:spAutoFit/>
          </a:bodyPr>
          <a:lstStyle/>
          <a:p>
            <a:r>
              <a:rPr lang="bn-BD" sz="4800" dirty="0">
                <a:solidFill>
                  <a:srgbClr val="002060"/>
                </a:solidFill>
                <a:latin typeface="NikoshBAN" panose="02000000000000000000" pitchFamily="2" charset="0"/>
                <a:cs typeface="NikoshBAN" panose="02000000000000000000" pitchFamily="2" charset="0"/>
              </a:rPr>
              <a:t>কমিউনিকেশনের মাধ্যমে যার কাছে ডেটা পাঠানো হয় তাকে </a:t>
            </a:r>
            <a:r>
              <a:rPr lang="en-US" sz="4800" dirty="0">
                <a:solidFill>
                  <a:srgbClr val="002060"/>
                </a:solidFill>
                <a:latin typeface="NikoshBAN" panose="02000000000000000000" pitchFamily="2" charset="0"/>
                <a:cs typeface="NikoshBAN" panose="02000000000000000000" pitchFamily="2" charset="0"/>
                <a:sym typeface="Wingdings 2"/>
              </a:rPr>
              <a:t>Receiver </a:t>
            </a:r>
            <a:r>
              <a:rPr lang="bn-BD" sz="4800" dirty="0">
                <a:solidFill>
                  <a:srgbClr val="002060"/>
                </a:solidFill>
                <a:latin typeface="NikoshBAN" panose="02000000000000000000" pitchFamily="2" charset="0"/>
                <a:cs typeface="NikoshBAN" panose="02000000000000000000" pitchFamily="2" charset="0"/>
                <a:sym typeface="Wingdings 2"/>
              </a:rPr>
              <a:t>বা গ্রাহক বলে । </a:t>
            </a:r>
            <a:r>
              <a:rPr lang="bn-BD" sz="4800" dirty="0">
                <a:solidFill>
                  <a:srgbClr val="002060"/>
                </a:solidFill>
                <a:latin typeface="NikoshBAN" panose="02000000000000000000" pitchFamily="2" charset="0"/>
                <a:cs typeface="NikoshBAN" panose="02000000000000000000" pitchFamily="2" charset="0"/>
              </a:rPr>
              <a:t>উদাহরণ : মডেম </a:t>
            </a:r>
            <a:endParaRPr lang="en-US" sz="4800" dirty="0">
              <a:solidFill>
                <a:srgbClr val="002060"/>
              </a:solidFill>
              <a:latin typeface="NikoshBAN" panose="02000000000000000000" pitchFamily="2" charset="0"/>
              <a:cs typeface="NikoshBAN" panose="02000000000000000000" pitchFamily="2" charset="0"/>
            </a:endParaRPr>
          </a:p>
        </p:txBody>
      </p:sp>
      <p:sp>
        <p:nvSpPr>
          <p:cNvPr id="6" name="TextBox 5"/>
          <p:cNvSpPr txBox="1"/>
          <p:nvPr/>
        </p:nvSpPr>
        <p:spPr>
          <a:xfrm>
            <a:off x="4917772" y="5903339"/>
            <a:ext cx="4413853" cy="656633"/>
          </a:xfrm>
          <a:prstGeom prst="rect">
            <a:avLst/>
          </a:prstGeom>
          <a:blipFill>
            <a:blip r:embed="rId4"/>
            <a:tile tx="0" ty="0" sx="100000" sy="100000" flip="none" algn="tl"/>
          </a:blipFill>
        </p:spPr>
        <p:txBody>
          <a:bodyPr wrap="square" lIns="108373" tIns="54187" rIns="108373" bIns="54187" rtlCol="0">
            <a:spAutoFit/>
          </a:bodyPr>
          <a:lstStyle/>
          <a:p>
            <a:r>
              <a:rPr lang="bn-BD" sz="3556" dirty="0">
                <a:latin typeface="NikoshBAN" panose="02000000000000000000" pitchFamily="2" charset="0"/>
                <a:cs typeface="NikoshBAN" panose="02000000000000000000" pitchFamily="2" charset="0"/>
              </a:rPr>
              <a:t>চিত্র : </a:t>
            </a:r>
            <a:r>
              <a:rPr lang="en-US" sz="3556" dirty="0">
                <a:solidFill>
                  <a:srgbClr val="FF0000"/>
                </a:solidFill>
                <a:latin typeface="NikoshBAN" panose="02000000000000000000" pitchFamily="2" charset="0"/>
                <a:cs typeface="NikoshBAN" panose="02000000000000000000" pitchFamily="2" charset="0"/>
              </a:rPr>
              <a:t>External </a:t>
            </a:r>
            <a:r>
              <a:rPr lang="bn-BD" sz="3556" dirty="0">
                <a:solidFill>
                  <a:srgbClr val="FF0000"/>
                </a:solidFill>
                <a:latin typeface="NikoshBAN" panose="02000000000000000000" pitchFamily="2" charset="0"/>
                <a:cs typeface="NikoshBAN" panose="02000000000000000000" pitchFamily="2" charset="0"/>
              </a:rPr>
              <a:t> মডেম </a:t>
            </a:r>
            <a:endParaRPr lang="en-US" sz="3556" dirty="0">
              <a:solidFill>
                <a:srgbClr val="FF0000"/>
              </a:solidFill>
              <a:latin typeface="NikoshBAN" panose="02000000000000000000" pitchFamily="2" charset="0"/>
              <a:cs typeface="NikoshBAN" panose="02000000000000000000" pitchFamily="2" charset="0"/>
            </a:endParaRPr>
          </a:p>
        </p:txBody>
      </p:sp>
      <p:sp>
        <p:nvSpPr>
          <p:cNvPr id="3" name="Date Placeholder 2"/>
          <p:cNvSpPr>
            <a:spLocks noGrp="1"/>
          </p:cNvSpPr>
          <p:nvPr>
            <p:ph type="dt" sz="half" idx="10"/>
          </p:nvPr>
        </p:nvSpPr>
        <p:spPr>
          <a:xfrm>
            <a:off x="8961071" y="6405799"/>
            <a:ext cx="2743200" cy="365125"/>
          </a:xfrm>
        </p:spPr>
        <p:txBody>
          <a:bodyPr/>
          <a:lstStyle/>
          <a:p>
            <a:fld id="{7CC33D43-0543-4C6B-9179-B18E493896E2}" type="datetime1">
              <a:rPr lang="en-US" smtClean="0"/>
              <a:t>10/25/2019</a:t>
            </a:fld>
            <a:endParaRPr lang="en-US" dirty="0"/>
          </a:p>
        </p:txBody>
      </p:sp>
      <p:sp>
        <p:nvSpPr>
          <p:cNvPr id="7" name="Slide Number Placeholder 6"/>
          <p:cNvSpPr>
            <a:spLocks noGrp="1"/>
          </p:cNvSpPr>
          <p:nvPr>
            <p:ph type="sldNum" sz="quarter" idx="12"/>
          </p:nvPr>
        </p:nvSpPr>
        <p:spPr>
          <a:xfrm>
            <a:off x="10380351" y="6373516"/>
            <a:ext cx="1884348" cy="604269"/>
          </a:xfrm>
        </p:spPr>
        <p:txBody>
          <a:bodyPr/>
          <a:lstStyle/>
          <a:p>
            <a:fld id="{5E0CB5C9-236B-4132-8320-D77A10E0C7DE}" type="slidenum">
              <a:rPr lang="en-US" smtClean="0"/>
              <a:t>13</a:t>
            </a:fld>
            <a:endParaRPr lang="en-US" dirty="0"/>
          </a:p>
        </p:txBody>
      </p:sp>
      <p:sp>
        <p:nvSpPr>
          <p:cNvPr id="8" name="Footer Placeholder 7"/>
          <p:cNvSpPr>
            <a:spLocks noGrp="1"/>
          </p:cNvSpPr>
          <p:nvPr>
            <p:ph type="ftr" sz="quarter" idx="11"/>
          </p:nvPr>
        </p:nvSpPr>
        <p:spPr/>
        <p:txBody>
          <a:bodyPr/>
          <a:lstStyle/>
          <a:p>
            <a:r>
              <a:rPr lang="as-IN" smtClean="0"/>
              <a:t>মোঃ সোহরাব হোসাইন। </a:t>
            </a:r>
            <a:endParaRPr lang="en-US" dirty="0"/>
          </a:p>
        </p:txBody>
      </p:sp>
      <p:sp>
        <p:nvSpPr>
          <p:cNvPr id="9" name="Frame 8"/>
          <p:cNvSpPr/>
          <p:nvPr/>
        </p:nvSpPr>
        <p:spPr>
          <a:xfrm>
            <a:off x="1" y="0"/>
            <a:ext cx="12192000" cy="6858000"/>
          </a:xfrm>
          <a:prstGeom prst="frame">
            <a:avLst>
              <a:gd name="adj1" fmla="val 4237"/>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239288164"/>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1000"/>
                                        <p:tgtEl>
                                          <p:spTgt spid="4"/>
                                        </p:tgtEl>
                                      </p:cBhvr>
                                    </p:animEffect>
                                    <p:anim calcmode="lin" valueType="num">
                                      <p:cBhvr>
                                        <p:cTn id="22" dur="1000" fill="hold"/>
                                        <p:tgtEl>
                                          <p:spTgt spid="4"/>
                                        </p:tgtEl>
                                        <p:attrNameLst>
                                          <p:attrName>ppt_x</p:attrName>
                                        </p:attrNameLst>
                                      </p:cBhvr>
                                      <p:tavLst>
                                        <p:tav tm="0">
                                          <p:val>
                                            <p:strVal val="#ppt_x"/>
                                          </p:val>
                                        </p:tav>
                                        <p:tav tm="100000">
                                          <p:val>
                                            <p:strVal val="#ppt_x"/>
                                          </p:val>
                                        </p:tav>
                                      </p:tavLst>
                                    </p:anim>
                                    <p:anim calcmode="lin" valueType="num">
                                      <p:cBhvr>
                                        <p:cTn id="2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ppt_x"/>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70230" y="581993"/>
            <a:ext cx="5190880" cy="1078103"/>
          </a:xfrm>
          <a:blipFill>
            <a:blip r:embed="rId2"/>
            <a:tile tx="0" ty="0" sx="100000" sy="100000" flip="none" algn="tl"/>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en-US" b="1" dirty="0">
                <a:solidFill>
                  <a:srgbClr val="FF0000"/>
                </a:solidFill>
                <a:latin typeface="NikoshBAN" panose="02000000000000000000" pitchFamily="2" charset="0"/>
                <a:cs typeface="NikoshBAN" panose="02000000000000000000" pitchFamily="2" charset="0"/>
                <a:sym typeface="Wingdings 2"/>
              </a:rPr>
              <a:t>Destination </a:t>
            </a:r>
            <a:r>
              <a:rPr lang="bn-BD" sz="4741" b="1" dirty="0">
                <a:solidFill>
                  <a:srgbClr val="FF0000"/>
                </a:solidFill>
                <a:latin typeface="NikoshBAN" panose="02000000000000000000" pitchFamily="2" charset="0"/>
                <a:cs typeface="NikoshBAN" panose="02000000000000000000" pitchFamily="2" charset="0"/>
                <a:sym typeface="Wingdings 2"/>
              </a:rPr>
              <a:t>বা গন্তব্য</a:t>
            </a:r>
            <a:endParaRPr lang="en-US" sz="4741" b="1" dirty="0">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a:xfrm>
            <a:off x="991672" y="2750727"/>
            <a:ext cx="5872769" cy="2697036"/>
          </a:xfrm>
          <a:noFill/>
        </p:spPr>
        <p:txBody>
          <a:bodyPr>
            <a:noAutofit/>
          </a:bodyPr>
          <a:lstStyle/>
          <a:p>
            <a:pPr marL="0" indent="0">
              <a:buNone/>
            </a:pPr>
            <a:r>
              <a:rPr lang="bn-BD" sz="3200" i="1" dirty="0" smtClean="0">
                <a:solidFill>
                  <a:srgbClr val="002060"/>
                </a:solidFill>
                <a:latin typeface="NikoshBAN" panose="02000000000000000000" pitchFamily="2" charset="0"/>
                <a:cs typeface="NikoshBAN" panose="02000000000000000000" pitchFamily="2" charset="0"/>
              </a:rPr>
              <a:t>ডেটার সর্বশেষ গন্তব্যস্থলই হল </a:t>
            </a:r>
            <a:r>
              <a:rPr lang="en-US" sz="3200" i="1" dirty="0">
                <a:solidFill>
                  <a:srgbClr val="002060"/>
                </a:solidFill>
                <a:latin typeface="NikoshBAN" panose="02000000000000000000" pitchFamily="2" charset="0"/>
                <a:cs typeface="NikoshBAN" panose="02000000000000000000" pitchFamily="2" charset="0"/>
                <a:sym typeface="Wingdings 2"/>
              </a:rPr>
              <a:t>Destination </a:t>
            </a:r>
            <a:r>
              <a:rPr lang="bn-BD" sz="3200" i="1" dirty="0" smtClean="0">
                <a:solidFill>
                  <a:srgbClr val="002060"/>
                </a:solidFill>
                <a:latin typeface="NikoshBAN" panose="02000000000000000000" pitchFamily="2" charset="0"/>
                <a:cs typeface="NikoshBAN" panose="02000000000000000000" pitchFamily="2" charset="0"/>
                <a:sym typeface="Wingdings 2"/>
              </a:rPr>
              <a:t>বা গন্তব্য । </a:t>
            </a:r>
            <a:r>
              <a:rPr lang="bn-BD" sz="3200" i="1" dirty="0" smtClean="0">
                <a:solidFill>
                  <a:srgbClr val="002060"/>
                </a:solidFill>
                <a:latin typeface="NikoshBAN" panose="02000000000000000000" pitchFamily="2" charset="0"/>
                <a:cs typeface="NikoshBAN" panose="02000000000000000000" pitchFamily="2" charset="0"/>
              </a:rPr>
              <a:t>উদাহরণ : </a:t>
            </a:r>
            <a:r>
              <a:rPr lang="en-US" sz="4400" i="1" dirty="0">
                <a:solidFill>
                  <a:srgbClr val="002060"/>
                </a:solidFill>
                <a:latin typeface="NikoshBAN" panose="02000000000000000000" pitchFamily="2" charset="0"/>
                <a:cs typeface="NikoshBAN" panose="02000000000000000000" pitchFamily="2" charset="0"/>
              </a:rPr>
              <a:t>Server</a:t>
            </a:r>
            <a:r>
              <a:rPr lang="bn-BD" sz="4400" i="1" dirty="0">
                <a:solidFill>
                  <a:srgbClr val="002060"/>
                </a:solidFill>
                <a:latin typeface="NikoshBAN" panose="02000000000000000000" pitchFamily="2" charset="0"/>
                <a:cs typeface="NikoshBAN" panose="02000000000000000000" pitchFamily="2" charset="0"/>
              </a:rPr>
              <a:t> </a:t>
            </a:r>
            <a:r>
              <a:rPr lang="en-US" sz="4400" i="1" dirty="0">
                <a:solidFill>
                  <a:srgbClr val="002060"/>
                </a:solidFill>
                <a:latin typeface="NikoshBAN" panose="02000000000000000000" pitchFamily="2" charset="0"/>
                <a:cs typeface="NikoshBAN" panose="02000000000000000000" pitchFamily="2" charset="0"/>
              </a:rPr>
              <a:t>Computer</a:t>
            </a:r>
            <a:r>
              <a:rPr lang="bn-BD" sz="3200" i="1" dirty="0" smtClean="0">
                <a:solidFill>
                  <a:srgbClr val="002060"/>
                </a:solidFill>
                <a:latin typeface="NikoshBAN" panose="02000000000000000000" pitchFamily="2" charset="0"/>
                <a:cs typeface="NikoshBAN" panose="02000000000000000000" pitchFamily="2" charset="0"/>
              </a:rPr>
              <a:t>,</a:t>
            </a:r>
            <a:r>
              <a:rPr lang="en-US" sz="3200" i="1" dirty="0" smtClean="0">
                <a:solidFill>
                  <a:srgbClr val="002060"/>
                </a:solidFill>
                <a:latin typeface="NikoshBAN" panose="02000000000000000000" pitchFamily="2" charset="0"/>
                <a:cs typeface="NikoshBAN" panose="02000000000000000000" pitchFamily="2" charset="0"/>
              </a:rPr>
              <a:t> PC</a:t>
            </a:r>
          </a:p>
        </p:txBody>
      </p:sp>
      <p:pic>
        <p:nvPicPr>
          <p:cNvPr id="1026" name="Picture 2" descr="C:\Users\Doel-1612i3\Desktop\New folder\computer-server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1865" y="2429949"/>
            <a:ext cx="4535237" cy="3017813"/>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
        <p:nvSpPr>
          <p:cNvPr id="4" name="Date Placeholder 3"/>
          <p:cNvSpPr>
            <a:spLocks noGrp="1"/>
          </p:cNvSpPr>
          <p:nvPr>
            <p:ph type="dt" sz="half" idx="10"/>
          </p:nvPr>
        </p:nvSpPr>
        <p:spPr/>
        <p:txBody>
          <a:bodyPr/>
          <a:lstStyle/>
          <a:p>
            <a:fld id="{57A015A6-402B-4D9F-9A89-45F275BE3C77}" type="datetime1">
              <a:rPr lang="en-US" smtClean="0"/>
              <a:t>10/25/2019</a:t>
            </a:fld>
            <a:endParaRPr lang="en-US"/>
          </a:p>
        </p:txBody>
      </p:sp>
      <p:sp>
        <p:nvSpPr>
          <p:cNvPr id="6" name="Slide Number Placeholder 5"/>
          <p:cNvSpPr>
            <a:spLocks noGrp="1"/>
          </p:cNvSpPr>
          <p:nvPr>
            <p:ph type="sldNum" sz="quarter" idx="12"/>
          </p:nvPr>
        </p:nvSpPr>
        <p:spPr>
          <a:xfrm>
            <a:off x="10284822" y="6237034"/>
            <a:ext cx="1884348" cy="604269"/>
          </a:xfrm>
        </p:spPr>
        <p:txBody>
          <a:bodyPr/>
          <a:lstStyle/>
          <a:p>
            <a:fld id="{5E0CB5C9-236B-4132-8320-D77A10E0C7DE}" type="slidenum">
              <a:rPr lang="en-US" sz="2400" smtClean="0"/>
              <a:t>14</a:t>
            </a:fld>
            <a:endParaRPr lang="en-US" sz="2400" dirty="0"/>
          </a:p>
        </p:txBody>
      </p:sp>
      <p:sp>
        <p:nvSpPr>
          <p:cNvPr id="9" name="Footer Placeholder 8"/>
          <p:cNvSpPr>
            <a:spLocks noGrp="1"/>
          </p:cNvSpPr>
          <p:nvPr>
            <p:ph type="ftr" sz="quarter" idx="11"/>
          </p:nvPr>
        </p:nvSpPr>
        <p:spPr/>
        <p:txBody>
          <a:bodyPr/>
          <a:lstStyle/>
          <a:p>
            <a:r>
              <a:rPr lang="as-IN" sz="1800" smtClean="0">
                <a:solidFill>
                  <a:srgbClr val="0070C0"/>
                </a:solidFill>
                <a:latin typeface="NikoshBAN" panose="02000000000000000000" pitchFamily="2" charset="0"/>
                <a:cs typeface="NikoshBAN" panose="02000000000000000000" pitchFamily="2" charset="0"/>
              </a:rPr>
              <a:t>মোঃ সোহরাব হোসাইন। </a:t>
            </a:r>
            <a:endParaRPr lang="en-US" sz="1800" dirty="0">
              <a:solidFill>
                <a:srgbClr val="0070C0"/>
              </a:solidFill>
              <a:latin typeface="NikoshBAN" panose="02000000000000000000" pitchFamily="2" charset="0"/>
              <a:cs typeface="NikoshBAN" panose="02000000000000000000" pitchFamily="2" charset="0"/>
            </a:endParaRPr>
          </a:p>
        </p:txBody>
      </p:sp>
      <p:sp>
        <p:nvSpPr>
          <p:cNvPr id="5" name="Frame 4"/>
          <p:cNvSpPr/>
          <p:nvPr/>
        </p:nvSpPr>
        <p:spPr>
          <a:xfrm>
            <a:off x="0" y="0"/>
            <a:ext cx="12192000" cy="6841303"/>
          </a:xfrm>
          <a:prstGeom prst="frame">
            <a:avLst>
              <a:gd name="adj1" fmla="val 4029"/>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492046633"/>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8077" y="426676"/>
            <a:ext cx="3503942" cy="1663344"/>
          </a:xfrm>
        </p:spPr>
        <p:txBody>
          <a:bodyPr>
            <a:noAutofit/>
          </a:bodyPr>
          <a:lstStyle/>
          <a:p>
            <a:pPr algn="ctr"/>
            <a:r>
              <a:rPr lang="en-US" sz="9600" dirty="0" err="1" smtClean="0">
                <a:latin typeface="NikoshBAN" panose="02000000000000000000" pitchFamily="2" charset="0"/>
                <a:cs typeface="NikoshBAN" panose="02000000000000000000" pitchFamily="2" charset="0"/>
              </a:rPr>
              <a:t>মূল্যায়ন</a:t>
            </a:r>
            <a:r>
              <a:rPr lang="en-US" sz="9600" dirty="0" smtClean="0">
                <a:latin typeface="NikoshBAN" panose="02000000000000000000" pitchFamily="2" charset="0"/>
                <a:cs typeface="NikoshBAN" panose="02000000000000000000" pitchFamily="2" charset="0"/>
              </a:rPr>
              <a:t> </a:t>
            </a:r>
            <a:endParaRPr lang="en-US" sz="9600" dirty="0">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a:xfrm>
            <a:off x="1455314" y="2438400"/>
            <a:ext cx="10248958" cy="2262389"/>
          </a:xfrm>
        </p:spPr>
        <p:txBody>
          <a:bodyPr>
            <a:normAutofit/>
          </a:bodyPr>
          <a:lstStyle/>
          <a:p>
            <a:pPr marL="457200" indent="-457200">
              <a:buFont typeface="+mj-lt"/>
              <a:buAutoNum type="arabicPeriod"/>
            </a:pPr>
            <a:r>
              <a:rPr lang="en-US" sz="4800" dirty="0" err="1" smtClean="0">
                <a:latin typeface="NikoshBAN" panose="02000000000000000000" pitchFamily="2" charset="0"/>
                <a:cs typeface="NikoshBAN" panose="02000000000000000000" pitchFamily="2" charset="0"/>
              </a:rPr>
              <a:t>ডেটা</a:t>
            </a:r>
            <a:r>
              <a:rPr lang="en-US" sz="4800" dirty="0" smtClean="0">
                <a:latin typeface="NikoshBAN" panose="02000000000000000000" pitchFamily="2" charset="0"/>
                <a:cs typeface="NikoshBAN" panose="02000000000000000000" pitchFamily="2" charset="0"/>
              </a:rPr>
              <a:t> </a:t>
            </a:r>
            <a:r>
              <a:rPr lang="en-US" sz="4800" dirty="0" err="1" smtClean="0">
                <a:latin typeface="NikoshBAN" panose="02000000000000000000" pitchFamily="2" charset="0"/>
                <a:cs typeface="NikoshBAN" panose="02000000000000000000" pitchFamily="2" charset="0"/>
              </a:rPr>
              <a:t>কমিউনিকেশন</a:t>
            </a:r>
            <a:r>
              <a:rPr lang="en-US" sz="4800" dirty="0" smtClean="0">
                <a:latin typeface="NikoshBAN" panose="02000000000000000000" pitchFamily="2" charset="0"/>
                <a:cs typeface="NikoshBAN" panose="02000000000000000000" pitchFamily="2" charset="0"/>
              </a:rPr>
              <a:t> </a:t>
            </a:r>
            <a:r>
              <a:rPr lang="en-US" sz="4800" dirty="0" err="1" smtClean="0">
                <a:latin typeface="NikoshBAN" panose="02000000000000000000" pitchFamily="2" charset="0"/>
                <a:cs typeface="NikoshBAN" panose="02000000000000000000" pitchFamily="2" charset="0"/>
              </a:rPr>
              <a:t>কী</a:t>
            </a:r>
            <a:r>
              <a:rPr lang="en-US" sz="4800" dirty="0" smtClean="0">
                <a:latin typeface="NikoshBAN" panose="02000000000000000000" pitchFamily="2" charset="0"/>
                <a:cs typeface="NikoshBAN" panose="02000000000000000000" pitchFamily="2" charset="0"/>
              </a:rPr>
              <a:t> ?</a:t>
            </a:r>
          </a:p>
          <a:p>
            <a:pPr marL="457200" indent="-457200">
              <a:buFont typeface="+mj-lt"/>
              <a:buAutoNum type="arabicPeriod"/>
            </a:pPr>
            <a:r>
              <a:rPr lang="en-US" sz="4800" dirty="0" err="1" smtClean="0">
                <a:latin typeface="NikoshBAN" panose="02000000000000000000" pitchFamily="2" charset="0"/>
                <a:cs typeface="NikoshBAN" panose="02000000000000000000" pitchFamily="2" charset="0"/>
              </a:rPr>
              <a:t>ডেটা</a:t>
            </a:r>
            <a:r>
              <a:rPr lang="en-US" sz="4800" dirty="0" smtClean="0">
                <a:latin typeface="NikoshBAN" panose="02000000000000000000" pitchFamily="2" charset="0"/>
                <a:cs typeface="NikoshBAN" panose="02000000000000000000" pitchFamily="2" charset="0"/>
              </a:rPr>
              <a:t> </a:t>
            </a:r>
            <a:r>
              <a:rPr lang="en-US" sz="4800" dirty="0" err="1" smtClean="0">
                <a:latin typeface="NikoshBAN" panose="02000000000000000000" pitchFamily="2" charset="0"/>
                <a:cs typeface="NikoshBAN" panose="02000000000000000000" pitchFamily="2" charset="0"/>
              </a:rPr>
              <a:t>কমিউনিকেশন</a:t>
            </a:r>
            <a:r>
              <a:rPr lang="en-US" sz="4800" dirty="0" smtClean="0">
                <a:latin typeface="NikoshBAN" panose="02000000000000000000" pitchFamily="2" charset="0"/>
                <a:cs typeface="NikoshBAN" panose="02000000000000000000" pitchFamily="2" charset="0"/>
              </a:rPr>
              <a:t> </a:t>
            </a:r>
            <a:r>
              <a:rPr lang="en-US" sz="4800" dirty="0" err="1" smtClean="0">
                <a:latin typeface="NikoshBAN" panose="02000000000000000000" pitchFamily="2" charset="0"/>
                <a:cs typeface="NikoshBAN" panose="02000000000000000000" pitchFamily="2" charset="0"/>
              </a:rPr>
              <a:t>এর</a:t>
            </a:r>
            <a:r>
              <a:rPr lang="en-US" sz="4800" dirty="0" smtClean="0">
                <a:latin typeface="NikoshBAN" panose="02000000000000000000" pitchFamily="2" charset="0"/>
                <a:cs typeface="NikoshBAN" panose="02000000000000000000" pitchFamily="2" charset="0"/>
              </a:rPr>
              <a:t> </a:t>
            </a:r>
            <a:r>
              <a:rPr lang="en-US" sz="4800" dirty="0" err="1" smtClean="0">
                <a:latin typeface="NikoshBAN" panose="02000000000000000000" pitchFamily="2" charset="0"/>
                <a:cs typeface="NikoshBAN" panose="02000000000000000000" pitchFamily="2" charset="0"/>
              </a:rPr>
              <a:t>উপাদান</a:t>
            </a:r>
            <a:r>
              <a:rPr lang="en-US" sz="4800" dirty="0" smtClean="0">
                <a:latin typeface="NikoshBAN" panose="02000000000000000000" pitchFamily="2" charset="0"/>
                <a:cs typeface="NikoshBAN" panose="02000000000000000000" pitchFamily="2" charset="0"/>
              </a:rPr>
              <a:t> </a:t>
            </a:r>
            <a:r>
              <a:rPr lang="en-US" sz="4800" dirty="0" err="1" smtClean="0">
                <a:latin typeface="NikoshBAN" panose="02000000000000000000" pitchFamily="2" charset="0"/>
                <a:cs typeface="NikoshBAN" panose="02000000000000000000" pitchFamily="2" charset="0"/>
              </a:rPr>
              <a:t>কয়টি</a:t>
            </a:r>
            <a:r>
              <a:rPr lang="en-US" sz="4800" dirty="0" smtClean="0">
                <a:latin typeface="NikoshBAN" panose="02000000000000000000" pitchFamily="2" charset="0"/>
                <a:cs typeface="NikoshBAN" panose="02000000000000000000" pitchFamily="2" charset="0"/>
              </a:rPr>
              <a:t> ও </a:t>
            </a:r>
            <a:r>
              <a:rPr lang="en-US" sz="4800" dirty="0" err="1" smtClean="0">
                <a:latin typeface="NikoshBAN" panose="02000000000000000000" pitchFamily="2" charset="0"/>
                <a:cs typeface="NikoshBAN" panose="02000000000000000000" pitchFamily="2" charset="0"/>
              </a:rPr>
              <a:t>কি</a:t>
            </a:r>
            <a:r>
              <a:rPr lang="en-US" sz="4800" dirty="0" smtClean="0">
                <a:latin typeface="NikoshBAN" panose="02000000000000000000" pitchFamily="2" charset="0"/>
                <a:cs typeface="NikoshBAN" panose="02000000000000000000" pitchFamily="2" charset="0"/>
              </a:rPr>
              <a:t> </a:t>
            </a:r>
            <a:r>
              <a:rPr lang="en-US" sz="4800" dirty="0" err="1" smtClean="0">
                <a:latin typeface="NikoshBAN" panose="02000000000000000000" pitchFamily="2" charset="0"/>
                <a:cs typeface="NikoshBAN" panose="02000000000000000000" pitchFamily="2" charset="0"/>
              </a:rPr>
              <a:t>কি</a:t>
            </a:r>
            <a:r>
              <a:rPr lang="en-US" sz="4800" dirty="0" smtClean="0">
                <a:latin typeface="NikoshBAN" panose="02000000000000000000" pitchFamily="2" charset="0"/>
                <a:cs typeface="NikoshBAN" panose="02000000000000000000" pitchFamily="2" charset="0"/>
              </a:rPr>
              <a:t> ? </a:t>
            </a:r>
            <a:endParaRPr lang="en-US" sz="4800" dirty="0">
              <a:latin typeface="NikoshBAN" panose="02000000000000000000" pitchFamily="2" charset="0"/>
              <a:cs typeface="NikoshBAN" panose="02000000000000000000" pitchFamily="2" charset="0"/>
            </a:endParaRPr>
          </a:p>
        </p:txBody>
      </p:sp>
      <p:sp>
        <p:nvSpPr>
          <p:cNvPr id="4" name="Date Placeholder 3"/>
          <p:cNvSpPr>
            <a:spLocks noGrp="1"/>
          </p:cNvSpPr>
          <p:nvPr>
            <p:ph type="dt" sz="half" idx="10"/>
          </p:nvPr>
        </p:nvSpPr>
        <p:spPr/>
        <p:txBody>
          <a:bodyPr/>
          <a:lstStyle/>
          <a:p>
            <a:fld id="{47988F87-3CB8-45D1-8BB7-0D29D7EDE6BA}" type="datetime1">
              <a:rPr lang="en-US" smtClean="0"/>
              <a:t>10/25/2019</a:t>
            </a:fld>
            <a:endParaRPr lang="en-US"/>
          </a:p>
        </p:txBody>
      </p:sp>
      <p:sp>
        <p:nvSpPr>
          <p:cNvPr id="5" name="Footer Placeholder 4"/>
          <p:cNvSpPr>
            <a:spLocks noGrp="1"/>
          </p:cNvSpPr>
          <p:nvPr>
            <p:ph type="ftr" sz="quarter" idx="11"/>
          </p:nvPr>
        </p:nvSpPr>
        <p:spPr/>
        <p:txBody>
          <a:bodyPr/>
          <a:lstStyle/>
          <a:p>
            <a:r>
              <a:rPr lang="as-IN" smtClean="0"/>
              <a:t>মোঃ সোহরাব হোসাইন। </a:t>
            </a:r>
            <a:endParaRPr lang="en-US"/>
          </a:p>
        </p:txBody>
      </p:sp>
      <p:sp>
        <p:nvSpPr>
          <p:cNvPr id="6" name="Slide Number Placeholder 5"/>
          <p:cNvSpPr>
            <a:spLocks noGrp="1"/>
          </p:cNvSpPr>
          <p:nvPr>
            <p:ph type="sldNum" sz="quarter" idx="12"/>
          </p:nvPr>
        </p:nvSpPr>
        <p:spPr>
          <a:xfrm>
            <a:off x="512999" y="6106707"/>
            <a:ext cx="1884348" cy="604269"/>
          </a:xfrm>
        </p:spPr>
        <p:txBody>
          <a:bodyPr/>
          <a:lstStyle/>
          <a:p>
            <a:fld id="{1369B293-E546-4BB3-B5B7-34F82AD4E0BD}" type="slidenum">
              <a:rPr lang="en-US" smtClean="0"/>
              <a:t>15</a:t>
            </a:fld>
            <a:endParaRPr lang="en-US" dirty="0"/>
          </a:p>
        </p:txBody>
      </p:sp>
      <p:sp>
        <p:nvSpPr>
          <p:cNvPr id="7" name="Frame 6"/>
          <p:cNvSpPr/>
          <p:nvPr/>
        </p:nvSpPr>
        <p:spPr>
          <a:xfrm>
            <a:off x="0" y="0"/>
            <a:ext cx="12192000" cy="6858000"/>
          </a:xfrm>
          <a:prstGeom prst="frame">
            <a:avLst>
              <a:gd name="adj1" fmla="val 2547"/>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Frame 7"/>
          <p:cNvSpPr/>
          <p:nvPr/>
        </p:nvSpPr>
        <p:spPr>
          <a:xfrm>
            <a:off x="141669" y="193183"/>
            <a:ext cx="11887200" cy="6517793"/>
          </a:xfrm>
          <a:prstGeom prst="frame">
            <a:avLst>
              <a:gd name="adj1" fmla="val 2620"/>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7394003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2000"/>
                                        <p:tgtEl>
                                          <p:spTgt spid="3">
                                            <p:txEl>
                                              <p:pRg st="1" end="1"/>
                                            </p:txEl>
                                          </p:spTgt>
                                        </p:tgtEl>
                                      </p:cBhvr>
                                    </p:animEffect>
                                    <p:anim calcmode="lin" valueType="num">
                                      <p:cBhvr>
                                        <p:cTn id="15"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6" dur="20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2110" y="1250738"/>
            <a:ext cx="4634014" cy="1196248"/>
          </a:xfrm>
        </p:spPr>
        <p:txBody>
          <a:bodyPr>
            <a:noAutofit/>
          </a:bodyPr>
          <a:lstStyle/>
          <a:p>
            <a:pPr algn="ctr"/>
            <a:r>
              <a:rPr lang="en-US" sz="7200" b="1" dirty="0" err="1" smtClean="0">
                <a:latin typeface="NikoshBAN" panose="02000000000000000000" pitchFamily="2" charset="0"/>
                <a:cs typeface="NikoshBAN" panose="02000000000000000000" pitchFamily="2" charset="0"/>
              </a:rPr>
              <a:t>বাড়ীর</a:t>
            </a:r>
            <a:r>
              <a:rPr lang="en-US" sz="7200" b="1" dirty="0" smtClean="0">
                <a:latin typeface="NikoshBAN" panose="02000000000000000000" pitchFamily="2" charset="0"/>
                <a:cs typeface="NikoshBAN" panose="02000000000000000000" pitchFamily="2" charset="0"/>
              </a:rPr>
              <a:t> </a:t>
            </a:r>
            <a:r>
              <a:rPr lang="en-US" sz="7200" b="1" dirty="0" err="1" smtClean="0">
                <a:latin typeface="NikoshBAN" panose="02000000000000000000" pitchFamily="2" charset="0"/>
                <a:cs typeface="NikoshBAN" panose="02000000000000000000" pitchFamily="2" charset="0"/>
              </a:rPr>
              <a:t>কাজ</a:t>
            </a:r>
            <a:r>
              <a:rPr lang="en-US" sz="7200" b="1" dirty="0" smtClean="0">
                <a:latin typeface="NikoshBAN" panose="02000000000000000000" pitchFamily="2" charset="0"/>
                <a:cs typeface="NikoshBAN" panose="02000000000000000000" pitchFamily="2" charset="0"/>
              </a:rPr>
              <a:t> </a:t>
            </a:r>
            <a:endParaRPr lang="en-US" sz="7200" b="1" dirty="0">
              <a:latin typeface="NikoshBAN" panose="02000000000000000000" pitchFamily="2" charset="0"/>
              <a:cs typeface="NikoshBAN" panose="02000000000000000000" pitchFamily="2" charset="0"/>
            </a:endParaRPr>
          </a:p>
        </p:txBody>
      </p:sp>
      <p:sp>
        <p:nvSpPr>
          <p:cNvPr id="3" name="Content Placeholder 2"/>
          <p:cNvSpPr>
            <a:spLocks noGrp="1"/>
          </p:cNvSpPr>
          <p:nvPr>
            <p:ph idx="1"/>
          </p:nvPr>
        </p:nvSpPr>
        <p:spPr>
          <a:xfrm>
            <a:off x="2316528" y="3784339"/>
            <a:ext cx="9583551" cy="2513430"/>
          </a:xfrm>
        </p:spPr>
        <p:txBody>
          <a:bodyPr>
            <a:normAutofit fontScale="92500" lnSpcReduction="20000"/>
          </a:bodyPr>
          <a:lstStyle/>
          <a:p>
            <a:pPr marL="0" indent="0">
              <a:buNone/>
            </a:pPr>
            <a:r>
              <a:rPr lang="bn-IN" sz="6000" dirty="0" smtClean="0">
                <a:solidFill>
                  <a:srgbClr val="002060"/>
                </a:solidFill>
                <a:latin typeface="NikoshBAN" panose="02000000000000000000" pitchFamily="2" charset="0"/>
                <a:cs typeface="NikoshBAN" panose="02000000000000000000" pitchFamily="2" charset="0"/>
              </a:rPr>
              <a:t>   ডেটা কমিউনিকেশনের মাধ্যমে তোমারা কী কী সুবিধা গ্রহন করতে পার, তার একটি তালিকা করে আনবে । </a:t>
            </a:r>
            <a:endParaRPr lang="en-US" sz="6000" dirty="0">
              <a:solidFill>
                <a:srgbClr val="002060"/>
              </a:solidFill>
              <a:latin typeface="NikoshBAN" panose="02000000000000000000" pitchFamily="2" charset="0"/>
              <a:cs typeface="NikoshBAN" panose="02000000000000000000" pitchFamily="2" charset="0"/>
            </a:endParaRPr>
          </a:p>
        </p:txBody>
      </p:sp>
      <p:pic>
        <p:nvPicPr>
          <p:cNvPr id="4" name="Picture 2" descr="C:\Users\Kazi Amin At Tafhim\Desktop\New folder\images-6 - Cop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519" y="297755"/>
            <a:ext cx="2820537" cy="3006499"/>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5" name="Date Placeholder 4"/>
          <p:cNvSpPr>
            <a:spLocks noGrp="1"/>
          </p:cNvSpPr>
          <p:nvPr>
            <p:ph type="dt" sz="half" idx="10"/>
          </p:nvPr>
        </p:nvSpPr>
        <p:spPr/>
        <p:txBody>
          <a:bodyPr/>
          <a:lstStyle/>
          <a:p>
            <a:fld id="{AD6E5ECC-3218-4929-B5B7-DDD51B169AC9}" type="datetime1">
              <a:rPr lang="en-US" smtClean="0"/>
              <a:t>10/25/2019</a:t>
            </a:fld>
            <a:endParaRPr lang="en-US"/>
          </a:p>
        </p:txBody>
      </p:sp>
      <p:sp>
        <p:nvSpPr>
          <p:cNvPr id="6" name="Footer Placeholder 5"/>
          <p:cNvSpPr>
            <a:spLocks noGrp="1"/>
          </p:cNvSpPr>
          <p:nvPr>
            <p:ph type="ftr" sz="quarter" idx="11"/>
          </p:nvPr>
        </p:nvSpPr>
        <p:spPr/>
        <p:txBody>
          <a:bodyPr/>
          <a:lstStyle/>
          <a:p>
            <a:r>
              <a:rPr lang="as-IN" smtClean="0"/>
              <a:t>মোঃ সোহরাব হোসাইন। </a:t>
            </a:r>
            <a:endParaRPr lang="en-US"/>
          </a:p>
        </p:txBody>
      </p:sp>
      <p:sp>
        <p:nvSpPr>
          <p:cNvPr id="7" name="Slide Number Placeholder 6"/>
          <p:cNvSpPr>
            <a:spLocks noGrp="1"/>
          </p:cNvSpPr>
          <p:nvPr>
            <p:ph type="sldNum" sz="quarter" idx="12"/>
          </p:nvPr>
        </p:nvSpPr>
        <p:spPr>
          <a:xfrm>
            <a:off x="231820" y="5990795"/>
            <a:ext cx="1068946" cy="654711"/>
          </a:xfrm>
        </p:spPr>
        <p:txBody>
          <a:bodyPr/>
          <a:lstStyle/>
          <a:p>
            <a:fld id="{1369B293-E546-4BB3-B5B7-34F82AD4E0BD}" type="slidenum">
              <a:rPr lang="en-US" smtClean="0"/>
              <a:t>16</a:t>
            </a:fld>
            <a:endParaRPr lang="en-US" dirty="0"/>
          </a:p>
        </p:txBody>
      </p:sp>
      <p:sp>
        <p:nvSpPr>
          <p:cNvPr id="8" name="Frame 7"/>
          <p:cNvSpPr/>
          <p:nvPr/>
        </p:nvSpPr>
        <p:spPr>
          <a:xfrm>
            <a:off x="1" y="0"/>
            <a:ext cx="12192000" cy="6858000"/>
          </a:xfrm>
          <a:prstGeom prst="frame">
            <a:avLst>
              <a:gd name="adj1" fmla="val 4425"/>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66369976"/>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6134" y="1528551"/>
            <a:ext cx="8880440" cy="4342609"/>
          </a:xfrm>
          <a:prstGeom prst="rect">
            <a:avLst/>
          </a:prstGeom>
        </p:spPr>
      </p:pic>
      <p:sp>
        <p:nvSpPr>
          <p:cNvPr id="2" name="Title 1"/>
          <p:cNvSpPr>
            <a:spLocks noGrp="1"/>
          </p:cNvSpPr>
          <p:nvPr>
            <p:ph type="title"/>
          </p:nvPr>
        </p:nvSpPr>
        <p:spPr>
          <a:xfrm>
            <a:off x="4851024" y="2206588"/>
            <a:ext cx="4115558" cy="1328181"/>
          </a:xfrm>
        </p:spPr>
        <p:txBody>
          <a:bodyPr>
            <a:noAutofit/>
          </a:bodyPr>
          <a:lstStyle/>
          <a:p>
            <a:r>
              <a:rPr lang="en-US" sz="11500" dirty="0" smtClean="0">
                <a:solidFill>
                  <a:schemeClr val="bg1"/>
                </a:solidFill>
                <a:latin typeface="NikoshBAN" panose="02000000000000000000" pitchFamily="2" charset="0"/>
                <a:cs typeface="NikoshBAN" panose="02000000000000000000" pitchFamily="2" charset="0"/>
              </a:rPr>
              <a:t> </a:t>
            </a:r>
            <a:r>
              <a:rPr lang="bn-BD" sz="11500" dirty="0" smtClean="0">
                <a:solidFill>
                  <a:schemeClr val="bg1"/>
                </a:solidFill>
                <a:latin typeface="NikoshBAN" panose="02000000000000000000" pitchFamily="2" charset="0"/>
                <a:cs typeface="NikoshBAN" panose="02000000000000000000" pitchFamily="2" charset="0"/>
              </a:rPr>
              <a:t>ধন্যবাদ</a:t>
            </a:r>
            <a:endParaRPr lang="en-US" sz="11500" dirty="0">
              <a:solidFill>
                <a:schemeClr val="bg1"/>
              </a:solidFill>
              <a:latin typeface="NikoshBAN" panose="02000000000000000000" pitchFamily="2" charset="0"/>
              <a:cs typeface="NikoshBAN" panose="02000000000000000000" pitchFamily="2" charset="0"/>
            </a:endParaRPr>
          </a:p>
        </p:txBody>
      </p:sp>
      <p:sp>
        <p:nvSpPr>
          <p:cNvPr id="3" name="Date Placeholder 2"/>
          <p:cNvSpPr>
            <a:spLocks noGrp="1"/>
          </p:cNvSpPr>
          <p:nvPr>
            <p:ph type="dt" sz="half" idx="10"/>
          </p:nvPr>
        </p:nvSpPr>
        <p:spPr/>
        <p:txBody>
          <a:bodyPr/>
          <a:lstStyle/>
          <a:p>
            <a:fld id="{8187A81D-8FBC-4CFF-BF07-020344E93BB6}" type="datetime1">
              <a:rPr lang="en-US" smtClean="0"/>
              <a:t>10/25/2019</a:t>
            </a:fld>
            <a:endParaRPr lang="en-US"/>
          </a:p>
        </p:txBody>
      </p:sp>
      <p:sp>
        <p:nvSpPr>
          <p:cNvPr id="5" name="Slide Number Placeholder 4"/>
          <p:cNvSpPr>
            <a:spLocks noGrp="1"/>
          </p:cNvSpPr>
          <p:nvPr>
            <p:ph type="sldNum" sz="quarter" idx="12"/>
          </p:nvPr>
        </p:nvSpPr>
        <p:spPr>
          <a:xfrm>
            <a:off x="10202934" y="6414453"/>
            <a:ext cx="1884348" cy="604269"/>
          </a:xfrm>
        </p:spPr>
        <p:txBody>
          <a:bodyPr/>
          <a:lstStyle/>
          <a:p>
            <a:fld id="{5E0CB5C9-236B-4132-8320-D77A10E0C7DE}" type="slidenum">
              <a:rPr lang="en-US" sz="3200" smtClean="0"/>
              <a:t>17</a:t>
            </a:fld>
            <a:endParaRPr lang="en-US" sz="3200" dirty="0"/>
          </a:p>
        </p:txBody>
      </p:sp>
      <p:sp>
        <p:nvSpPr>
          <p:cNvPr id="6" name="Footer Placeholder 5"/>
          <p:cNvSpPr>
            <a:spLocks noGrp="1"/>
          </p:cNvSpPr>
          <p:nvPr>
            <p:ph type="ftr" sz="quarter" idx="11"/>
          </p:nvPr>
        </p:nvSpPr>
        <p:spPr/>
        <p:txBody>
          <a:bodyPr/>
          <a:lstStyle/>
          <a:p>
            <a:r>
              <a:rPr lang="as-IN" sz="1800" smtClean="0">
                <a:solidFill>
                  <a:srgbClr val="0070C0"/>
                </a:solidFill>
                <a:latin typeface="NikoshBAN" panose="02000000000000000000" pitchFamily="2" charset="0"/>
                <a:cs typeface="NikoshBAN" panose="02000000000000000000" pitchFamily="2" charset="0"/>
              </a:rPr>
              <a:t>মোঃ সোহরাব হোসাইন। </a:t>
            </a:r>
            <a:endParaRPr lang="en-US" sz="1800" dirty="0">
              <a:solidFill>
                <a:srgbClr val="0070C0"/>
              </a:solidFill>
              <a:latin typeface="NikoshBAN" panose="02000000000000000000" pitchFamily="2" charset="0"/>
              <a:cs typeface="NikoshBAN" panose="02000000000000000000" pitchFamily="2" charset="0"/>
            </a:endParaRPr>
          </a:p>
        </p:txBody>
      </p:sp>
      <p:sp>
        <p:nvSpPr>
          <p:cNvPr id="8" name="TextBox 7"/>
          <p:cNvSpPr txBox="1"/>
          <p:nvPr/>
        </p:nvSpPr>
        <p:spPr>
          <a:xfrm>
            <a:off x="955343" y="777921"/>
            <a:ext cx="10748928" cy="5636532"/>
          </a:xfrm>
          <a:prstGeom prst="rect">
            <a:avLst/>
          </a:prstGeom>
          <a:noFill/>
        </p:spPr>
        <p:txBody>
          <a:bodyPr wrap="square" rtlCol="0">
            <a:spAutoFit/>
          </a:bodyPr>
          <a:lstStyle/>
          <a:p>
            <a:endParaRPr lang="en-US" dirty="0"/>
          </a:p>
        </p:txBody>
      </p:sp>
      <p:sp>
        <p:nvSpPr>
          <p:cNvPr id="4" name="Frame 3"/>
          <p:cNvSpPr/>
          <p:nvPr/>
        </p:nvSpPr>
        <p:spPr>
          <a:xfrm flipV="1">
            <a:off x="1" y="0"/>
            <a:ext cx="12192000" cy="6858000"/>
          </a:xfrm>
          <a:prstGeom prst="frame">
            <a:avLst>
              <a:gd name="adj1" fmla="val 423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3169280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Feathered">
  <a:themeElements>
    <a:clrScheme name="Feathered">
      <a:dk1>
        <a:sysClr val="windowText" lastClr="000000"/>
      </a:dk1>
      <a:lt1>
        <a:sysClr val="window" lastClr="FFFFFF"/>
      </a:lt1>
      <a:dk2>
        <a:srgbClr val="1E1217"/>
      </a:dk2>
      <a:lt2>
        <a:srgbClr val="FAFDFD"/>
      </a:lt2>
      <a:accent1>
        <a:srgbClr val="78475D"/>
      </a:accent1>
      <a:accent2>
        <a:srgbClr val="A7D068"/>
      </a:accent2>
      <a:accent3>
        <a:srgbClr val="78C5CF"/>
      </a:accent3>
      <a:accent4>
        <a:srgbClr val="D36E88"/>
      </a:accent4>
      <a:accent5>
        <a:srgbClr val="D3C588"/>
      </a:accent5>
      <a:accent6>
        <a:srgbClr val="ED9E57"/>
      </a:accent6>
      <a:hlink>
        <a:srgbClr val="78C5CF"/>
      </a:hlink>
      <a:folHlink>
        <a:srgbClr val="D36E88"/>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E2D42CFC-65DC-41E3-8961-A8E5A2991312}"/>
    </a:ext>
  </a:extLst>
</a:theme>
</file>

<file path=ppt/theme/theme3.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0D3AB2AB-D5D3-4BD6-97D9-F5BC7B027A32}" vid="{DA555AB3-B190-49D8-8A24-3F115178B112}"/>
    </a:ext>
  </a:extLst>
</a:theme>
</file>

<file path=ppt/theme/theme4.xml><?xml version="1.0" encoding="utf-8"?>
<a:theme xmlns:a="http://schemas.openxmlformats.org/drawingml/2006/main" name="1_Theme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0D3AB2AB-D5D3-4BD6-97D9-F5BC7B027A32}" vid="{DA555AB3-B190-49D8-8A24-3F115178B112}"/>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537</TotalTime>
  <Words>444</Words>
  <Application>Microsoft Office PowerPoint</Application>
  <PresentationFormat>Widescreen</PresentationFormat>
  <Paragraphs>112</Paragraphs>
  <Slides>17</Slides>
  <Notes>1</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17</vt:i4>
      </vt:variant>
    </vt:vector>
  </HeadingPairs>
  <TitlesOfParts>
    <vt:vector size="30" baseType="lpstr">
      <vt:lpstr>Arial</vt:lpstr>
      <vt:lpstr>Calibri</vt:lpstr>
      <vt:lpstr>Calibri Light</vt:lpstr>
      <vt:lpstr>Century Schoolbook</vt:lpstr>
      <vt:lpstr>Corbel</vt:lpstr>
      <vt:lpstr>NikoshBAN</vt:lpstr>
      <vt:lpstr>Tw Cen MT</vt:lpstr>
      <vt:lpstr>Vrinda</vt:lpstr>
      <vt:lpstr>Wingdings 2</vt:lpstr>
      <vt:lpstr>Droplet</vt:lpstr>
      <vt:lpstr>Feathered</vt:lpstr>
      <vt:lpstr>Theme1</vt:lpstr>
      <vt:lpstr>1_Theme1</vt:lpstr>
      <vt:lpstr>PowerPoint Presentation</vt:lpstr>
      <vt:lpstr>PowerPoint Presentation</vt:lpstr>
      <vt:lpstr>পূর্বজ্ঞান যাচাই</vt:lpstr>
      <vt:lpstr>আজকের পাঠ …… </vt:lpstr>
      <vt:lpstr>PowerPoint Presentation</vt:lpstr>
      <vt:lpstr>পাঠ উপস্থাপন</vt:lpstr>
      <vt:lpstr>PowerPoint Presentation</vt:lpstr>
      <vt:lpstr>PowerPoint Presentation</vt:lpstr>
      <vt:lpstr>PowerPoint Presentation</vt:lpstr>
      <vt:lpstr>Source বা উৎস</vt:lpstr>
      <vt:lpstr>Transmitter বা প্রেরক</vt:lpstr>
      <vt:lpstr>Medium বা মাধ্যম</vt:lpstr>
      <vt:lpstr>Receiver বা গ্রাহক </vt:lpstr>
      <vt:lpstr>Destination বা গন্তব্য</vt:lpstr>
      <vt:lpstr>মূল্যায়ন </vt:lpstr>
      <vt:lpstr>বাড়ীর কাজ </vt:lpstr>
      <vt:lpstr> ধন্যবাদ</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Sohrab Hossain</dc:creator>
  <cp:lastModifiedBy>Sohrab Hossain</cp:lastModifiedBy>
  <cp:revision>65</cp:revision>
  <dcterms:created xsi:type="dcterms:W3CDTF">2019-09-21T14:10:50Z</dcterms:created>
  <dcterms:modified xsi:type="dcterms:W3CDTF">2019-10-25T15:23:04Z</dcterms:modified>
</cp:coreProperties>
</file>