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8C0D8-6896-4472-8650-873993AB411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A537E-797D-49FF-BB09-D141F75CB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61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1C965-32B9-4C07-A6B2-1B8DFA76DA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0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1C965-32B9-4C07-A6B2-1B8DFA76DA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04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1C965-32B9-4C07-A6B2-1B8DFA76DA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2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1C965-32B9-4C07-A6B2-1B8DFA76DA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86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1C965-32B9-4C07-A6B2-1B8DFA76DA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86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1C965-32B9-4C07-A6B2-1B8DFA76DA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8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17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08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67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86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8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82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7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89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2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39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DB122-7DAC-4151-8054-09A595E7BEA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B6D6-916D-4092-9947-7D7D03CC3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6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3698" y="56010"/>
            <a:ext cx="1219569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কিলো</a:t>
            </a:r>
            <a:r>
              <a:rPr lang="en-US" sz="7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ডেকা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7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7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7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endParaRPr lang="en-US" sz="7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3701" y="1663137"/>
            <a:ext cx="1219569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কিলো</a:t>
            </a:r>
            <a:r>
              <a:rPr lang="en-US" sz="7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7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ডেকা</a:t>
            </a:r>
            <a:r>
              <a:rPr lang="en-US" sz="7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7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7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7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endParaRPr lang="en-US" sz="7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-3706" y="3575066"/>
            <a:ext cx="121956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কিলো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ডেকা</a:t>
            </a:r>
            <a:r>
              <a:rPr lang="en-US" sz="7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endParaRPr lang="en-US" sz="7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-3708" y="5002090"/>
            <a:ext cx="1219569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bn-IN" sz="7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7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r>
              <a:rPr lang="en-US" sz="7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bn-IN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7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7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7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7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76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3698" y="56010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 কিলোগ্রাম 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কুইন্টাল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0" y="1566145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কিলোগ্রাম 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মেট্রিক টন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0" y="3181454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কুইন্টাল =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মেট্রিক টন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3" y="4628004"/>
            <a:ext cx="90193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ilo 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 = </a:t>
            </a:r>
            <a:r>
              <a:rPr lang="en-US" sz="8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endParaRPr lang="en-US" sz="8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451274" y="4622332"/>
            <a:ext cx="37407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70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3698" y="56010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 কেজি 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কুইন্টাল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0" y="1566145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মেট্রিক টন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0" y="3214836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কুইন্টাল =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মেট্রিক টন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0"/>
          <p:cNvSpPr txBox="1"/>
          <p:nvPr/>
        </p:nvSpPr>
        <p:spPr>
          <a:xfrm>
            <a:off x="0" y="42141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 ঘন সেন্টিমিটার 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লিটার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0" y="1690832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ঘন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 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62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0"/>
          <p:cNvSpPr txBox="1"/>
          <p:nvPr/>
        </p:nvSpPr>
        <p:spPr>
          <a:xfrm>
            <a:off x="0" y="42141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এয়র =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১০০ বর্গ মিটার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0" y="1510717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হেক্টর 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১০০০০ </a:t>
            </a:r>
            <a:r>
              <a:rPr lang="bn-IN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মিটার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-4" y="2993151"/>
            <a:ext cx="121919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IN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হেক্টর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 </a:t>
            </a:r>
            <a:r>
              <a:rPr lang="bn-IN" sz="88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এয়র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76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0"/>
          <p:cNvSpPr txBox="1"/>
          <p:nvPr/>
        </p:nvSpPr>
        <p:spPr>
          <a:xfrm>
            <a:off x="-2" y="55985"/>
            <a:ext cx="121919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এয়র  =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১০মিটার বাহু বিশিষ্ট বর্গের ক্ষেত্রফল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-4" y="3533478"/>
            <a:ext cx="121919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হেক্টর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=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১০০মিটার বাহু বিশিষ্ট বর্গের ক্ষেত্রফল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4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Widescreen</PresentationFormat>
  <Paragraphs>25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2</cp:revision>
  <dcterms:created xsi:type="dcterms:W3CDTF">2019-02-16T15:51:33Z</dcterms:created>
  <dcterms:modified xsi:type="dcterms:W3CDTF">2019-10-25T18:01:20Z</dcterms:modified>
</cp:coreProperties>
</file>