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84F7-28CE-4025-8E88-82B66BE6800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0405-C1AC-46DE-9FE9-A802D8E48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6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84F7-28CE-4025-8E88-82B66BE6800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0405-C1AC-46DE-9FE9-A802D8E48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6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84F7-28CE-4025-8E88-82B66BE6800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0405-C1AC-46DE-9FE9-A802D8E48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0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84F7-28CE-4025-8E88-82B66BE6800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0405-C1AC-46DE-9FE9-A802D8E48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9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84F7-28CE-4025-8E88-82B66BE6800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0405-C1AC-46DE-9FE9-A802D8E48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6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84F7-28CE-4025-8E88-82B66BE6800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0405-C1AC-46DE-9FE9-A802D8E48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3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84F7-28CE-4025-8E88-82B66BE6800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0405-C1AC-46DE-9FE9-A802D8E48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11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84F7-28CE-4025-8E88-82B66BE6800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0405-C1AC-46DE-9FE9-A802D8E48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6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84F7-28CE-4025-8E88-82B66BE6800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0405-C1AC-46DE-9FE9-A802D8E48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1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84F7-28CE-4025-8E88-82B66BE6800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0405-C1AC-46DE-9FE9-A802D8E48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5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84F7-28CE-4025-8E88-82B66BE6800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0405-C1AC-46DE-9FE9-A802D8E48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1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84F7-28CE-4025-8E88-82B66BE6800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A0405-C1AC-46DE-9FE9-A802D8E48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0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57195"/>
            <a:ext cx="68857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৬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৯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23018" y="17870"/>
            <a:ext cx="4572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৫৪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9136" y="2620295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6978" y="2620292"/>
            <a:ext cx="1704111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13026" y="2634147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26192" y="2634146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97796" y="2634143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06691" y="2634142"/>
            <a:ext cx="2992583" cy="144655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৫৪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52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7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57195"/>
            <a:ext cx="68857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৪</a:t>
            </a:r>
            <a:r>
              <a:rPr lang="bn-IN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৫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23018" y="17870"/>
            <a:ext cx="4572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২০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9136" y="2620295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6978" y="2620292"/>
            <a:ext cx="1704111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13026" y="2634147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26192" y="2634146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97796" y="2634143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06691" y="2634142"/>
            <a:ext cx="2992583" cy="144655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২০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51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7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57195"/>
            <a:ext cx="71766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১</a:t>
            </a:r>
            <a:r>
              <a:rPr lang="en-US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৪</a:t>
            </a:r>
            <a:r>
              <a:rPr lang="bn-IN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৫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০৪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23018" y="17870"/>
            <a:ext cx="4572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৫১৮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3370" y="2620295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26" y="2620292"/>
            <a:ext cx="1716262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84369" y="2634147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7501" y="2634146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11925" y="2634143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50161" y="2643665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74113" y="2638902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26643" y="2648426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15538" y="2634142"/>
            <a:ext cx="2178197" cy="144655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৫১৮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61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7" grpId="0" animBg="1"/>
      <p:bldP spid="10" grpId="0" animBg="1"/>
      <p:bldP spid="15" grpId="0" animBg="1"/>
      <p:bldP spid="16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57195"/>
            <a:ext cx="71766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২.৫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২.৩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23018" y="17870"/>
            <a:ext cx="4572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4.8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4794" y="2620295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690" y="2620292"/>
            <a:ext cx="1716262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1505" y="2634147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54637" y="2634146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40485" y="2634143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35857" y="2643665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16946" y="2638902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98040" y="2648426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93421" y="2657948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43931" y="4320079"/>
            <a:ext cx="1863872" cy="144655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৪.</a:t>
            </a:r>
            <a:r>
              <a:rPr lang="bn-IN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৮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56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7" grpId="0" animBg="1"/>
      <p:bldP spid="10" grpId="0" animBg="1"/>
      <p:bldP spid="15" grpId="0" animBg="1"/>
      <p:bldP spid="16" grpId="0" animBg="1"/>
      <p:bldP spid="18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57195"/>
            <a:ext cx="71766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.৫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.৩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23018" y="17870"/>
            <a:ext cx="4572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.8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690" y="2620292"/>
            <a:ext cx="1716262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1505" y="2634147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54637" y="2634146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40485" y="2634143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16946" y="2638902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98040" y="2648426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93421" y="2657948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43931" y="4320079"/>
            <a:ext cx="1863872" cy="144655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.</a:t>
            </a:r>
            <a:r>
              <a:rPr lang="bn-IN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৮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48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7" grpId="0" animBg="1"/>
      <p:bldP spid="15" grpId="0" animBg="1"/>
      <p:bldP spid="16" grpId="0" animBg="1"/>
      <p:bldP spid="18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57195"/>
            <a:ext cx="71766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.৫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.৩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23018" y="17870"/>
            <a:ext cx="4572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.8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4794" y="2620295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690" y="2620292"/>
            <a:ext cx="1716262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1505" y="2634147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54637" y="2634146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40485" y="2634143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35857" y="2643665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16946" y="2638902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98040" y="2648426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93421" y="2657948"/>
            <a:ext cx="942113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43931" y="4320079"/>
            <a:ext cx="1863872" cy="144655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৪.</a:t>
            </a:r>
            <a:r>
              <a:rPr lang="bn-IN" sz="8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৮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01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7" grpId="0" animBg="1"/>
      <p:bldP spid="10" grpId="0" animBg="1"/>
      <p:bldP spid="15" grpId="0" animBg="1"/>
      <p:bldP spid="16" grpId="0" animBg="1"/>
      <p:bldP spid="18" grpId="0" animBg="1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96</Words>
  <Application>Microsoft Office PowerPoint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50</cp:revision>
  <dcterms:created xsi:type="dcterms:W3CDTF">2019-03-21T10:36:06Z</dcterms:created>
  <dcterms:modified xsi:type="dcterms:W3CDTF">2019-10-25T18:03:46Z</dcterms:modified>
</cp:coreProperties>
</file>