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5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9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1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5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2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6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5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8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9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5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6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3" y="689403"/>
            <a:ext cx="117586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সুপ্রিয় শিক্ষার্থী বন্ধুরা, </a:t>
            </a:r>
          </a:p>
          <a:p>
            <a:pPr algn="ctr"/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আমরা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মিলে মার্বেল </a:t>
            </a:r>
          </a:p>
          <a:p>
            <a:pPr algn="ctr"/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গণনা করে একসাথে করবো,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দেখো কিভাবে গণনা করতে হয়।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274059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6122" y="2214563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84466" y="2214563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-742509" y="1332441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10984362" y="1329015"/>
            <a:ext cx="1944204" cy="1385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39170" y="4683750"/>
            <a:ext cx="6103076" cy="180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8111394" y="3818567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2140539" y="3817474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5642" y="423851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4771" y="184499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8884899" y="427140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9008293" y="1602763"/>
            <a:ext cx="651987" cy="597945"/>
            <a:chOff x="9060873" y="942109"/>
            <a:chExt cx="872836" cy="820001"/>
          </a:xfrm>
        </p:grpSpPr>
        <p:sp>
          <p:nvSpPr>
            <p:cNvPr id="22" name="Oval 21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Block Arc 23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798357" y="1844991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5568527" y="4070525"/>
            <a:ext cx="651987" cy="597945"/>
            <a:chOff x="9060873" y="942109"/>
            <a:chExt cx="872836" cy="820001"/>
          </a:xfrm>
        </p:grpSpPr>
        <p:sp>
          <p:nvSpPr>
            <p:cNvPr id="27" name="Oval 26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Block Arc 27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Block Arc 28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922408" y="4070524"/>
            <a:ext cx="651987" cy="597945"/>
            <a:chOff x="9060873" y="942109"/>
            <a:chExt cx="872836" cy="820001"/>
          </a:xfrm>
        </p:grpSpPr>
        <p:sp>
          <p:nvSpPr>
            <p:cNvPr id="31" name="Oval 30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Block Arc 31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Block Arc 32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257384" y="4070522"/>
            <a:ext cx="651987" cy="597945"/>
            <a:chOff x="9060873" y="942109"/>
            <a:chExt cx="872836" cy="820001"/>
          </a:xfrm>
        </p:grpSpPr>
        <p:sp>
          <p:nvSpPr>
            <p:cNvPr id="35" name="Oval 34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Block Arc 35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Block Arc 36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594680" y="4078163"/>
            <a:ext cx="651987" cy="597945"/>
            <a:chOff x="9060873" y="942109"/>
            <a:chExt cx="872836" cy="820001"/>
          </a:xfrm>
        </p:grpSpPr>
        <p:sp>
          <p:nvSpPr>
            <p:cNvPr id="39" name="Oval 38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Block Arc 39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Block Arc 40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175581" y="3601903"/>
            <a:ext cx="651987" cy="597945"/>
            <a:chOff x="9060873" y="942109"/>
            <a:chExt cx="872836" cy="820001"/>
          </a:xfrm>
        </p:grpSpPr>
        <p:sp>
          <p:nvSpPr>
            <p:cNvPr id="43" name="Oval 4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Block Arc 4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Block Arc 4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828046" y="3497123"/>
            <a:ext cx="651987" cy="597945"/>
            <a:chOff x="9060873" y="942109"/>
            <a:chExt cx="872836" cy="820001"/>
          </a:xfrm>
        </p:grpSpPr>
        <p:sp>
          <p:nvSpPr>
            <p:cNvPr id="47" name="Oval 46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Block Arc 47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Block Arc 48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520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-0.11459 -4.81481E-6 C -0.16602 -4.81481E-6 -0.22917 0.09561 -0.22917 0.17338 L -0.22917 0.34676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8" y="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6122" y="2214563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84466" y="2214563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-742509" y="1332441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10984362" y="1329015"/>
            <a:ext cx="1944204" cy="1385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24882" y="4683750"/>
            <a:ext cx="6103076" cy="180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8096673" y="3818567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2140539" y="3817474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5642" y="423851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4771" y="184499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8884899" y="427140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568527" y="4070525"/>
            <a:ext cx="651987" cy="597945"/>
            <a:chOff x="9060873" y="942109"/>
            <a:chExt cx="872836" cy="820001"/>
          </a:xfrm>
        </p:grpSpPr>
        <p:sp>
          <p:nvSpPr>
            <p:cNvPr id="26" name="Oval 25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Block Arc 26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Block Arc 27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8357" y="1844991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42664" y="4073599"/>
            <a:ext cx="651987" cy="597945"/>
            <a:chOff x="9060873" y="942109"/>
            <a:chExt cx="872836" cy="820001"/>
          </a:xfrm>
        </p:grpSpPr>
        <p:sp>
          <p:nvSpPr>
            <p:cNvPr id="31" name="Oval 30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Block Arc 31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Block Arc 32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922408" y="4070524"/>
            <a:ext cx="651987" cy="597945"/>
            <a:chOff x="9060873" y="942109"/>
            <a:chExt cx="872836" cy="820001"/>
          </a:xfrm>
        </p:grpSpPr>
        <p:sp>
          <p:nvSpPr>
            <p:cNvPr id="22" name="Oval 21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Block Arc 23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257384" y="4070522"/>
            <a:ext cx="651987" cy="597945"/>
            <a:chOff x="9060873" y="942109"/>
            <a:chExt cx="872836" cy="820001"/>
          </a:xfrm>
        </p:grpSpPr>
        <p:sp>
          <p:nvSpPr>
            <p:cNvPr id="35" name="Oval 34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Block Arc 35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Block Arc 36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594680" y="4078163"/>
            <a:ext cx="651987" cy="597945"/>
            <a:chOff x="9060873" y="942109"/>
            <a:chExt cx="872836" cy="820001"/>
          </a:xfrm>
        </p:grpSpPr>
        <p:sp>
          <p:nvSpPr>
            <p:cNvPr id="39" name="Oval 38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Block Arc 39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Block Arc 40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175581" y="3601903"/>
            <a:ext cx="651987" cy="597945"/>
            <a:chOff x="9060873" y="942109"/>
            <a:chExt cx="872836" cy="820001"/>
          </a:xfrm>
        </p:grpSpPr>
        <p:sp>
          <p:nvSpPr>
            <p:cNvPr id="43" name="Oval 4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Block Arc 4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Block Arc 4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828046" y="3497123"/>
            <a:ext cx="651987" cy="597945"/>
            <a:chOff x="9060873" y="942109"/>
            <a:chExt cx="872836" cy="820001"/>
          </a:xfrm>
        </p:grpSpPr>
        <p:sp>
          <p:nvSpPr>
            <p:cNvPr id="47" name="Oval 46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Block Arc 47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Block Arc 48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51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6122" y="2214563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84466" y="2214563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-742509" y="1332441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10984362" y="1329015"/>
            <a:ext cx="1944204" cy="1385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39170" y="4683750"/>
            <a:ext cx="6103076" cy="180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8110961" y="3818567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2140539" y="3817474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5642" y="423851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4771" y="184499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8884899" y="427140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242664" y="4073599"/>
            <a:ext cx="651987" cy="597945"/>
            <a:chOff x="9060873" y="942109"/>
            <a:chExt cx="872836" cy="820001"/>
          </a:xfrm>
        </p:grpSpPr>
        <p:sp>
          <p:nvSpPr>
            <p:cNvPr id="22" name="Oval 21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Block Arc 23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568527" y="4070525"/>
            <a:ext cx="651987" cy="597945"/>
            <a:chOff x="9060873" y="942109"/>
            <a:chExt cx="872836" cy="820001"/>
          </a:xfrm>
        </p:grpSpPr>
        <p:sp>
          <p:nvSpPr>
            <p:cNvPr id="26" name="Oval 25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Block Arc 26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Block Arc 27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8357" y="1844991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3048690" y="2907325"/>
            <a:ext cx="6103076" cy="180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4922408" y="4070524"/>
            <a:ext cx="651987" cy="597945"/>
            <a:chOff x="9060873" y="942109"/>
            <a:chExt cx="872836" cy="820001"/>
          </a:xfrm>
        </p:grpSpPr>
        <p:sp>
          <p:nvSpPr>
            <p:cNvPr id="32" name="Oval 31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Block Arc 32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Block Arc 33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257384" y="4070522"/>
            <a:ext cx="651987" cy="597945"/>
            <a:chOff x="9060873" y="942109"/>
            <a:chExt cx="872836" cy="820001"/>
          </a:xfrm>
        </p:grpSpPr>
        <p:sp>
          <p:nvSpPr>
            <p:cNvPr id="36" name="Oval 35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Block Arc 36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Block Arc 37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594680" y="4078163"/>
            <a:ext cx="651987" cy="597945"/>
            <a:chOff x="9060873" y="942109"/>
            <a:chExt cx="872836" cy="820001"/>
          </a:xfrm>
        </p:grpSpPr>
        <p:sp>
          <p:nvSpPr>
            <p:cNvPr id="40" name="Oval 39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Block Arc 40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Block Arc 41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175581" y="3601903"/>
            <a:ext cx="651987" cy="597945"/>
            <a:chOff x="9060873" y="942109"/>
            <a:chExt cx="872836" cy="820001"/>
          </a:xfrm>
        </p:grpSpPr>
        <p:sp>
          <p:nvSpPr>
            <p:cNvPr id="44" name="Oval 43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Block Arc 44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Block Arc 45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828046" y="3497123"/>
            <a:ext cx="651987" cy="597945"/>
            <a:chOff x="9060873" y="942109"/>
            <a:chExt cx="872836" cy="820001"/>
          </a:xfrm>
        </p:grpSpPr>
        <p:sp>
          <p:nvSpPr>
            <p:cNvPr id="48" name="Oval 47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Block Arc 48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Block Arc 49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227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6122" y="2214563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84466" y="2214563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-742509" y="1332441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10984362" y="1329015"/>
            <a:ext cx="1944204" cy="1385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39170" y="4683750"/>
            <a:ext cx="6103076" cy="180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8110961" y="3818567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2140539" y="3817474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5642" y="423851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4771" y="184499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8884899" y="427140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242664" y="4073599"/>
            <a:ext cx="651987" cy="597945"/>
            <a:chOff x="9060873" y="942109"/>
            <a:chExt cx="872836" cy="820001"/>
          </a:xfrm>
        </p:grpSpPr>
        <p:sp>
          <p:nvSpPr>
            <p:cNvPr id="22" name="Oval 21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Block Arc 23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568527" y="4070525"/>
            <a:ext cx="651987" cy="597945"/>
            <a:chOff x="9060873" y="942109"/>
            <a:chExt cx="872836" cy="820001"/>
          </a:xfrm>
        </p:grpSpPr>
        <p:sp>
          <p:nvSpPr>
            <p:cNvPr id="26" name="Oval 25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Block Arc 26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Block Arc 27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8357" y="1844991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3048690" y="2907325"/>
            <a:ext cx="6103076" cy="180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890849" y="4475062"/>
            <a:ext cx="9999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sz="14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4922408" y="4070524"/>
            <a:ext cx="651987" cy="597945"/>
            <a:chOff x="9060873" y="942109"/>
            <a:chExt cx="872836" cy="820001"/>
          </a:xfrm>
        </p:grpSpPr>
        <p:sp>
          <p:nvSpPr>
            <p:cNvPr id="33" name="Oval 3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Block Arc 3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Block Arc 3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257384" y="4070522"/>
            <a:ext cx="651987" cy="597945"/>
            <a:chOff x="9060873" y="942109"/>
            <a:chExt cx="872836" cy="820001"/>
          </a:xfrm>
        </p:grpSpPr>
        <p:sp>
          <p:nvSpPr>
            <p:cNvPr id="37" name="Oval 36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Block Arc 37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Block Arc 38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594680" y="4078163"/>
            <a:ext cx="651987" cy="597945"/>
            <a:chOff x="9060873" y="942109"/>
            <a:chExt cx="872836" cy="820001"/>
          </a:xfrm>
        </p:grpSpPr>
        <p:sp>
          <p:nvSpPr>
            <p:cNvPr id="41" name="Oval 40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Block Arc 41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Block Arc 42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175581" y="3601903"/>
            <a:ext cx="651987" cy="597945"/>
            <a:chOff x="9060873" y="942109"/>
            <a:chExt cx="872836" cy="820001"/>
          </a:xfrm>
        </p:grpSpPr>
        <p:sp>
          <p:nvSpPr>
            <p:cNvPr id="45" name="Oval 44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Block Arc 45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Block Arc 46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828046" y="3497123"/>
            <a:ext cx="651987" cy="597945"/>
            <a:chOff x="9060873" y="942109"/>
            <a:chExt cx="872836" cy="820001"/>
          </a:xfrm>
        </p:grpSpPr>
        <p:sp>
          <p:nvSpPr>
            <p:cNvPr id="49" name="Oval 48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Block Arc 49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Block Arc 50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977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6122" y="2214563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84466" y="2214563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-742509" y="1332441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10984362" y="1329015"/>
            <a:ext cx="1944204" cy="1385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39170" y="4683750"/>
            <a:ext cx="6103076" cy="180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8110961" y="3818567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2140539" y="3817474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5642" y="423851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884899" y="427140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242664" y="4073599"/>
            <a:ext cx="651987" cy="597945"/>
            <a:chOff x="9060873" y="942109"/>
            <a:chExt cx="872836" cy="820001"/>
          </a:xfrm>
        </p:grpSpPr>
        <p:sp>
          <p:nvSpPr>
            <p:cNvPr id="22" name="Oval 21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Block Arc 23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568527" y="4070525"/>
            <a:ext cx="651987" cy="597945"/>
            <a:chOff x="9060873" y="942109"/>
            <a:chExt cx="872836" cy="820001"/>
          </a:xfrm>
        </p:grpSpPr>
        <p:sp>
          <p:nvSpPr>
            <p:cNvPr id="26" name="Oval 25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Block Arc 26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Block Arc 27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3048690" y="2907325"/>
            <a:ext cx="6103076" cy="180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291035" y="1601444"/>
            <a:ext cx="651987" cy="597945"/>
            <a:chOff x="9060873" y="942109"/>
            <a:chExt cx="872836" cy="820001"/>
          </a:xfrm>
        </p:grpSpPr>
        <p:sp>
          <p:nvSpPr>
            <p:cNvPr id="33" name="Oval 3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Block Arc 3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Block Arc 3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008293" y="1602763"/>
            <a:ext cx="651987" cy="597945"/>
            <a:chOff x="9060873" y="942109"/>
            <a:chExt cx="872836" cy="820001"/>
          </a:xfrm>
        </p:grpSpPr>
        <p:sp>
          <p:nvSpPr>
            <p:cNvPr id="37" name="Oval 36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Block Arc 37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Block Arc 38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 rot="5400000">
            <a:off x="2251812" y="1332488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5400000">
            <a:off x="7985835" y="1324809"/>
            <a:ext cx="1944204" cy="1469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 rot="1401965">
            <a:off x="831355" y="2382070"/>
            <a:ext cx="2247829" cy="597942"/>
          </a:xfrm>
          <a:prstGeom prst="rightArrow">
            <a:avLst>
              <a:gd name="adj1" fmla="val 26119"/>
              <a:gd name="adj2" fmla="val 10752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 rot="8423307">
            <a:off x="6589016" y="2888162"/>
            <a:ext cx="2774175" cy="544057"/>
          </a:xfrm>
          <a:prstGeom prst="rightArrow">
            <a:avLst>
              <a:gd name="adj1" fmla="val 26119"/>
              <a:gd name="adj2" fmla="val 10752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956058" y="1601444"/>
            <a:ext cx="651987" cy="597945"/>
            <a:chOff x="9060873" y="942109"/>
            <a:chExt cx="872836" cy="820001"/>
          </a:xfrm>
        </p:grpSpPr>
        <p:sp>
          <p:nvSpPr>
            <p:cNvPr id="43" name="Oval 4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Block Arc 45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Block Arc 46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922408" y="4070524"/>
            <a:ext cx="651987" cy="597945"/>
            <a:chOff x="9060873" y="942109"/>
            <a:chExt cx="872836" cy="820001"/>
          </a:xfrm>
        </p:grpSpPr>
        <p:sp>
          <p:nvSpPr>
            <p:cNvPr id="49" name="Oval 48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Block Arc 49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Block Arc 50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257384" y="4070522"/>
            <a:ext cx="651987" cy="597945"/>
            <a:chOff x="9060873" y="942109"/>
            <a:chExt cx="872836" cy="820001"/>
          </a:xfrm>
        </p:grpSpPr>
        <p:sp>
          <p:nvSpPr>
            <p:cNvPr id="53" name="Oval 5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Block Arc 5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Block Arc 5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621074" y="1601444"/>
            <a:ext cx="651987" cy="597945"/>
            <a:chOff x="9060873" y="942109"/>
            <a:chExt cx="872836" cy="820001"/>
          </a:xfrm>
        </p:grpSpPr>
        <p:sp>
          <p:nvSpPr>
            <p:cNvPr id="57" name="Oval 56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Block Arc 57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Block Arc 58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594680" y="4078163"/>
            <a:ext cx="651987" cy="597945"/>
            <a:chOff x="9060873" y="942109"/>
            <a:chExt cx="872836" cy="820001"/>
          </a:xfrm>
        </p:grpSpPr>
        <p:sp>
          <p:nvSpPr>
            <p:cNvPr id="61" name="Oval 60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Block Arc 61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Block Arc 62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286100" y="1601442"/>
            <a:ext cx="651987" cy="597945"/>
            <a:chOff x="9060873" y="942109"/>
            <a:chExt cx="872836" cy="820001"/>
          </a:xfrm>
        </p:grpSpPr>
        <p:sp>
          <p:nvSpPr>
            <p:cNvPr id="65" name="Oval 64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Block Arc 65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Block Arc 66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04067" y="997504"/>
            <a:ext cx="651987" cy="597945"/>
            <a:chOff x="9060873" y="942109"/>
            <a:chExt cx="872836" cy="820001"/>
          </a:xfrm>
        </p:grpSpPr>
        <p:sp>
          <p:nvSpPr>
            <p:cNvPr id="69" name="Oval 68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Block Arc 69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Block Arc 70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175581" y="3601903"/>
            <a:ext cx="651987" cy="597945"/>
            <a:chOff x="9060873" y="942109"/>
            <a:chExt cx="872836" cy="820001"/>
          </a:xfrm>
        </p:grpSpPr>
        <p:sp>
          <p:nvSpPr>
            <p:cNvPr id="73" name="Oval 7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Block Arc 7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Block Arc 7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969091" y="989637"/>
            <a:ext cx="651987" cy="597945"/>
            <a:chOff x="9060873" y="942109"/>
            <a:chExt cx="872836" cy="820001"/>
          </a:xfrm>
        </p:grpSpPr>
        <p:sp>
          <p:nvSpPr>
            <p:cNvPr id="77" name="Oval 76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Block Arc 77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Block Arc 78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828046" y="3497123"/>
            <a:ext cx="651987" cy="597945"/>
            <a:chOff x="9060873" y="942109"/>
            <a:chExt cx="872836" cy="820001"/>
          </a:xfrm>
        </p:grpSpPr>
        <p:sp>
          <p:nvSpPr>
            <p:cNvPr id="81" name="Oval 80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Block Arc 81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Block Arc 82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9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34771" y="184499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10798357" y="1844991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5890849" y="4475062"/>
            <a:ext cx="9999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sz="1400" dirty="0"/>
          </a:p>
        </p:txBody>
      </p:sp>
      <p:sp>
        <p:nvSpPr>
          <p:cNvPr id="44" name="Right Arrow 43"/>
          <p:cNvSpPr/>
          <p:nvPr/>
        </p:nvSpPr>
        <p:spPr>
          <a:xfrm rot="1388801">
            <a:off x="1282172" y="3880956"/>
            <a:ext cx="4901862" cy="597942"/>
          </a:xfrm>
          <a:prstGeom prst="rightArrow">
            <a:avLst>
              <a:gd name="adj1" fmla="val 26119"/>
              <a:gd name="adj2" fmla="val 10752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 rot="9307938">
            <a:off x="6394082" y="3866386"/>
            <a:ext cx="4673397" cy="544057"/>
          </a:xfrm>
          <a:prstGeom prst="rightArrow">
            <a:avLst>
              <a:gd name="adj1" fmla="val 26119"/>
              <a:gd name="adj2" fmla="val 10752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5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772129" y="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924529" y="1263100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3827544" y="2910421"/>
            <a:ext cx="99995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dirty="0"/>
          </a:p>
        </p:txBody>
      </p:sp>
      <p:sp>
        <p:nvSpPr>
          <p:cNvPr id="45" name="Right Arrow 44"/>
          <p:cNvSpPr/>
          <p:nvPr/>
        </p:nvSpPr>
        <p:spPr>
          <a:xfrm rot="10800000">
            <a:off x="1892630" y="3090531"/>
            <a:ext cx="4673397" cy="206850"/>
          </a:xfrm>
          <a:prstGeom prst="rightArrow">
            <a:avLst>
              <a:gd name="adj1" fmla="val 100000"/>
              <a:gd name="adj2" fmla="val 3113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lus 3"/>
          <p:cNvSpPr/>
          <p:nvPr/>
        </p:nvSpPr>
        <p:spPr>
          <a:xfrm>
            <a:off x="2957310" y="1795647"/>
            <a:ext cx="1028929" cy="1123186"/>
          </a:xfrm>
          <a:prstGeom prst="mathPlus">
            <a:avLst>
              <a:gd name="adj1" fmla="val 12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8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2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1035" y="1601444"/>
            <a:ext cx="651987" cy="597945"/>
            <a:chOff x="9060873" y="942109"/>
            <a:chExt cx="872836" cy="820001"/>
          </a:xfrm>
        </p:grpSpPr>
        <p:sp>
          <p:nvSpPr>
            <p:cNvPr id="3" name="Oval 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Block Arc 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Block Arc 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56122" y="2214563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84466" y="2214563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5400000">
            <a:off x="2251812" y="1332488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-742509" y="1332441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7985835" y="1324809"/>
            <a:ext cx="1944204" cy="1469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10984362" y="1329015"/>
            <a:ext cx="1944204" cy="1385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39170" y="4683750"/>
            <a:ext cx="6103076" cy="180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8110961" y="3818567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2140539" y="3817474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56058" y="1601444"/>
            <a:ext cx="651987" cy="597945"/>
            <a:chOff x="9060873" y="942109"/>
            <a:chExt cx="872836" cy="820001"/>
          </a:xfrm>
        </p:grpSpPr>
        <p:sp>
          <p:nvSpPr>
            <p:cNvPr id="19" name="Oval 18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Block Arc 19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Block Arc 20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621077" y="1601444"/>
            <a:ext cx="651987" cy="597945"/>
            <a:chOff x="9060873" y="942109"/>
            <a:chExt cx="872836" cy="820001"/>
          </a:xfrm>
        </p:grpSpPr>
        <p:sp>
          <p:nvSpPr>
            <p:cNvPr id="23" name="Oval 2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Block Arc 2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Block Arc 2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286100" y="1601442"/>
            <a:ext cx="651987" cy="597945"/>
            <a:chOff x="9060873" y="942109"/>
            <a:chExt cx="872836" cy="820001"/>
          </a:xfrm>
        </p:grpSpPr>
        <p:sp>
          <p:nvSpPr>
            <p:cNvPr id="27" name="Oval 26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Block Arc 27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Block Arc 28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04071" y="1003497"/>
            <a:ext cx="651987" cy="597945"/>
            <a:chOff x="9060873" y="942109"/>
            <a:chExt cx="872836" cy="820001"/>
          </a:xfrm>
        </p:grpSpPr>
        <p:sp>
          <p:nvSpPr>
            <p:cNvPr id="31" name="Oval 30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Block Arc 31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Block Arc 32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69091" y="989637"/>
            <a:ext cx="651987" cy="597945"/>
            <a:chOff x="9060873" y="942109"/>
            <a:chExt cx="872836" cy="820001"/>
          </a:xfrm>
        </p:grpSpPr>
        <p:sp>
          <p:nvSpPr>
            <p:cNvPr id="35" name="Oval 34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Block Arc 35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Block Arc 36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758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1035" y="1601444"/>
            <a:ext cx="651987" cy="597945"/>
            <a:chOff x="9060873" y="942109"/>
            <a:chExt cx="872836" cy="820001"/>
          </a:xfrm>
        </p:grpSpPr>
        <p:sp>
          <p:nvSpPr>
            <p:cNvPr id="3" name="Oval 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Block Arc 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Block Arc 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56122" y="2214563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84466" y="2214563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5400000">
            <a:off x="2251812" y="1332488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-742509" y="1332441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7985835" y="1324809"/>
            <a:ext cx="1944204" cy="1469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10984362" y="1329015"/>
            <a:ext cx="1944204" cy="1385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39170" y="4683750"/>
            <a:ext cx="6103076" cy="180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8110961" y="3818567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2140539" y="3817474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5642" y="423851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956058" y="1601444"/>
            <a:ext cx="651987" cy="597945"/>
            <a:chOff x="9060873" y="942109"/>
            <a:chExt cx="872836" cy="820001"/>
          </a:xfrm>
        </p:grpSpPr>
        <p:sp>
          <p:nvSpPr>
            <p:cNvPr id="20" name="Oval 19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Block Arc 20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Block Arc 21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621074" y="1601444"/>
            <a:ext cx="651987" cy="597945"/>
            <a:chOff x="9060873" y="942109"/>
            <a:chExt cx="872836" cy="820001"/>
          </a:xfrm>
        </p:grpSpPr>
        <p:sp>
          <p:nvSpPr>
            <p:cNvPr id="24" name="Oval 23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Block Arc 24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Block Arc 25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86100" y="1601442"/>
            <a:ext cx="651987" cy="597945"/>
            <a:chOff x="9060873" y="942109"/>
            <a:chExt cx="872836" cy="820001"/>
          </a:xfrm>
        </p:grpSpPr>
        <p:sp>
          <p:nvSpPr>
            <p:cNvPr id="28" name="Oval 27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Block Arc 28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Block Arc 29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04067" y="997504"/>
            <a:ext cx="651987" cy="597945"/>
            <a:chOff x="9060873" y="942109"/>
            <a:chExt cx="872836" cy="820001"/>
          </a:xfrm>
        </p:grpSpPr>
        <p:sp>
          <p:nvSpPr>
            <p:cNvPr id="32" name="Oval 31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Block Arc 32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Block Arc 33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969091" y="989637"/>
            <a:ext cx="651987" cy="597945"/>
            <a:chOff x="9060873" y="942109"/>
            <a:chExt cx="872836" cy="820001"/>
          </a:xfrm>
        </p:grpSpPr>
        <p:sp>
          <p:nvSpPr>
            <p:cNvPr id="36" name="Oval 35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Block Arc 36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Block Arc 37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310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1035" y="1601444"/>
            <a:ext cx="651987" cy="597945"/>
            <a:chOff x="9060873" y="942109"/>
            <a:chExt cx="872836" cy="820001"/>
          </a:xfrm>
        </p:grpSpPr>
        <p:sp>
          <p:nvSpPr>
            <p:cNvPr id="3" name="Oval 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Block Arc 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Block Arc 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56122" y="2214563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84466" y="2214563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5400000">
            <a:off x="2251812" y="1332488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-742509" y="1332441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7985835" y="1324809"/>
            <a:ext cx="1944204" cy="1469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10984362" y="1329015"/>
            <a:ext cx="1944204" cy="1385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39170" y="4683750"/>
            <a:ext cx="6103076" cy="180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8096673" y="3818567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2140539" y="3817474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5642" y="423851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4771" y="184499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956058" y="1601444"/>
            <a:ext cx="651987" cy="597945"/>
            <a:chOff x="9060873" y="942109"/>
            <a:chExt cx="872836" cy="820001"/>
          </a:xfrm>
        </p:grpSpPr>
        <p:sp>
          <p:nvSpPr>
            <p:cNvPr id="21" name="Oval 20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Block Arc 21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621074" y="1601444"/>
            <a:ext cx="651987" cy="597945"/>
            <a:chOff x="9060873" y="942109"/>
            <a:chExt cx="872836" cy="820001"/>
          </a:xfrm>
        </p:grpSpPr>
        <p:sp>
          <p:nvSpPr>
            <p:cNvPr id="25" name="Oval 24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Block Arc 25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Block Arc 26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86100" y="1601442"/>
            <a:ext cx="651987" cy="597945"/>
            <a:chOff x="9060873" y="942109"/>
            <a:chExt cx="872836" cy="820001"/>
          </a:xfrm>
        </p:grpSpPr>
        <p:sp>
          <p:nvSpPr>
            <p:cNvPr id="29" name="Oval 28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Block Arc 29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Block Arc 30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04067" y="997504"/>
            <a:ext cx="651987" cy="597945"/>
            <a:chOff x="9060873" y="942109"/>
            <a:chExt cx="872836" cy="820001"/>
          </a:xfrm>
        </p:grpSpPr>
        <p:sp>
          <p:nvSpPr>
            <p:cNvPr id="33" name="Oval 3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Block Arc 3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Block Arc 3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69091" y="989637"/>
            <a:ext cx="651987" cy="597945"/>
            <a:chOff x="9060873" y="942109"/>
            <a:chExt cx="872836" cy="820001"/>
          </a:xfrm>
        </p:grpSpPr>
        <p:sp>
          <p:nvSpPr>
            <p:cNvPr id="37" name="Oval 36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Block Arc 37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Block Arc 38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746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6122" y="2214563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84466" y="2214563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5400000">
            <a:off x="2251812" y="1332488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-742509" y="1332441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7985835" y="1324809"/>
            <a:ext cx="1944204" cy="1469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10984362" y="1329015"/>
            <a:ext cx="1944204" cy="1385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39170" y="4683750"/>
            <a:ext cx="6103076" cy="180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8097106" y="3818567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2140539" y="3817474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5642" y="423851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4771" y="184499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291035" y="1601444"/>
            <a:ext cx="651987" cy="597945"/>
            <a:chOff x="9060873" y="942109"/>
            <a:chExt cx="872836" cy="820001"/>
          </a:xfrm>
        </p:grpSpPr>
        <p:sp>
          <p:nvSpPr>
            <p:cNvPr id="21" name="Oval 20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Block Arc 21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017553" y="1600566"/>
            <a:ext cx="651987" cy="597945"/>
            <a:chOff x="9060873" y="942109"/>
            <a:chExt cx="872836" cy="820001"/>
          </a:xfrm>
        </p:grpSpPr>
        <p:sp>
          <p:nvSpPr>
            <p:cNvPr id="25" name="Oval 24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Block Arc 25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Block Arc 26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56058" y="1601444"/>
            <a:ext cx="651987" cy="597945"/>
            <a:chOff x="9060873" y="942109"/>
            <a:chExt cx="872836" cy="820001"/>
          </a:xfrm>
        </p:grpSpPr>
        <p:sp>
          <p:nvSpPr>
            <p:cNvPr id="29" name="Oval 28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Block Arc 29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Block Arc 30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21074" y="1601444"/>
            <a:ext cx="651987" cy="597945"/>
            <a:chOff x="9060873" y="942109"/>
            <a:chExt cx="872836" cy="820001"/>
          </a:xfrm>
        </p:grpSpPr>
        <p:sp>
          <p:nvSpPr>
            <p:cNvPr id="33" name="Oval 3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Block Arc 3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Block Arc 3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86100" y="1601442"/>
            <a:ext cx="651987" cy="597945"/>
            <a:chOff x="9060873" y="942109"/>
            <a:chExt cx="872836" cy="820001"/>
          </a:xfrm>
        </p:grpSpPr>
        <p:sp>
          <p:nvSpPr>
            <p:cNvPr id="37" name="Oval 36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Block Arc 37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Block Arc 38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04067" y="997504"/>
            <a:ext cx="651987" cy="597945"/>
            <a:chOff x="9060873" y="942109"/>
            <a:chExt cx="872836" cy="820001"/>
          </a:xfrm>
        </p:grpSpPr>
        <p:sp>
          <p:nvSpPr>
            <p:cNvPr id="41" name="Oval 40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Block Arc 41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Block Arc 42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69091" y="989637"/>
            <a:ext cx="651987" cy="597945"/>
            <a:chOff x="9060873" y="942109"/>
            <a:chExt cx="872836" cy="820001"/>
          </a:xfrm>
        </p:grpSpPr>
        <p:sp>
          <p:nvSpPr>
            <p:cNvPr id="45" name="Oval 44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Block Arc 45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Block Arc 46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502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1035" y="1601444"/>
            <a:ext cx="651987" cy="597945"/>
            <a:chOff x="9060873" y="942109"/>
            <a:chExt cx="872836" cy="820001"/>
          </a:xfrm>
        </p:grpSpPr>
        <p:sp>
          <p:nvSpPr>
            <p:cNvPr id="3" name="Oval 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Block Arc 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Block Arc 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56122" y="2214563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84466" y="2214563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5400000">
            <a:off x="2251812" y="1332488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-742509" y="1332441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7985835" y="1324809"/>
            <a:ext cx="1944204" cy="1469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10984362" y="1329015"/>
            <a:ext cx="1944204" cy="1385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39170" y="4683750"/>
            <a:ext cx="6103076" cy="180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8111394" y="3818567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2140539" y="3817474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5642" y="423851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4771" y="184499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8884899" y="427140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9008293" y="1602763"/>
            <a:ext cx="651987" cy="597945"/>
            <a:chOff x="9060873" y="942109"/>
            <a:chExt cx="872836" cy="820001"/>
          </a:xfrm>
        </p:grpSpPr>
        <p:sp>
          <p:nvSpPr>
            <p:cNvPr id="22" name="Oval 21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Block Arc 23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56058" y="1601444"/>
            <a:ext cx="651987" cy="597945"/>
            <a:chOff x="9060873" y="942109"/>
            <a:chExt cx="872836" cy="820001"/>
          </a:xfrm>
        </p:grpSpPr>
        <p:sp>
          <p:nvSpPr>
            <p:cNvPr id="26" name="Oval 25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Block Arc 26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Block Arc 27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621074" y="1601444"/>
            <a:ext cx="651987" cy="597945"/>
            <a:chOff x="9060873" y="942109"/>
            <a:chExt cx="872836" cy="820001"/>
          </a:xfrm>
        </p:grpSpPr>
        <p:sp>
          <p:nvSpPr>
            <p:cNvPr id="30" name="Oval 29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Block Arc 30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Block Arc 31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286100" y="1601442"/>
            <a:ext cx="651987" cy="597945"/>
            <a:chOff x="9060873" y="942109"/>
            <a:chExt cx="872836" cy="820001"/>
          </a:xfrm>
        </p:grpSpPr>
        <p:sp>
          <p:nvSpPr>
            <p:cNvPr id="34" name="Oval 33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Block Arc 34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Block Arc 35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04067" y="997504"/>
            <a:ext cx="651987" cy="597945"/>
            <a:chOff x="9060873" y="942109"/>
            <a:chExt cx="872836" cy="820001"/>
          </a:xfrm>
        </p:grpSpPr>
        <p:sp>
          <p:nvSpPr>
            <p:cNvPr id="38" name="Oval 37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Block Arc 38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Block Arc 39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69091" y="989637"/>
            <a:ext cx="651987" cy="597945"/>
            <a:chOff x="9060873" y="942109"/>
            <a:chExt cx="872836" cy="820001"/>
          </a:xfrm>
        </p:grpSpPr>
        <p:sp>
          <p:nvSpPr>
            <p:cNvPr id="42" name="Oval 41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Block Arc 42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Block Arc 43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144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1035" y="1601444"/>
            <a:ext cx="651987" cy="597945"/>
            <a:chOff x="9060873" y="942109"/>
            <a:chExt cx="872836" cy="820001"/>
          </a:xfrm>
        </p:grpSpPr>
        <p:sp>
          <p:nvSpPr>
            <p:cNvPr id="3" name="Oval 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Block Arc 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Block Arc 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56122" y="2214563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84466" y="2214563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5400000">
            <a:off x="2251812" y="1332488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-742509" y="1332441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7985835" y="1324809"/>
            <a:ext cx="1944204" cy="1469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10984362" y="1329015"/>
            <a:ext cx="1944204" cy="1385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39170" y="4683750"/>
            <a:ext cx="6103076" cy="180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8111394" y="3818567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2140539" y="3817474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5642" y="423851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4771" y="184499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8884899" y="427140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9008293" y="1602763"/>
            <a:ext cx="651987" cy="597945"/>
            <a:chOff x="9060873" y="942109"/>
            <a:chExt cx="872836" cy="820001"/>
          </a:xfrm>
        </p:grpSpPr>
        <p:sp>
          <p:nvSpPr>
            <p:cNvPr id="22" name="Oval 21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Block Arc 23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798357" y="1844991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956058" y="1601444"/>
            <a:ext cx="651987" cy="597945"/>
            <a:chOff x="9060873" y="942109"/>
            <a:chExt cx="872836" cy="820001"/>
          </a:xfrm>
        </p:grpSpPr>
        <p:sp>
          <p:nvSpPr>
            <p:cNvPr id="27" name="Oval 26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Block Arc 27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Block Arc 28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621074" y="1601444"/>
            <a:ext cx="651987" cy="597945"/>
            <a:chOff x="9060873" y="942109"/>
            <a:chExt cx="872836" cy="820001"/>
          </a:xfrm>
        </p:grpSpPr>
        <p:sp>
          <p:nvSpPr>
            <p:cNvPr id="31" name="Oval 30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Block Arc 31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Block Arc 32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100" y="1601442"/>
            <a:ext cx="651987" cy="597945"/>
            <a:chOff x="9060873" y="942109"/>
            <a:chExt cx="872836" cy="820001"/>
          </a:xfrm>
        </p:grpSpPr>
        <p:sp>
          <p:nvSpPr>
            <p:cNvPr id="35" name="Oval 34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Block Arc 35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Block Arc 36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04067" y="997504"/>
            <a:ext cx="651987" cy="597945"/>
            <a:chOff x="9060873" y="942109"/>
            <a:chExt cx="872836" cy="820001"/>
          </a:xfrm>
        </p:grpSpPr>
        <p:sp>
          <p:nvSpPr>
            <p:cNvPr id="39" name="Oval 38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Block Arc 39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Block Arc 40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969091" y="989637"/>
            <a:ext cx="651987" cy="597945"/>
            <a:chOff x="9060873" y="942109"/>
            <a:chExt cx="872836" cy="820001"/>
          </a:xfrm>
        </p:grpSpPr>
        <p:sp>
          <p:nvSpPr>
            <p:cNvPr id="43" name="Oval 4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Block Arc 4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Block Arc 4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659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1035" y="1601444"/>
            <a:ext cx="651987" cy="597945"/>
            <a:chOff x="9060873" y="942109"/>
            <a:chExt cx="872836" cy="820001"/>
          </a:xfrm>
        </p:grpSpPr>
        <p:sp>
          <p:nvSpPr>
            <p:cNvPr id="3" name="Oval 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Block Arc 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Block Arc 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56122" y="2214563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84466" y="2214563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-742509" y="1332441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7985835" y="1324809"/>
            <a:ext cx="1944204" cy="1469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10984362" y="1329015"/>
            <a:ext cx="1944204" cy="1385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39170" y="4683750"/>
            <a:ext cx="6103076" cy="180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8111394" y="3818567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2140539" y="3817474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5642" y="423851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4771" y="184499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8884899" y="427140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9008293" y="1602763"/>
            <a:ext cx="651987" cy="597945"/>
            <a:chOff x="9060873" y="942109"/>
            <a:chExt cx="872836" cy="820001"/>
          </a:xfrm>
        </p:grpSpPr>
        <p:sp>
          <p:nvSpPr>
            <p:cNvPr id="22" name="Oval 21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Block Arc 23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798357" y="1844991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960027" y="1601443"/>
            <a:ext cx="651987" cy="597945"/>
            <a:chOff x="9060873" y="942109"/>
            <a:chExt cx="872836" cy="820001"/>
          </a:xfrm>
        </p:grpSpPr>
        <p:sp>
          <p:nvSpPr>
            <p:cNvPr id="27" name="Oval 26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Block Arc 27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Block Arc 28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625046" y="1601445"/>
            <a:ext cx="651987" cy="597945"/>
            <a:chOff x="9060873" y="942109"/>
            <a:chExt cx="872836" cy="820001"/>
          </a:xfrm>
        </p:grpSpPr>
        <p:sp>
          <p:nvSpPr>
            <p:cNvPr id="35" name="Oval 34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Block Arc 35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Block Arc 36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291804" y="1596681"/>
            <a:ext cx="651987" cy="597945"/>
            <a:chOff x="9060873" y="942109"/>
            <a:chExt cx="872836" cy="820001"/>
          </a:xfrm>
        </p:grpSpPr>
        <p:sp>
          <p:nvSpPr>
            <p:cNvPr id="31" name="Oval 30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Block Arc 31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Block Arc 32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86781" y="991834"/>
            <a:ext cx="651987" cy="597945"/>
            <a:chOff x="9060873" y="942109"/>
            <a:chExt cx="872836" cy="820001"/>
          </a:xfrm>
        </p:grpSpPr>
        <p:sp>
          <p:nvSpPr>
            <p:cNvPr id="47" name="Oval 46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Block Arc 47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Block Arc 48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53531" y="987070"/>
            <a:ext cx="651987" cy="597945"/>
            <a:chOff x="9060873" y="942109"/>
            <a:chExt cx="872836" cy="820001"/>
          </a:xfrm>
        </p:grpSpPr>
        <p:sp>
          <p:nvSpPr>
            <p:cNvPr id="39" name="Oval 38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Block Arc 39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Block Arc 40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53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17656 -3.33333E-6 C 0.25573 -3.33333E-6 0.35339 0.09676 0.35339 0.17523 L 0.35339 0.3507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69" y="175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33333E-6 L 0.17721 -3.33333E-6 C 0.25664 -3.33333E-6 0.35482 0.09607 0.35482 0.17408 L 0.35482 0.34861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34" y="174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33333E-6 L 0.09427 -3.33333E-6 C 0.13658 -3.33333E-6 0.1888 0.09676 0.1888 0.17523 L 0.1888 0.35116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0" y="175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0.03933 1.11111E-6 C 0.05703 1.11111E-6 0.07891 0.09768 0.07891 0.17685 L 0.07891 0.35486 " pathEditMode="relative" rAng="0" ptsTypes="AAAA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5" y="177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44444E-6 L 0.11523 -4.44444E-6 C 0.16706 -4.44444E-6 0.23151 0.09977 0.23151 0.18079 L 0.23151 0.36389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76" y="1819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77556E-17 L 0.11523 2.77556E-17 C 0.16706 2.77556E-17 0.23151 0.09977 0.23151 0.18079 L 0.23151 0.3638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76" y="1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6122" y="2214563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84466" y="2214563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-742509" y="1332441"/>
            <a:ext cx="1944204" cy="1469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7985835" y="1324809"/>
            <a:ext cx="1944204" cy="1469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10984362" y="1329015"/>
            <a:ext cx="1944204" cy="1385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39170" y="4683750"/>
            <a:ext cx="6103076" cy="1808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8111394" y="3818567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2140539" y="3817474"/>
            <a:ext cx="1944204" cy="146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5642" y="423851"/>
            <a:ext cx="3126975" cy="1635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4771" y="184499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8884899" y="427140"/>
            <a:ext cx="3126975" cy="1635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9008293" y="1602763"/>
            <a:ext cx="651987" cy="597945"/>
            <a:chOff x="9060873" y="942109"/>
            <a:chExt cx="872836" cy="820001"/>
          </a:xfrm>
        </p:grpSpPr>
        <p:sp>
          <p:nvSpPr>
            <p:cNvPr id="22" name="Oval 21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Block Arc 23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798357" y="1844991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5568527" y="4070525"/>
            <a:ext cx="651987" cy="597945"/>
            <a:chOff x="9060873" y="942109"/>
            <a:chExt cx="872836" cy="820001"/>
          </a:xfrm>
        </p:grpSpPr>
        <p:sp>
          <p:nvSpPr>
            <p:cNvPr id="27" name="Oval 26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Block Arc 27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Block Arc 28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922408" y="4070524"/>
            <a:ext cx="651987" cy="597945"/>
            <a:chOff x="9060873" y="942109"/>
            <a:chExt cx="872836" cy="820001"/>
          </a:xfrm>
        </p:grpSpPr>
        <p:sp>
          <p:nvSpPr>
            <p:cNvPr id="31" name="Oval 30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Block Arc 31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Block Arc 32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257384" y="4070522"/>
            <a:ext cx="651987" cy="597945"/>
            <a:chOff x="9060873" y="942109"/>
            <a:chExt cx="872836" cy="820001"/>
          </a:xfrm>
        </p:grpSpPr>
        <p:sp>
          <p:nvSpPr>
            <p:cNvPr id="35" name="Oval 34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Block Arc 35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Block Arc 36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594680" y="4078163"/>
            <a:ext cx="651987" cy="597945"/>
            <a:chOff x="9060873" y="942109"/>
            <a:chExt cx="872836" cy="820001"/>
          </a:xfrm>
        </p:grpSpPr>
        <p:sp>
          <p:nvSpPr>
            <p:cNvPr id="39" name="Oval 38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Block Arc 39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Block Arc 40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175581" y="3601903"/>
            <a:ext cx="651987" cy="597945"/>
            <a:chOff x="9060873" y="942109"/>
            <a:chExt cx="872836" cy="820001"/>
          </a:xfrm>
        </p:grpSpPr>
        <p:sp>
          <p:nvSpPr>
            <p:cNvPr id="43" name="Oval 42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Block Arc 43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Block Arc 44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828046" y="3497123"/>
            <a:ext cx="651987" cy="597945"/>
            <a:chOff x="9060873" y="942109"/>
            <a:chExt cx="872836" cy="820001"/>
          </a:xfrm>
        </p:grpSpPr>
        <p:sp>
          <p:nvSpPr>
            <p:cNvPr id="47" name="Oval 46"/>
            <p:cNvSpPr/>
            <p:nvPr/>
          </p:nvSpPr>
          <p:spPr>
            <a:xfrm>
              <a:off x="9060873" y="942109"/>
              <a:ext cx="872836" cy="82000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Block Arc 47"/>
            <p:cNvSpPr/>
            <p:nvPr/>
          </p:nvSpPr>
          <p:spPr>
            <a:xfrm rot="3437029">
              <a:off x="9185561" y="1032044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Block Arc 48"/>
            <p:cNvSpPr/>
            <p:nvPr/>
          </p:nvSpPr>
          <p:spPr>
            <a:xfrm rot="14370996">
              <a:off x="9390704" y="1338841"/>
              <a:ext cx="429491" cy="316072"/>
            </a:xfrm>
            <a:prstGeom prst="blockArc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250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</Words>
  <Application>Microsoft Office PowerPoint</Application>
  <PresentationFormat>Widescreen</PresentationFormat>
  <Paragraphs>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11</cp:revision>
  <dcterms:created xsi:type="dcterms:W3CDTF">2018-11-14T09:03:35Z</dcterms:created>
  <dcterms:modified xsi:type="dcterms:W3CDTF">2019-10-25T18:21:53Z</dcterms:modified>
</cp:coreProperties>
</file>