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5"/>
  </p:notesMasterIdLst>
  <p:sldIdLst>
    <p:sldId id="622" r:id="rId2"/>
    <p:sldId id="623" r:id="rId3"/>
    <p:sldId id="624" r:id="rId4"/>
    <p:sldId id="522" r:id="rId5"/>
    <p:sldId id="523" r:id="rId6"/>
    <p:sldId id="524" r:id="rId7"/>
    <p:sldId id="525" r:id="rId8"/>
    <p:sldId id="526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6" r:id="rId19"/>
    <p:sldId id="537" r:id="rId20"/>
    <p:sldId id="538" r:id="rId21"/>
    <p:sldId id="539" r:id="rId22"/>
    <p:sldId id="540" r:id="rId23"/>
    <p:sldId id="541" r:id="rId24"/>
    <p:sldId id="542" r:id="rId25"/>
    <p:sldId id="543" r:id="rId26"/>
    <p:sldId id="544" r:id="rId27"/>
    <p:sldId id="545" r:id="rId28"/>
    <p:sldId id="546" r:id="rId29"/>
    <p:sldId id="547" r:id="rId30"/>
    <p:sldId id="548" r:id="rId31"/>
    <p:sldId id="549" r:id="rId32"/>
    <p:sldId id="550" r:id="rId33"/>
    <p:sldId id="551" r:id="rId34"/>
    <p:sldId id="552" r:id="rId35"/>
    <p:sldId id="553" r:id="rId36"/>
    <p:sldId id="554" r:id="rId37"/>
    <p:sldId id="555" r:id="rId38"/>
    <p:sldId id="556" r:id="rId39"/>
    <p:sldId id="557" r:id="rId40"/>
    <p:sldId id="558" r:id="rId41"/>
    <p:sldId id="559" r:id="rId42"/>
    <p:sldId id="560" r:id="rId43"/>
    <p:sldId id="561" r:id="rId44"/>
    <p:sldId id="562" r:id="rId45"/>
    <p:sldId id="563" r:id="rId46"/>
    <p:sldId id="564" r:id="rId47"/>
    <p:sldId id="565" r:id="rId48"/>
    <p:sldId id="566" r:id="rId49"/>
    <p:sldId id="567" r:id="rId50"/>
    <p:sldId id="568" r:id="rId51"/>
    <p:sldId id="569" r:id="rId52"/>
    <p:sldId id="570" r:id="rId53"/>
    <p:sldId id="571" r:id="rId54"/>
    <p:sldId id="572" r:id="rId55"/>
    <p:sldId id="573" r:id="rId56"/>
    <p:sldId id="574" r:id="rId57"/>
    <p:sldId id="575" r:id="rId58"/>
    <p:sldId id="576" r:id="rId59"/>
    <p:sldId id="577" r:id="rId60"/>
    <p:sldId id="578" r:id="rId61"/>
    <p:sldId id="579" r:id="rId62"/>
    <p:sldId id="580" r:id="rId63"/>
    <p:sldId id="581" r:id="rId64"/>
    <p:sldId id="582" r:id="rId65"/>
    <p:sldId id="583" r:id="rId66"/>
    <p:sldId id="584" r:id="rId67"/>
    <p:sldId id="585" r:id="rId68"/>
    <p:sldId id="586" r:id="rId69"/>
    <p:sldId id="587" r:id="rId70"/>
    <p:sldId id="588" r:id="rId71"/>
    <p:sldId id="589" r:id="rId72"/>
    <p:sldId id="590" r:id="rId73"/>
    <p:sldId id="591" r:id="rId74"/>
    <p:sldId id="592" r:id="rId75"/>
    <p:sldId id="593" r:id="rId76"/>
    <p:sldId id="594" r:id="rId77"/>
    <p:sldId id="595" r:id="rId78"/>
    <p:sldId id="596" r:id="rId79"/>
    <p:sldId id="597" r:id="rId80"/>
    <p:sldId id="598" r:id="rId81"/>
    <p:sldId id="599" r:id="rId82"/>
    <p:sldId id="600" r:id="rId83"/>
    <p:sldId id="601" r:id="rId84"/>
    <p:sldId id="602" r:id="rId85"/>
    <p:sldId id="603" r:id="rId86"/>
    <p:sldId id="604" r:id="rId87"/>
    <p:sldId id="605" r:id="rId88"/>
    <p:sldId id="606" r:id="rId89"/>
    <p:sldId id="607" r:id="rId90"/>
    <p:sldId id="608" r:id="rId91"/>
    <p:sldId id="609" r:id="rId92"/>
    <p:sldId id="610" r:id="rId93"/>
    <p:sldId id="611" r:id="rId94"/>
    <p:sldId id="612" r:id="rId95"/>
    <p:sldId id="613" r:id="rId96"/>
    <p:sldId id="614" r:id="rId97"/>
    <p:sldId id="615" r:id="rId98"/>
    <p:sldId id="616" r:id="rId99"/>
    <p:sldId id="617" r:id="rId100"/>
    <p:sldId id="618" r:id="rId101"/>
    <p:sldId id="619" r:id="rId102"/>
    <p:sldId id="620" r:id="rId103"/>
    <p:sldId id="621" r:id="rId104"/>
    <p:sldId id="263" r:id="rId105"/>
    <p:sldId id="272" r:id="rId106"/>
    <p:sldId id="276" r:id="rId107"/>
    <p:sldId id="285" r:id="rId108"/>
    <p:sldId id="295" r:id="rId109"/>
    <p:sldId id="325" r:id="rId110"/>
    <p:sldId id="346" r:id="rId111"/>
    <p:sldId id="350" r:id="rId112"/>
    <p:sldId id="357" r:id="rId113"/>
    <p:sldId id="359" r:id="rId114"/>
    <p:sldId id="363" r:id="rId115"/>
    <p:sldId id="368" r:id="rId116"/>
    <p:sldId id="372" r:id="rId117"/>
    <p:sldId id="376" r:id="rId118"/>
    <p:sldId id="379" r:id="rId119"/>
    <p:sldId id="382" r:id="rId120"/>
    <p:sldId id="386" r:id="rId121"/>
    <p:sldId id="389" r:id="rId122"/>
    <p:sldId id="398" r:id="rId123"/>
    <p:sldId id="404" r:id="rId124"/>
    <p:sldId id="406" r:id="rId125"/>
    <p:sldId id="410" r:id="rId126"/>
    <p:sldId id="414" r:id="rId127"/>
    <p:sldId id="416" r:id="rId128"/>
    <p:sldId id="257" r:id="rId129"/>
    <p:sldId id="420" r:id="rId130"/>
    <p:sldId id="422" r:id="rId131"/>
    <p:sldId id="424" r:id="rId132"/>
    <p:sldId id="426" r:id="rId133"/>
    <p:sldId id="428" r:id="rId134"/>
    <p:sldId id="430" r:id="rId135"/>
    <p:sldId id="432" r:id="rId136"/>
    <p:sldId id="434" r:id="rId137"/>
    <p:sldId id="436" r:id="rId138"/>
    <p:sldId id="440" r:id="rId139"/>
    <p:sldId id="442" r:id="rId140"/>
    <p:sldId id="444" r:id="rId141"/>
    <p:sldId id="447" r:id="rId142"/>
    <p:sldId id="449" r:id="rId143"/>
    <p:sldId id="450" r:id="rId144"/>
    <p:sldId id="453" r:id="rId145"/>
    <p:sldId id="454" r:id="rId146"/>
    <p:sldId id="455" r:id="rId147"/>
    <p:sldId id="457" r:id="rId148"/>
    <p:sldId id="458" r:id="rId149"/>
    <p:sldId id="459" r:id="rId150"/>
    <p:sldId id="460" r:id="rId151"/>
    <p:sldId id="461" r:id="rId152"/>
    <p:sldId id="462" r:id="rId153"/>
    <p:sldId id="463" r:id="rId154"/>
    <p:sldId id="464" r:id="rId155"/>
    <p:sldId id="465" r:id="rId156"/>
    <p:sldId id="467" r:id="rId157"/>
    <p:sldId id="468" r:id="rId158"/>
    <p:sldId id="469" r:id="rId159"/>
    <p:sldId id="471" r:id="rId160"/>
    <p:sldId id="473" r:id="rId161"/>
    <p:sldId id="475" r:id="rId162"/>
    <p:sldId id="477" r:id="rId163"/>
    <p:sldId id="478" r:id="rId164"/>
    <p:sldId id="479" r:id="rId165"/>
    <p:sldId id="481" r:id="rId166"/>
    <p:sldId id="482" r:id="rId167"/>
    <p:sldId id="483" r:id="rId168"/>
    <p:sldId id="484" r:id="rId169"/>
    <p:sldId id="485" r:id="rId170"/>
    <p:sldId id="486" r:id="rId171"/>
    <p:sldId id="487" r:id="rId172"/>
    <p:sldId id="488" r:id="rId173"/>
    <p:sldId id="489" r:id="rId174"/>
    <p:sldId id="491" r:id="rId175"/>
    <p:sldId id="492" r:id="rId176"/>
    <p:sldId id="493" r:id="rId177"/>
    <p:sldId id="495" r:id="rId178"/>
    <p:sldId id="496" r:id="rId179"/>
    <p:sldId id="497" r:id="rId180"/>
    <p:sldId id="498" r:id="rId181"/>
    <p:sldId id="499" r:id="rId182"/>
    <p:sldId id="500" r:id="rId183"/>
    <p:sldId id="501" r:id="rId184"/>
    <p:sldId id="502" r:id="rId185"/>
    <p:sldId id="503" r:id="rId186"/>
    <p:sldId id="504" r:id="rId187"/>
    <p:sldId id="505" r:id="rId188"/>
    <p:sldId id="506" r:id="rId189"/>
    <p:sldId id="507" r:id="rId190"/>
    <p:sldId id="508" r:id="rId191"/>
    <p:sldId id="509" r:id="rId192"/>
    <p:sldId id="510" r:id="rId193"/>
    <p:sldId id="511" r:id="rId194"/>
    <p:sldId id="512" r:id="rId195"/>
    <p:sldId id="513" r:id="rId196"/>
    <p:sldId id="514" r:id="rId197"/>
    <p:sldId id="515" r:id="rId198"/>
    <p:sldId id="516" r:id="rId199"/>
    <p:sldId id="517" r:id="rId200"/>
    <p:sldId id="518" r:id="rId201"/>
    <p:sldId id="519" r:id="rId202"/>
    <p:sldId id="520" r:id="rId203"/>
    <p:sldId id="521" r:id="rId20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presProps" Target="pres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viewProps" Target="viewProp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tableStyles" Target="tableStyles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F865-81F1-46DF-A7AC-4A2B717D100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7252E-A1BC-4A8D-9BCF-BAB51220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8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9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1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2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9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-5998" y="7109"/>
            <a:ext cx="12197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৩য়-গণিত-১৬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পৃষ্ঠা-ক্রমবাচক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2"/>
          <p:cNvSpPr txBox="1"/>
          <p:nvPr/>
        </p:nvSpPr>
        <p:spPr>
          <a:xfrm>
            <a:off x="0" y="87994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 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প্রথম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2"/>
          <p:cNvSpPr txBox="1"/>
          <p:nvPr/>
        </p:nvSpPr>
        <p:spPr>
          <a:xfrm>
            <a:off x="-5995" y="2819601"/>
            <a:ext cx="121979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৩- ৩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তৃতীয়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-5989" y="3817110"/>
            <a:ext cx="121979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৪- ৪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চতুর্থ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0" y="1891330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 ২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দ্বিতীয়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2"/>
          <p:cNvSpPr txBox="1"/>
          <p:nvPr/>
        </p:nvSpPr>
        <p:spPr>
          <a:xfrm>
            <a:off x="7858" y="4786942"/>
            <a:ext cx="121979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৫- ৫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পঞ্চম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7862" y="5655880"/>
            <a:ext cx="121979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৬- ৬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ষষ্ঠ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3875" y="-1"/>
            <a:ext cx="4048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0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1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1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8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" y="0"/>
            <a:ext cx="3588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8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3875" y="-1"/>
            <a:ext cx="4048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সতেরো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3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0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6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8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3875" y="-1"/>
            <a:ext cx="4048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9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8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সাঁইত্রিশ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8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3" y="-1"/>
            <a:ext cx="79771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4863" y="-1"/>
            <a:ext cx="75771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ননব্বই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4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6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20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3875" y="-1"/>
            <a:ext cx="4048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3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তিপ্পান্ন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2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7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3875" y="-1"/>
            <a:ext cx="4048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1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2013" y="-1"/>
            <a:ext cx="7519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2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3875" y="-1"/>
            <a:ext cx="4048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8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00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1975" y="-1"/>
            <a:ext cx="7820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নপঞ্চাশ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8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1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7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" y="0"/>
            <a:ext cx="3588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একশত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4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250" y="-1"/>
            <a:ext cx="79057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2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1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05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4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3875" y="-1"/>
            <a:ext cx="4048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ষোলো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28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নত্রিশ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7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70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14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8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43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4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3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পঁচিশ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4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2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ছাপ্পান্ন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4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3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5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4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0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ছাব্বিশ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4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6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688" y="-1"/>
            <a:ext cx="78342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তেতাল্লিশ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5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8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0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সত্তর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99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1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চুরানব্বই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76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চৌদ্দ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5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6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তেইশ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0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06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5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0550" y="-1"/>
            <a:ext cx="77914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77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56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নআশি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7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3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চৌদ্দ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5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পনেরো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3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5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59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নষাট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7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5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5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0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পনেরো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9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29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0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3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ষোলো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1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2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4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0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9150" y="-1"/>
            <a:ext cx="75628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বিয়াল্লিশ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6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3875" y="-1"/>
            <a:ext cx="40481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5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8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1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49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7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-5995" y="1641942"/>
            <a:ext cx="12197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৯-   ৯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নবম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-5989" y="2514761"/>
            <a:ext cx="12197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১০- ১০ম- দশম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0" y="796801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৮-   ৮ম-  অষ্টম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2"/>
          <p:cNvSpPr txBox="1"/>
          <p:nvPr/>
        </p:nvSpPr>
        <p:spPr>
          <a:xfrm>
            <a:off x="7858" y="3373760"/>
            <a:ext cx="12197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১১- ১১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একাদশ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2"/>
          <p:cNvSpPr txBox="1"/>
          <p:nvPr/>
        </p:nvSpPr>
        <p:spPr>
          <a:xfrm>
            <a:off x="7864" y="4301999"/>
            <a:ext cx="12197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১২- ১২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দ্বাদশ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52"/>
          <p:cNvSpPr txBox="1"/>
          <p:nvPr/>
        </p:nvSpPr>
        <p:spPr>
          <a:xfrm>
            <a:off x="-6002" y="5299562"/>
            <a:ext cx="12197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১৩- ১৩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ত্রয়োদশ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52"/>
          <p:cNvSpPr txBox="1"/>
          <p:nvPr/>
        </p:nvSpPr>
        <p:spPr>
          <a:xfrm>
            <a:off x="0" y="-242290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৭-   ৭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সপ্তম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9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সতেরো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7775" y="-1"/>
            <a:ext cx="71342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3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3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1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চুরাশি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9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ঠারো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60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2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2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6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8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তেইশ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2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পঁচিশ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0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ছাব্বিশ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01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7858" y="921510"/>
            <a:ext cx="12197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১৫- ১৫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পঞ্চদশ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2"/>
          <p:cNvSpPr txBox="1"/>
          <p:nvPr/>
        </p:nvSpPr>
        <p:spPr>
          <a:xfrm>
            <a:off x="7864" y="1683489"/>
            <a:ext cx="12197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১৬- ১৬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ষোড়শ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2"/>
          <p:cNvSpPr txBox="1"/>
          <p:nvPr/>
        </p:nvSpPr>
        <p:spPr>
          <a:xfrm>
            <a:off x="-6002" y="2528647"/>
            <a:ext cx="12197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১৭- ১৭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সপ্তদশ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-5996" y="3512306"/>
            <a:ext cx="12197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১৮- ১৮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অষ্টাদশ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2"/>
          <p:cNvSpPr txBox="1"/>
          <p:nvPr/>
        </p:nvSpPr>
        <p:spPr>
          <a:xfrm>
            <a:off x="-6000" y="4509841"/>
            <a:ext cx="12197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১৯- ১৯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bn-IN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নবিংশ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-5994" y="5451923"/>
            <a:ext cx="12197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২০- ২০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বিংশ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52"/>
          <p:cNvSpPr txBox="1"/>
          <p:nvPr/>
        </p:nvSpPr>
        <p:spPr>
          <a:xfrm>
            <a:off x="-5996" y="-103739"/>
            <a:ext cx="12197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১৪- ১৪</a:t>
            </a:r>
            <a:r>
              <a:rPr lang="bn-IN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চতুর্দশ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9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4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নত্রিশ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3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ত্রিশ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4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3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9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27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12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সাঁইত্রিশ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0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আটত্রিশ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7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7775" y="-1"/>
            <a:ext cx="71342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2013" y="-1"/>
            <a:ext cx="7519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6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9150" y="-1"/>
            <a:ext cx="75628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বিয়াল্লিশ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9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688" y="-1"/>
            <a:ext cx="78342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তেতাল্লিশ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2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0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3" y="-1"/>
            <a:ext cx="79771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পঁয়তাল্লিশ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4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250" y="-1"/>
            <a:ext cx="79057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0550" y="-1"/>
            <a:ext cx="77914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আটচল্লিশ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8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1975" y="-1"/>
            <a:ext cx="7820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নপঞ্চাশ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8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0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9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4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তিপ্পান্ন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8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ছাপ্পান্ন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5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1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আটান্ন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59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নষাট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2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1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3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4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8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পঁয়ষট্টি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0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94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1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আটষট্টি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2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0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সত্তর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6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8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1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4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তিয়াত্তর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2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3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আটাত্তর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নআশি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1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6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7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চুরাশি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4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1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43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1101" y="-1"/>
            <a:ext cx="33908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৮৭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7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৮৮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-1"/>
            <a:ext cx="66770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আটাশি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৮৯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4863" y="-1"/>
            <a:ext cx="75771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ননব্বই 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6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৯১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9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7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৯৩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6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৯৪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চুরানব্বই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৯৫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পঁচানব্বই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3128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৯৬</a:t>
            </a:r>
            <a:endParaRPr lang="en-US" sz="2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6982" y="-1"/>
            <a:ext cx="8284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ছিয়ানব্বই  </a:t>
            </a:r>
            <a:endParaRPr lang="en-US" sz="2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9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471</Words>
  <Application>Microsoft Office PowerPoint</Application>
  <PresentationFormat>Widescreen</PresentationFormat>
  <Paragraphs>421</Paragraphs>
  <Slides>203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203</vt:i4>
      </vt:variant>
    </vt:vector>
  </HeadingPairs>
  <TitlesOfParts>
    <vt:vector size="20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222</cp:revision>
  <dcterms:created xsi:type="dcterms:W3CDTF">2018-11-14T09:03:35Z</dcterms:created>
  <dcterms:modified xsi:type="dcterms:W3CDTF">2019-10-25T18:26:53Z</dcterms:modified>
</cp:coreProperties>
</file>