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6" r:id="rId3"/>
    <p:sldId id="287" r:id="rId4"/>
    <p:sldId id="288" r:id="rId5"/>
    <p:sldId id="290" r:id="rId6"/>
    <p:sldId id="291" r:id="rId7"/>
    <p:sldId id="292" r:id="rId8"/>
    <p:sldId id="293" r:id="rId9"/>
    <p:sldId id="294" r:id="rId10"/>
    <p:sldId id="314" r:id="rId11"/>
    <p:sldId id="312" r:id="rId12"/>
    <p:sldId id="289" r:id="rId13"/>
    <p:sldId id="308" r:id="rId14"/>
    <p:sldId id="313" r:id="rId15"/>
    <p:sldId id="315" r:id="rId16"/>
    <p:sldId id="309" r:id="rId17"/>
    <p:sldId id="310" r:id="rId18"/>
    <p:sldId id="311" r:id="rId19"/>
    <p:sldId id="295" r:id="rId20"/>
    <p:sldId id="284" r:id="rId21"/>
    <p:sldId id="257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7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8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5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5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8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2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7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6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871D-C232-4CFF-B473-ECA739934F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7EF37-E100-4F32-A6D6-85208ADA3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2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ultiply 8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6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3545231" y="30261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080995" y="770005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289965" y="16348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665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3545231" y="30261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080995" y="770005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289965" y="16348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6442365" y="268779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121234" y="2687787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66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442365" y="268779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79669" y="264622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7" name="Right Arrow 66"/>
          <p:cNvSpPr/>
          <p:nvPr/>
        </p:nvSpPr>
        <p:spPr>
          <a:xfrm>
            <a:off x="6080995" y="770005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3545231" y="30261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442365" y="268779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532909" y="209910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7" name="Right Arrow 66"/>
          <p:cNvSpPr/>
          <p:nvPr/>
        </p:nvSpPr>
        <p:spPr>
          <a:xfrm>
            <a:off x="6080995" y="770005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3545231" y="30261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442365" y="268779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532909" y="209910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2727804" y="33032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442365" y="268779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532909" y="209910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7" name="Right Arrow 66"/>
          <p:cNvSpPr/>
          <p:nvPr/>
        </p:nvSpPr>
        <p:spPr>
          <a:xfrm>
            <a:off x="6080995" y="104990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2727804" y="33032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5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442365" y="268779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532909" y="209910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7" name="Right Arrow 66"/>
          <p:cNvSpPr/>
          <p:nvPr/>
        </p:nvSpPr>
        <p:spPr>
          <a:xfrm>
            <a:off x="6080995" y="132691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2741665" y="344184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553200" y="369918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27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532909" y="209910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7" name="Right Arrow 66"/>
          <p:cNvSpPr/>
          <p:nvPr/>
        </p:nvSpPr>
        <p:spPr>
          <a:xfrm>
            <a:off x="6080995" y="132691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2741665" y="344184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553200" y="369918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86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532909" y="209910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7" name="Right Arrow 66"/>
          <p:cNvSpPr/>
          <p:nvPr/>
        </p:nvSpPr>
        <p:spPr>
          <a:xfrm>
            <a:off x="6080995" y="132691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 rot="5400000">
            <a:off x="2741665" y="344184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757069" y="217518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525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7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5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Multiply 10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854049" y="882562"/>
            <a:ext cx="5126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84560" y="868707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ultiply 8"/>
          <p:cNvSpPr/>
          <p:nvPr/>
        </p:nvSpPr>
        <p:spPr>
          <a:xfrm>
            <a:off x="1803513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552679" y="-268475"/>
            <a:ext cx="740943" cy="156113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22607" y="1224125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3658081" y="1454683"/>
            <a:ext cx="868007" cy="10381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09683" y="206197"/>
            <a:ext cx="1059424" cy="10179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6646416" y="1291563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37696" y="365135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39483" y="384503"/>
            <a:ext cx="2880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6230772" y="2192111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06963" y="2124673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36986" y="2102476"/>
            <a:ext cx="497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21" name="Oval 20"/>
          <p:cNvSpPr/>
          <p:nvPr/>
        </p:nvSpPr>
        <p:spPr>
          <a:xfrm>
            <a:off x="142336" y="1048317"/>
            <a:ext cx="1038177" cy="107106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6161507" y="432571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402646" y="-149791"/>
            <a:ext cx="4789354" cy="7264514"/>
            <a:chOff x="7402646" y="-149791"/>
            <a:chExt cx="4789354" cy="7264514"/>
          </a:xfrm>
        </p:grpSpPr>
        <p:sp>
          <p:nvSpPr>
            <p:cNvPr id="24" name="Rectangle 23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49510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49511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49033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49034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49033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49034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48557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Multiply 38"/>
            <p:cNvSpPr/>
            <p:nvPr/>
          </p:nvSpPr>
          <p:spPr>
            <a:xfrm>
              <a:off x="848557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Multiply 40"/>
            <p:cNvSpPr/>
            <p:nvPr/>
          </p:nvSpPr>
          <p:spPr>
            <a:xfrm>
              <a:off x="849509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Multiply 42"/>
            <p:cNvSpPr/>
            <p:nvPr/>
          </p:nvSpPr>
          <p:spPr>
            <a:xfrm>
              <a:off x="849509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Oval 43"/>
          <p:cNvSpPr/>
          <p:nvPr/>
        </p:nvSpPr>
        <p:spPr>
          <a:xfrm>
            <a:off x="142336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854049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499397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063328" y="288492"/>
            <a:ext cx="3651017" cy="63820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9630648" y="-234691"/>
            <a:ext cx="709672" cy="417681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58959" y="2326591"/>
            <a:ext cx="497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667079" y="2274565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692318" y="2288425"/>
            <a:ext cx="758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055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7" grpId="0" animBg="1"/>
      <p:bldP spid="48" grpId="0" animBg="1"/>
      <p:bldP spid="4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854049" y="882562"/>
            <a:ext cx="5126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84560" y="868707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ultiply 8"/>
          <p:cNvSpPr/>
          <p:nvPr/>
        </p:nvSpPr>
        <p:spPr>
          <a:xfrm>
            <a:off x="1803513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552679" y="-268475"/>
            <a:ext cx="740943" cy="156113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22607" y="1224125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3658081" y="1454683"/>
            <a:ext cx="868007" cy="10381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09683" y="206197"/>
            <a:ext cx="1059424" cy="10179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6646416" y="1291563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37696" y="365135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39483" y="384503"/>
            <a:ext cx="2880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6230772" y="2192111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06963" y="2124673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36986" y="2102476"/>
            <a:ext cx="497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21" name="Oval 20"/>
          <p:cNvSpPr/>
          <p:nvPr/>
        </p:nvSpPr>
        <p:spPr>
          <a:xfrm>
            <a:off x="142336" y="1048317"/>
            <a:ext cx="1038177" cy="107106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6161507" y="432571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402646" y="-149791"/>
            <a:ext cx="4789354" cy="7264514"/>
            <a:chOff x="7402646" y="-149791"/>
            <a:chExt cx="4789354" cy="7264514"/>
          </a:xfrm>
        </p:grpSpPr>
        <p:sp>
          <p:nvSpPr>
            <p:cNvPr id="24" name="Rectangle 23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49510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49511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49033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49034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49033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49034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48557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Multiply 38"/>
            <p:cNvSpPr/>
            <p:nvPr/>
          </p:nvSpPr>
          <p:spPr>
            <a:xfrm>
              <a:off x="848557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Multiply 40"/>
            <p:cNvSpPr/>
            <p:nvPr/>
          </p:nvSpPr>
          <p:spPr>
            <a:xfrm>
              <a:off x="849509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Multiply 42"/>
            <p:cNvSpPr/>
            <p:nvPr/>
          </p:nvSpPr>
          <p:spPr>
            <a:xfrm>
              <a:off x="849509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Oval 43"/>
          <p:cNvSpPr/>
          <p:nvPr/>
        </p:nvSpPr>
        <p:spPr>
          <a:xfrm>
            <a:off x="142336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854049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499397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063328" y="288492"/>
            <a:ext cx="3651017" cy="63820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9630648" y="-234691"/>
            <a:ext cx="709672" cy="417681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58959" y="2326591"/>
            <a:ext cx="497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667079" y="2274565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692318" y="2288425"/>
            <a:ext cx="758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981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7" grpId="0" animBg="1"/>
      <p:bldP spid="48" grpId="0" animBg="1"/>
      <p:bldP spid="4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854049" y="882562"/>
            <a:ext cx="5126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84560" y="868707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ultiply 8"/>
          <p:cNvSpPr/>
          <p:nvPr/>
        </p:nvSpPr>
        <p:spPr>
          <a:xfrm>
            <a:off x="1803513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552679" y="-268475"/>
            <a:ext cx="740943" cy="156113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22607" y="1224125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3658081" y="1454683"/>
            <a:ext cx="868007" cy="10381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09683" y="206197"/>
            <a:ext cx="1059424" cy="10179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6646416" y="1291563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37696" y="365135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39483" y="384503"/>
            <a:ext cx="2880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 rot="5400000">
            <a:off x="6230772" y="2192111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06963" y="2124673"/>
            <a:ext cx="30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36986" y="2102476"/>
            <a:ext cx="497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21" name="Oval 20"/>
          <p:cNvSpPr/>
          <p:nvPr/>
        </p:nvSpPr>
        <p:spPr>
          <a:xfrm>
            <a:off x="142336" y="1048317"/>
            <a:ext cx="1038177" cy="107106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6161507" y="432571"/>
            <a:ext cx="740943" cy="118856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402646" y="-149791"/>
            <a:ext cx="4789354" cy="7264514"/>
            <a:chOff x="7402646" y="-149791"/>
            <a:chExt cx="4789354" cy="7264514"/>
          </a:xfrm>
        </p:grpSpPr>
        <p:sp>
          <p:nvSpPr>
            <p:cNvPr id="24" name="Rectangle 23"/>
            <p:cNvSpPr/>
            <p:nvPr/>
          </p:nvSpPr>
          <p:spPr>
            <a:xfrm>
              <a:off x="7412182" y="579128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8495107" y="604434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12189" y="513661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8495114" y="537538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07414" y="4472064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8490339" y="4725120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07421" y="3817398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8490346" y="4056166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7414" y="314332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8490339" y="33963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07421" y="248865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8490346" y="272742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02646" y="182410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8485571" y="207715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02653" y="116943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Multiply 38"/>
            <p:cNvSpPr/>
            <p:nvPr/>
          </p:nvSpPr>
          <p:spPr>
            <a:xfrm>
              <a:off x="8485578" y="1408203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12166" y="504875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Multiply 40"/>
            <p:cNvSpPr/>
            <p:nvPr/>
          </p:nvSpPr>
          <p:spPr>
            <a:xfrm>
              <a:off x="8495091" y="757931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412173" y="-149791"/>
              <a:ext cx="477981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5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IN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80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Multiply 42"/>
            <p:cNvSpPr/>
            <p:nvPr/>
          </p:nvSpPr>
          <p:spPr>
            <a:xfrm>
              <a:off x="8495098" y="88977"/>
              <a:ext cx="731866" cy="811580"/>
            </a:xfrm>
            <a:prstGeom prst="mathMultiply">
              <a:avLst>
                <a:gd name="adj1" fmla="val 12251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Oval 43"/>
          <p:cNvSpPr/>
          <p:nvPr/>
        </p:nvSpPr>
        <p:spPr>
          <a:xfrm>
            <a:off x="142336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854049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499397" y="6044340"/>
            <a:ext cx="841337" cy="70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063328" y="288492"/>
            <a:ext cx="3651017" cy="63820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9630648" y="-234691"/>
            <a:ext cx="709672" cy="417681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58959" y="2326591"/>
            <a:ext cx="4975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3667079" y="2274565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1400" dirty="0" smtClean="0"/>
              <a:t> 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692318" y="2288425"/>
            <a:ext cx="758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70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7" grpId="0" animBg="1"/>
      <p:bldP spid="48" grpId="0" animBg="1"/>
      <p:bldP spid="4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500305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3710762" y="-529381"/>
            <a:ext cx="1071318" cy="275705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Multiply 11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3710762" y="-598656"/>
            <a:ext cx="1071318" cy="275705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5791196" y="368898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1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5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4418072" y="27490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4418072" y="27490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068291" y="1421850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555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4418072" y="27490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068291" y="1421850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289965" y="16348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996529" y="1607134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2553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4418072" y="27490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068291" y="1421850"/>
            <a:ext cx="2036621" cy="669535"/>
          </a:xfrm>
          <a:prstGeom prst="rightArrow">
            <a:avLst>
              <a:gd name="adj1" fmla="val 50000"/>
              <a:gd name="adj2" fmla="val 128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289965" y="16348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61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7895" y="-22166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74459" y="-24937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336459" y="-362273"/>
            <a:ext cx="55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62625" y="854852"/>
            <a:ext cx="110639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138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3561" y="2546441"/>
            <a:ext cx="5181603" cy="16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5400000">
            <a:off x="4479680" y="1472594"/>
            <a:ext cx="1071318" cy="91441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3545231" y="302619"/>
            <a:ext cx="1071318" cy="100992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2828750" y="1394143"/>
            <a:ext cx="1039091" cy="1192828"/>
          </a:xfrm>
          <a:prstGeom prst="mathMultiply">
            <a:avLst>
              <a:gd name="adj1" fmla="val 8853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68343" y="-196639"/>
            <a:ext cx="4419603" cy="7366152"/>
            <a:chOff x="8019141" y="-240181"/>
            <a:chExt cx="4419603" cy="7366152"/>
          </a:xfrm>
        </p:grpSpPr>
        <p:sp>
          <p:nvSpPr>
            <p:cNvPr id="15" name="TextBox 11"/>
            <p:cNvSpPr txBox="1"/>
            <p:nvPr/>
          </p:nvSpPr>
          <p:spPr>
            <a:xfrm>
              <a:off x="11070443" y="5925642"/>
              <a:ext cx="1136071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8019142" y="586758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7" name="TextBox 19"/>
            <p:cNvSpPr txBox="1"/>
            <p:nvPr/>
          </p:nvSpPr>
          <p:spPr>
            <a:xfrm>
              <a:off x="9352759" y="591762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10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575964" y="611922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1"/>
            <p:cNvSpPr txBox="1"/>
            <p:nvPr/>
          </p:nvSpPr>
          <p:spPr>
            <a:xfrm>
              <a:off x="11055928" y="465708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12</a:t>
              </a:r>
              <a:endParaRPr lang="en-US" sz="7200" dirty="0"/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8048169" y="4511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9352758" y="457689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2" name="Multiply 21"/>
            <p:cNvSpPr/>
            <p:nvPr/>
          </p:nvSpPr>
          <p:spPr>
            <a:xfrm>
              <a:off x="8575963" y="659290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11055928" y="-225667"/>
              <a:ext cx="1011383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endParaRPr lang="en-US" sz="7200" dirty="0"/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8062683" y="-240181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9352758" y="-23368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8575963" y="-3208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11055928" y="1146696"/>
              <a:ext cx="104898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18</a:t>
              </a:r>
              <a:endParaRPr lang="en-US" sz="7200" dirty="0"/>
            </a:p>
          </p:txBody>
        </p:sp>
        <p:sp>
          <p:nvSpPr>
            <p:cNvPr id="28" name="TextBox 18"/>
            <p:cNvSpPr txBox="1"/>
            <p:nvPr/>
          </p:nvSpPr>
          <p:spPr>
            <a:xfrm>
              <a:off x="8033655" y="110315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9352758" y="1138677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0" name="Multiply 29"/>
            <p:cNvSpPr/>
            <p:nvPr/>
          </p:nvSpPr>
          <p:spPr>
            <a:xfrm>
              <a:off x="8575963" y="1340278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11055928" y="1837495"/>
              <a:ext cx="108468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24</a:t>
              </a:r>
              <a:endParaRPr lang="en-US" sz="7200" dirty="0"/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8019141" y="1779439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3" name="TextBox 19"/>
            <p:cNvSpPr txBox="1"/>
            <p:nvPr/>
          </p:nvSpPr>
          <p:spPr>
            <a:xfrm>
              <a:off x="9352758" y="1829476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8575963" y="2031077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1"/>
            <p:cNvSpPr txBox="1"/>
            <p:nvPr/>
          </p:nvSpPr>
          <p:spPr>
            <a:xfrm>
              <a:off x="11055928" y="2530754"/>
              <a:ext cx="1136072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30</a:t>
              </a:r>
              <a:endParaRPr lang="en-US" sz="7200" dirty="0"/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8019141" y="2472698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37" name="TextBox 19"/>
            <p:cNvSpPr txBox="1"/>
            <p:nvPr/>
          </p:nvSpPr>
          <p:spPr>
            <a:xfrm>
              <a:off x="9352758" y="2522735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8575963" y="2724336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1"/>
            <p:cNvSpPr txBox="1"/>
            <p:nvPr/>
          </p:nvSpPr>
          <p:spPr>
            <a:xfrm>
              <a:off x="11055928" y="3210283"/>
              <a:ext cx="1382816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36</a:t>
              </a:r>
              <a:endParaRPr lang="en-US" sz="7200" dirty="0"/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8019141" y="3152227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9352758" y="3202264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2" name="Multiply 41"/>
            <p:cNvSpPr/>
            <p:nvPr/>
          </p:nvSpPr>
          <p:spPr>
            <a:xfrm>
              <a:off x="8575963" y="3403865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1"/>
            <p:cNvSpPr txBox="1"/>
            <p:nvPr/>
          </p:nvSpPr>
          <p:spPr>
            <a:xfrm>
              <a:off x="11055928" y="3888350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42</a:t>
              </a:r>
              <a:endParaRPr lang="en-US" sz="7200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8019141" y="3830294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9352758" y="3880331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8575963" y="4081932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1"/>
            <p:cNvSpPr txBox="1"/>
            <p:nvPr/>
          </p:nvSpPr>
          <p:spPr>
            <a:xfrm>
              <a:off x="11055928" y="4567512"/>
              <a:ext cx="117176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48</a:t>
              </a:r>
              <a:endParaRPr lang="en-US" sz="7200" dirty="0"/>
            </a:p>
          </p:txBody>
        </p:sp>
        <p:sp>
          <p:nvSpPr>
            <p:cNvPr id="48" name="TextBox 18"/>
            <p:cNvSpPr txBox="1"/>
            <p:nvPr/>
          </p:nvSpPr>
          <p:spPr>
            <a:xfrm>
              <a:off x="8019141" y="450945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49" name="TextBox 19"/>
            <p:cNvSpPr txBox="1"/>
            <p:nvPr/>
          </p:nvSpPr>
          <p:spPr>
            <a:xfrm>
              <a:off x="9352758" y="455949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0" name="Multiply 49"/>
            <p:cNvSpPr/>
            <p:nvPr/>
          </p:nvSpPr>
          <p:spPr>
            <a:xfrm>
              <a:off x="8575963" y="476109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1"/>
            <p:cNvSpPr txBox="1"/>
            <p:nvPr/>
          </p:nvSpPr>
          <p:spPr>
            <a:xfrm>
              <a:off x="11012386" y="5229002"/>
              <a:ext cx="142635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54</a:t>
              </a:r>
              <a:endParaRPr lang="en-US" sz="7200" dirty="0"/>
            </a:p>
          </p:txBody>
        </p:sp>
        <p:sp>
          <p:nvSpPr>
            <p:cNvPr id="52" name="TextBox 18"/>
            <p:cNvSpPr txBox="1"/>
            <p:nvPr/>
          </p:nvSpPr>
          <p:spPr>
            <a:xfrm>
              <a:off x="8019141" y="5170946"/>
              <a:ext cx="676530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chemeClr val="tx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</a:t>
              </a:r>
              <a:r>
                <a:rPr lang="en-US" sz="7200" dirty="0" smtClean="0"/>
                <a:t> </a:t>
              </a:r>
              <a:endParaRPr lang="en-US" sz="7200" dirty="0"/>
            </a:p>
          </p:txBody>
        </p:sp>
        <p:sp>
          <p:nvSpPr>
            <p:cNvPr id="53" name="TextBox 19"/>
            <p:cNvSpPr txBox="1"/>
            <p:nvPr/>
          </p:nvSpPr>
          <p:spPr>
            <a:xfrm>
              <a:off x="9352758" y="5220983"/>
              <a:ext cx="1165428" cy="12003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2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9</a:t>
              </a:r>
              <a:r>
                <a:rPr lang="en-US" sz="7200" dirty="0" smtClean="0">
                  <a:solidFill>
                    <a:srgbClr val="7030A0"/>
                  </a:solidFill>
                </a:rPr>
                <a:t> </a:t>
              </a:r>
              <a:endParaRPr lang="en-US" sz="7200" dirty="0">
                <a:solidFill>
                  <a:srgbClr val="7030A0"/>
                </a:solidFill>
              </a:endParaRPr>
            </a:p>
          </p:txBody>
        </p:sp>
        <p:sp>
          <p:nvSpPr>
            <p:cNvPr id="54" name="Multiply 53"/>
            <p:cNvSpPr/>
            <p:nvPr/>
          </p:nvSpPr>
          <p:spPr>
            <a:xfrm>
              <a:off x="8575963" y="5422584"/>
              <a:ext cx="858981" cy="795545"/>
            </a:xfrm>
            <a:prstGeom prst="mathMultiply">
              <a:avLst>
                <a:gd name="adj1" fmla="val 1210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qual 54"/>
            <p:cNvSpPr/>
            <p:nvPr/>
          </p:nvSpPr>
          <p:spPr>
            <a:xfrm>
              <a:off x="10323161" y="618636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>
              <a:off x="10323160" y="726435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Equal 56"/>
            <p:cNvSpPr/>
            <p:nvPr/>
          </p:nvSpPr>
          <p:spPr>
            <a:xfrm>
              <a:off x="10323160" y="35060"/>
              <a:ext cx="697072" cy="678873"/>
            </a:xfrm>
            <a:prstGeom prst="mathEqual">
              <a:avLst>
                <a:gd name="adj1" fmla="val 15357"/>
                <a:gd name="adj2" fmla="val 11177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Equal 57"/>
            <p:cNvSpPr/>
            <p:nvPr/>
          </p:nvSpPr>
          <p:spPr>
            <a:xfrm>
              <a:off x="10323160" y="1407423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Equal 58"/>
            <p:cNvSpPr/>
            <p:nvPr/>
          </p:nvSpPr>
          <p:spPr>
            <a:xfrm>
              <a:off x="10323160" y="2098222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>
              <a:off x="10323160" y="2791481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Equal 60"/>
            <p:cNvSpPr/>
            <p:nvPr/>
          </p:nvSpPr>
          <p:spPr>
            <a:xfrm>
              <a:off x="10323160" y="3471010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Equal 61"/>
            <p:cNvSpPr/>
            <p:nvPr/>
          </p:nvSpPr>
          <p:spPr>
            <a:xfrm>
              <a:off x="10323160" y="4149077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Equal 62"/>
            <p:cNvSpPr/>
            <p:nvPr/>
          </p:nvSpPr>
          <p:spPr>
            <a:xfrm>
              <a:off x="10323160" y="482823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7030A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>
              <a:off x="10323160" y="5489729"/>
              <a:ext cx="697072" cy="678873"/>
            </a:xfrm>
            <a:prstGeom prst="mathEqual">
              <a:avLst>
                <a:gd name="adj1" fmla="val 15357"/>
                <a:gd name="adj2" fmla="val 15453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289965" y="163484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585839" y="2105900"/>
            <a:ext cx="4433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292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688</Words>
  <Application>Microsoft Office PowerPoint</Application>
  <PresentationFormat>Widescreen</PresentationFormat>
  <Paragraphs>568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54</cp:revision>
  <dcterms:created xsi:type="dcterms:W3CDTF">2018-09-17T14:56:21Z</dcterms:created>
  <dcterms:modified xsi:type="dcterms:W3CDTF">2018-11-22T12:04:21Z</dcterms:modified>
</cp:coreProperties>
</file>