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1"/>
  </p:notesMasterIdLst>
  <p:sldIdLst>
    <p:sldId id="361" r:id="rId2"/>
    <p:sldId id="362" r:id="rId3"/>
    <p:sldId id="363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0" r:id="rId31"/>
    <p:sldId id="391" r:id="rId32"/>
    <p:sldId id="392" r:id="rId33"/>
    <p:sldId id="393" r:id="rId34"/>
    <p:sldId id="394" r:id="rId35"/>
    <p:sldId id="395" r:id="rId36"/>
    <p:sldId id="396" r:id="rId37"/>
    <p:sldId id="397" r:id="rId38"/>
    <p:sldId id="398" r:id="rId39"/>
    <p:sldId id="399" r:id="rId40"/>
    <p:sldId id="400" r:id="rId41"/>
    <p:sldId id="401" r:id="rId42"/>
    <p:sldId id="402" r:id="rId43"/>
    <p:sldId id="403" r:id="rId44"/>
    <p:sldId id="404" r:id="rId45"/>
    <p:sldId id="405" r:id="rId46"/>
    <p:sldId id="406" r:id="rId47"/>
    <p:sldId id="407" r:id="rId48"/>
    <p:sldId id="408" r:id="rId49"/>
    <p:sldId id="409" r:id="rId50"/>
    <p:sldId id="410" r:id="rId51"/>
    <p:sldId id="411" r:id="rId52"/>
    <p:sldId id="412" r:id="rId53"/>
    <p:sldId id="413" r:id="rId54"/>
    <p:sldId id="414" r:id="rId55"/>
    <p:sldId id="415" r:id="rId56"/>
    <p:sldId id="416" r:id="rId57"/>
    <p:sldId id="417" r:id="rId58"/>
    <p:sldId id="418" r:id="rId59"/>
    <p:sldId id="419" r:id="rId60"/>
    <p:sldId id="301" r:id="rId61"/>
    <p:sldId id="296" r:id="rId62"/>
    <p:sldId id="292" r:id="rId63"/>
    <p:sldId id="297" r:id="rId64"/>
    <p:sldId id="298" r:id="rId65"/>
    <p:sldId id="299" r:id="rId66"/>
    <p:sldId id="300" r:id="rId67"/>
    <p:sldId id="302" r:id="rId68"/>
    <p:sldId id="303" r:id="rId69"/>
    <p:sldId id="304" r:id="rId70"/>
    <p:sldId id="305" r:id="rId71"/>
    <p:sldId id="306" r:id="rId72"/>
    <p:sldId id="307" r:id="rId73"/>
    <p:sldId id="308" r:id="rId74"/>
    <p:sldId id="309" r:id="rId75"/>
    <p:sldId id="310" r:id="rId76"/>
    <p:sldId id="316" r:id="rId77"/>
    <p:sldId id="317" r:id="rId78"/>
    <p:sldId id="318" r:id="rId79"/>
    <p:sldId id="319" r:id="rId80"/>
    <p:sldId id="320" r:id="rId81"/>
    <p:sldId id="321" r:id="rId82"/>
    <p:sldId id="322" r:id="rId83"/>
    <p:sldId id="323" r:id="rId84"/>
    <p:sldId id="324" r:id="rId85"/>
    <p:sldId id="325" r:id="rId86"/>
    <p:sldId id="326" r:id="rId87"/>
    <p:sldId id="327" r:id="rId88"/>
    <p:sldId id="328" r:id="rId89"/>
    <p:sldId id="329" r:id="rId90"/>
    <p:sldId id="330" r:id="rId91"/>
    <p:sldId id="331" r:id="rId92"/>
    <p:sldId id="333" r:id="rId93"/>
    <p:sldId id="334" r:id="rId94"/>
    <p:sldId id="335" r:id="rId95"/>
    <p:sldId id="336" r:id="rId96"/>
    <p:sldId id="337" r:id="rId97"/>
    <p:sldId id="338" r:id="rId98"/>
    <p:sldId id="339" r:id="rId99"/>
    <p:sldId id="340" r:id="rId100"/>
    <p:sldId id="341" r:id="rId101"/>
    <p:sldId id="342" r:id="rId102"/>
    <p:sldId id="343" r:id="rId103"/>
    <p:sldId id="344" r:id="rId104"/>
    <p:sldId id="345" r:id="rId105"/>
    <p:sldId id="346" r:id="rId106"/>
    <p:sldId id="347" r:id="rId107"/>
    <p:sldId id="348" r:id="rId108"/>
    <p:sldId id="349" r:id="rId109"/>
    <p:sldId id="350" r:id="rId110"/>
    <p:sldId id="351" r:id="rId111"/>
    <p:sldId id="352" r:id="rId112"/>
    <p:sldId id="353" r:id="rId113"/>
    <p:sldId id="354" r:id="rId114"/>
    <p:sldId id="355" r:id="rId115"/>
    <p:sldId id="356" r:id="rId116"/>
    <p:sldId id="357" r:id="rId117"/>
    <p:sldId id="358" r:id="rId118"/>
    <p:sldId id="359" r:id="rId119"/>
    <p:sldId id="360" r:id="rId1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F35793F-5F8A-4C11-9268-782BE275A04D}">
          <p14:sldIdLst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301"/>
            <p14:sldId id="296"/>
            <p14:sldId id="292"/>
            <p14:sldId id="297"/>
            <p14:sldId id="298"/>
            <p14:sldId id="299"/>
            <p14:sldId id="300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9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FBA04-4222-4D1F-8E73-1A090107B6AF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03A17-4F1B-4B7C-B58B-7FBA561411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91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70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807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918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617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5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363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092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201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94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958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05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52257-21E1-461B-960B-8DF440BACC38}" type="datetimeFigureOut">
              <a:rPr lang="en-US" smtClean="0"/>
              <a:t>10/26/2019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A90E2-1FFA-46DF-8C86-A4F03482F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80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9"/>
          <p:cNvSpPr txBox="1"/>
          <p:nvPr/>
        </p:nvSpPr>
        <p:spPr>
          <a:xfrm>
            <a:off x="174171" y="-114376"/>
            <a:ext cx="11713029" cy="2308324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bn-IN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 দশ (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০-১০</a:t>
            </a:r>
            <a:r>
              <a:rPr lang="bn-IN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নামতা</a:t>
            </a:r>
            <a:r>
              <a:rPr lang="bn-IN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bn-IN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 দিক দিয়ে।</a:t>
            </a:r>
            <a:r>
              <a:rPr lang="en-US" sz="7200" b="1" dirty="0" smtClean="0">
                <a:solidFill>
                  <a:srgbClr val="7030A0"/>
                </a:solidFill>
              </a:rPr>
              <a:t> </a:t>
            </a:r>
            <a:endParaRPr lang="en-US" sz="7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7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556174" y="-161117"/>
            <a:ext cx="3990115" cy="7359657"/>
            <a:chOff x="8077197" y="-233686"/>
            <a:chExt cx="3990115" cy="7359657"/>
          </a:xfrm>
        </p:grpSpPr>
        <p:sp>
          <p:nvSpPr>
            <p:cNvPr id="10" name="TextBox 11"/>
            <p:cNvSpPr txBox="1"/>
            <p:nvPr/>
          </p:nvSpPr>
          <p:spPr>
            <a:xfrm>
              <a:off x="11055929" y="592564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8077198" y="592564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" name="Equal 12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75964" y="609019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8077197" y="46570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30" name="Equal 29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8077197" y="-22566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36" name="Equal 35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8077197" y="114669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47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48" name="Equal 47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1837495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8077197" y="1837495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4" name="Equal 53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55928" y="2530754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8077197" y="25307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9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0" name="Equal 59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3" name="TextBox 11"/>
            <p:cNvSpPr txBox="1"/>
            <p:nvPr/>
          </p:nvSpPr>
          <p:spPr>
            <a:xfrm>
              <a:off x="11055928" y="3210283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64" name="TextBox 18"/>
            <p:cNvSpPr txBox="1"/>
            <p:nvPr/>
          </p:nvSpPr>
          <p:spPr>
            <a:xfrm>
              <a:off x="8077197" y="321028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5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7" name="Multiply 66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9" name="TextBox 11"/>
            <p:cNvSpPr txBox="1"/>
            <p:nvPr/>
          </p:nvSpPr>
          <p:spPr>
            <a:xfrm>
              <a:off x="11055928" y="3888350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70" name="TextBox 18"/>
            <p:cNvSpPr txBox="1"/>
            <p:nvPr/>
          </p:nvSpPr>
          <p:spPr>
            <a:xfrm>
              <a:off x="8077197" y="388835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1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72" name="Equal 71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3" name="Multiply 72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5" name="TextBox 11"/>
            <p:cNvSpPr txBox="1"/>
            <p:nvPr/>
          </p:nvSpPr>
          <p:spPr>
            <a:xfrm>
              <a:off x="11055928" y="456751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76" name="TextBox 18"/>
            <p:cNvSpPr txBox="1"/>
            <p:nvPr/>
          </p:nvSpPr>
          <p:spPr>
            <a:xfrm>
              <a:off x="8077197" y="456751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7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8" name="Equal 77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9" name="Multiply 78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1" name="TextBox 11"/>
            <p:cNvSpPr txBox="1"/>
            <p:nvPr/>
          </p:nvSpPr>
          <p:spPr>
            <a:xfrm>
              <a:off x="11055928" y="522900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82" name="TextBox 18"/>
            <p:cNvSpPr txBox="1"/>
            <p:nvPr/>
          </p:nvSpPr>
          <p:spPr>
            <a:xfrm>
              <a:off x="8077197" y="522900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3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4" name="Equal 83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5" name="Multiply 84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398998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8201885" y="-161114"/>
            <a:ext cx="3990115" cy="7359657"/>
            <a:chOff x="8077197" y="-233686"/>
            <a:chExt cx="3990115" cy="7359657"/>
          </a:xfrm>
        </p:grpSpPr>
        <p:sp>
          <p:nvSpPr>
            <p:cNvPr id="10" name="TextBox 11"/>
            <p:cNvSpPr txBox="1"/>
            <p:nvPr/>
          </p:nvSpPr>
          <p:spPr>
            <a:xfrm>
              <a:off x="11055929" y="592564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8077198" y="592564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" name="Equal 12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endParaRPr lang="en-US" sz="7200" b="1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8077197" y="46570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30" name="Equal 29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endParaRPr lang="en-US" sz="7200" b="1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8077197" y="-22566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36" name="Equal 35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sz="7200" b="1" dirty="0"/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8077197" y="114669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47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48" name="Equal 47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1837495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sz="7200" b="1" dirty="0"/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8077197" y="1837495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4" name="Equal 53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55928" y="2530754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sz="7200" b="1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8077197" y="25307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9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0" name="Equal 59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3" name="TextBox 11"/>
            <p:cNvSpPr txBox="1"/>
            <p:nvPr/>
          </p:nvSpPr>
          <p:spPr>
            <a:xfrm>
              <a:off x="11055928" y="3210283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64" name="TextBox 18"/>
            <p:cNvSpPr txBox="1"/>
            <p:nvPr/>
          </p:nvSpPr>
          <p:spPr>
            <a:xfrm>
              <a:off x="8077197" y="321028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5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7" name="Multiply 66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9" name="TextBox 11"/>
            <p:cNvSpPr txBox="1"/>
            <p:nvPr/>
          </p:nvSpPr>
          <p:spPr>
            <a:xfrm>
              <a:off x="11055928" y="3888350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endParaRPr lang="en-US" sz="7200" b="1" dirty="0"/>
            </a:p>
          </p:txBody>
        </p:sp>
        <p:sp>
          <p:nvSpPr>
            <p:cNvPr id="70" name="TextBox 18"/>
            <p:cNvSpPr txBox="1"/>
            <p:nvPr/>
          </p:nvSpPr>
          <p:spPr>
            <a:xfrm>
              <a:off x="8077197" y="388835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1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72" name="Equal 71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3" name="Multiply 72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5" name="TextBox 11"/>
            <p:cNvSpPr txBox="1"/>
            <p:nvPr/>
          </p:nvSpPr>
          <p:spPr>
            <a:xfrm>
              <a:off x="11055928" y="456751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sz="7200" b="1" dirty="0"/>
            </a:p>
          </p:txBody>
        </p:sp>
        <p:sp>
          <p:nvSpPr>
            <p:cNvPr id="76" name="TextBox 18"/>
            <p:cNvSpPr txBox="1"/>
            <p:nvPr/>
          </p:nvSpPr>
          <p:spPr>
            <a:xfrm>
              <a:off x="8077197" y="456751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7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8" name="Equal 77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9" name="Multiply 78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1" name="TextBox 11"/>
            <p:cNvSpPr txBox="1"/>
            <p:nvPr/>
          </p:nvSpPr>
          <p:spPr>
            <a:xfrm>
              <a:off x="11055928" y="522900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b="1" dirty="0"/>
            </a:p>
          </p:txBody>
        </p:sp>
        <p:sp>
          <p:nvSpPr>
            <p:cNvPr id="82" name="TextBox 18"/>
            <p:cNvSpPr txBox="1"/>
            <p:nvPr/>
          </p:nvSpPr>
          <p:spPr>
            <a:xfrm>
              <a:off x="8077197" y="522900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3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4" name="Equal 83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5" name="Multiply 84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282614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8089804" y="-233686"/>
            <a:ext cx="4114803" cy="7359657"/>
            <a:chOff x="8077197" y="-233686"/>
            <a:chExt cx="4114803" cy="7359657"/>
          </a:xfrm>
        </p:grpSpPr>
        <p:sp>
          <p:nvSpPr>
            <p:cNvPr id="3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8077198" y="592564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sz="7200" b="1" dirty="0"/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8077197" y="46570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endParaRPr lang="en-US" sz="7200" b="1" dirty="0"/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8077197" y="-22566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8077197" y="114669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sz="7200" b="1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8077197" y="1837495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sz="7200" b="1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8077197" y="25307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40" name="TextBox 18"/>
            <p:cNvSpPr txBox="1"/>
            <p:nvPr/>
          </p:nvSpPr>
          <p:spPr>
            <a:xfrm>
              <a:off x="8077197" y="321028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41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14</a:t>
              </a:r>
              <a:endParaRPr lang="en-US" sz="7200" b="1" dirty="0"/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8077197" y="388835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4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sz="7200" b="1" dirty="0"/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8077197" y="456751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55928" y="5229002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8077197" y="522900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9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886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961083" y="-225666"/>
            <a:ext cx="4172859" cy="7409694"/>
            <a:chOff x="8019141" y="-283723"/>
            <a:chExt cx="4172859" cy="7409694"/>
          </a:xfrm>
        </p:grpSpPr>
        <p:sp>
          <p:nvSpPr>
            <p:cNvPr id="3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8019141" y="40765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sz="7200" b="1" dirty="0"/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8019141" y="-28372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b="1" dirty="0"/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8019141" y="108864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b="1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40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41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sz="7200" b="1" dirty="0"/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4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b="1" dirty="0"/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55928" y="522900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sz="7200" b="1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9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893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946569" y="-196638"/>
            <a:ext cx="4419603" cy="7366152"/>
            <a:chOff x="8019141" y="-240181"/>
            <a:chExt cx="4419603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sz="7200" dirty="0"/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8048169" y="4511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sz="7200" dirty="0"/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8062683" y="-240181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dirty="0"/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8033655" y="11031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08468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sz="7200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08468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sz="7200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dirty="0"/>
            </a:p>
          </p:txBody>
        </p:sp>
        <p:sp>
          <p:nvSpPr>
            <p:cNvPr id="40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1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28</a:t>
              </a:r>
              <a:endParaRPr lang="en-US" sz="7200" dirty="0"/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32</a:t>
              </a:r>
              <a:endParaRPr lang="en-US" sz="7200" dirty="0"/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sz="7200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9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973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113486" y="-196638"/>
            <a:ext cx="4419603" cy="7366152"/>
            <a:chOff x="8019141" y="-240181"/>
            <a:chExt cx="4419603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sz="7200" dirty="0"/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8048169" y="4511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sz="7200" dirty="0"/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8062683" y="-240181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dirty="0"/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8033655" y="11031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08468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sz="7200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25</a:t>
              </a:r>
              <a:endParaRPr lang="en-US" sz="7200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sz="7200" dirty="0"/>
            </a:p>
          </p:txBody>
        </p:sp>
        <p:sp>
          <p:nvSpPr>
            <p:cNvPr id="40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1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sz="7200" dirty="0"/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sz="7200" dirty="0"/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45</a:t>
              </a:r>
              <a:endParaRPr lang="en-US" sz="7200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9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060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968343" y="-196639"/>
            <a:ext cx="4419603" cy="7366152"/>
            <a:chOff x="8019141" y="-240181"/>
            <a:chExt cx="4419603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dirty="0"/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8048169" y="4511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dirty="0"/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8062683" y="-240181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dirty="0"/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8033655" y="11031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08468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sz="7200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sz="7200" dirty="0"/>
            </a:p>
          </p:txBody>
        </p:sp>
        <p:sp>
          <p:nvSpPr>
            <p:cNvPr id="40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1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sz="7200" dirty="0"/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sz="7200" dirty="0"/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sz="7200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9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775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011886" y="-182124"/>
            <a:ext cx="4419603" cy="7366152"/>
            <a:chOff x="8019141" y="-240181"/>
            <a:chExt cx="4419603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14</a:t>
              </a:r>
              <a:endParaRPr lang="en-US" sz="7200" dirty="0"/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8048169" y="4511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endParaRPr lang="en-US" sz="7200" dirty="0"/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8062683" y="-240181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sz="7200" dirty="0"/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8033655" y="11031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28</a:t>
              </a:r>
              <a:endParaRPr lang="en-US" sz="7200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sz="7200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sz="7200" dirty="0"/>
            </a:p>
          </p:txBody>
        </p:sp>
        <p:sp>
          <p:nvSpPr>
            <p:cNvPr id="40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1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49</a:t>
              </a:r>
              <a:endParaRPr lang="en-US" sz="7200" dirty="0"/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56</a:t>
              </a:r>
              <a:endParaRPr lang="en-US" sz="7200" dirty="0"/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63</a:t>
              </a:r>
              <a:endParaRPr lang="en-US" sz="7200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9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157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968342" y="-182123"/>
            <a:ext cx="4419603" cy="7366152"/>
            <a:chOff x="8019141" y="-240181"/>
            <a:chExt cx="4419603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sz="7200" dirty="0"/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8048169" y="4511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sz="7200" dirty="0"/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8062683" y="-240181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dirty="0"/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8033655" y="11031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32</a:t>
              </a:r>
              <a:endParaRPr lang="en-US" sz="7200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sz="7200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sz="7200" dirty="0"/>
            </a:p>
          </p:txBody>
        </p:sp>
        <p:sp>
          <p:nvSpPr>
            <p:cNvPr id="40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1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56</a:t>
              </a:r>
              <a:endParaRPr lang="en-US" sz="7200" dirty="0"/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64</a:t>
              </a:r>
              <a:endParaRPr lang="en-US" sz="7200" dirty="0"/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72</a:t>
              </a:r>
              <a:endParaRPr lang="en-US" sz="7200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9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79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982857" y="-188685"/>
            <a:ext cx="4419603" cy="7366152"/>
            <a:chOff x="8019141" y="-240181"/>
            <a:chExt cx="4419603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dirty="0"/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8048169" y="4511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dirty="0"/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8062683" y="-240181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sz="7200" dirty="0"/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8033655" y="11031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sz="7200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45</a:t>
              </a:r>
              <a:endParaRPr lang="en-US" sz="7200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sz="7200" dirty="0"/>
            </a:p>
          </p:txBody>
        </p:sp>
        <p:sp>
          <p:nvSpPr>
            <p:cNvPr id="40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1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63</a:t>
              </a:r>
              <a:endParaRPr lang="en-US" sz="7200" dirty="0"/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72</a:t>
              </a:r>
              <a:endParaRPr lang="en-US" sz="7200" dirty="0"/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81</a:t>
              </a:r>
              <a:endParaRPr lang="en-US" sz="7200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9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821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410450" y="-158393"/>
            <a:ext cx="4989568" cy="7298220"/>
            <a:chOff x="7492717" y="-233686"/>
            <a:chExt cx="4989568" cy="7298220"/>
          </a:xfrm>
        </p:grpSpPr>
        <p:sp>
          <p:nvSpPr>
            <p:cNvPr id="3" name="TextBox 11"/>
            <p:cNvSpPr txBox="1"/>
            <p:nvPr/>
          </p:nvSpPr>
          <p:spPr>
            <a:xfrm>
              <a:off x="11026900" y="5821115"/>
              <a:ext cx="1455385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60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9305104" y="5863107"/>
              <a:ext cx="902039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6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3" y="6118323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sz="7200" dirty="0"/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7498335" y="436421"/>
              <a:ext cx="105219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sz="7200" dirty="0"/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7492721" y="-222679"/>
              <a:ext cx="11272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sz="7200" dirty="0"/>
            </a:p>
          </p:txBody>
        </p:sp>
        <p:sp>
          <p:nvSpPr>
            <p:cNvPr id="22" name="TextBox 18"/>
            <p:cNvSpPr txBox="1"/>
            <p:nvPr/>
          </p:nvSpPr>
          <p:spPr>
            <a:xfrm>
              <a:off x="7492721" y="1103154"/>
              <a:ext cx="1072324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3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sz="7200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7492721" y="1779439"/>
              <a:ext cx="105781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endParaRPr lang="en-US" sz="7200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7492721" y="2472698"/>
              <a:ext cx="105781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sz="7200" dirty="0"/>
            </a:p>
          </p:txBody>
        </p:sp>
        <p:sp>
          <p:nvSpPr>
            <p:cNvPr id="40" name="TextBox 18"/>
            <p:cNvSpPr txBox="1"/>
            <p:nvPr/>
          </p:nvSpPr>
          <p:spPr>
            <a:xfrm>
              <a:off x="7492720" y="3152227"/>
              <a:ext cx="105781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1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70</a:t>
              </a:r>
              <a:endParaRPr lang="en-US" sz="7200" dirty="0"/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7492719" y="3830294"/>
              <a:ext cx="105781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80</a:t>
              </a:r>
              <a:endParaRPr lang="en-US" sz="7200" dirty="0"/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7492718" y="4509456"/>
              <a:ext cx="105781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90</a:t>
              </a:r>
              <a:endParaRPr lang="en-US" sz="7200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7492717" y="5170946"/>
              <a:ext cx="1057814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9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0" y="617404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TextBox 18"/>
            <p:cNvSpPr txBox="1"/>
            <p:nvPr/>
          </p:nvSpPr>
          <p:spPr>
            <a:xfrm>
              <a:off x="7499976" y="5864205"/>
              <a:ext cx="1057814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942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9"/>
          <p:cNvSpPr txBox="1"/>
          <p:nvPr/>
        </p:nvSpPr>
        <p:spPr>
          <a:xfrm>
            <a:off x="174171" y="-114376"/>
            <a:ext cx="11713029" cy="2308324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bn-IN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থেকে দশ (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০-১০</a:t>
            </a:r>
            <a:r>
              <a:rPr lang="bn-IN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নামতা</a:t>
            </a:r>
            <a:r>
              <a:rPr lang="bn-IN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bn-IN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 দিক দিয়ে।</a:t>
            </a:r>
            <a:r>
              <a:rPr lang="en-US" sz="7200" b="1" dirty="0" smtClean="0">
                <a:solidFill>
                  <a:srgbClr val="7030A0"/>
                </a:solidFill>
              </a:rPr>
              <a:t> </a:t>
            </a:r>
            <a:endParaRPr lang="en-US" sz="7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63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264187" y="-138581"/>
            <a:ext cx="4253068" cy="7395180"/>
            <a:chOff x="7814244" y="-269209"/>
            <a:chExt cx="4253068" cy="7395180"/>
          </a:xfrm>
        </p:grpSpPr>
        <p:sp>
          <p:nvSpPr>
            <p:cNvPr id="10" name="TextBox 11"/>
            <p:cNvSpPr txBox="1"/>
            <p:nvPr/>
          </p:nvSpPr>
          <p:spPr>
            <a:xfrm>
              <a:off x="11055929" y="592564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" name="Equal 12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75964" y="607568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30" name="Equal 29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36" name="Equal 35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48" name="Equal 47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1837495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54" name="Equal 53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55928" y="2530754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60" name="Equal 59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3" name="TextBox 11"/>
            <p:cNvSpPr txBox="1"/>
            <p:nvPr/>
          </p:nvSpPr>
          <p:spPr>
            <a:xfrm>
              <a:off x="11055928" y="3210283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7" name="Multiply 66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9" name="TextBox 11"/>
            <p:cNvSpPr txBox="1"/>
            <p:nvPr/>
          </p:nvSpPr>
          <p:spPr>
            <a:xfrm>
              <a:off x="11055928" y="3888350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72" name="Equal 71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3" name="Multiply 72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5" name="TextBox 11"/>
            <p:cNvSpPr txBox="1"/>
            <p:nvPr/>
          </p:nvSpPr>
          <p:spPr>
            <a:xfrm>
              <a:off x="11055928" y="456751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78" name="Equal 77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9" name="Multiply 78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1" name="TextBox 11"/>
            <p:cNvSpPr txBox="1"/>
            <p:nvPr/>
          </p:nvSpPr>
          <p:spPr>
            <a:xfrm>
              <a:off x="11055928" y="522900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endParaRPr lang="en-US" sz="7200" b="1" dirty="0"/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9412516" y="588210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9412515" y="42216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9412515" y="-26920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>
                  <a:solidFill>
                    <a:srgbClr val="C00000"/>
                  </a:solidFill>
                </a:rPr>
                <a:t> </a:t>
              </a:r>
              <a:endParaRPr lang="en-US" sz="7200" b="1" dirty="0">
                <a:solidFill>
                  <a:srgbClr val="C00000"/>
                </a:solidFill>
              </a:endParaRPr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9412515" y="11031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>
                  <a:solidFill>
                    <a:srgbClr val="C00000"/>
                  </a:solidFill>
                </a:rPr>
                <a:t> </a:t>
              </a:r>
              <a:endParaRPr lang="en-US" sz="7200" b="1" dirty="0">
                <a:solidFill>
                  <a:srgbClr val="C00000"/>
                </a:solidFill>
              </a:endParaRPr>
            </a:p>
          </p:txBody>
        </p:sp>
        <p:sp>
          <p:nvSpPr>
            <p:cNvPr id="52" name="TextBox 18"/>
            <p:cNvSpPr txBox="1"/>
            <p:nvPr/>
          </p:nvSpPr>
          <p:spPr>
            <a:xfrm>
              <a:off x="9412515" y="179395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9412515" y="248721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>
                  <a:solidFill>
                    <a:srgbClr val="C00000"/>
                  </a:solidFill>
                </a:rPr>
                <a:t> </a:t>
              </a:r>
              <a:endParaRPr lang="en-US" sz="7200" b="1" dirty="0">
                <a:solidFill>
                  <a:srgbClr val="C00000"/>
                </a:solidFill>
              </a:endParaRPr>
            </a:p>
          </p:txBody>
        </p:sp>
        <p:sp>
          <p:nvSpPr>
            <p:cNvPr id="64" name="TextBox 18"/>
            <p:cNvSpPr txBox="1"/>
            <p:nvPr/>
          </p:nvSpPr>
          <p:spPr>
            <a:xfrm>
              <a:off x="9412515" y="3166741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0" name="TextBox 18"/>
            <p:cNvSpPr txBox="1"/>
            <p:nvPr/>
          </p:nvSpPr>
          <p:spPr>
            <a:xfrm>
              <a:off x="9412515" y="384480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>
                  <a:solidFill>
                    <a:srgbClr val="C00000"/>
                  </a:solidFill>
                </a:rPr>
                <a:t> </a:t>
              </a:r>
              <a:endParaRPr lang="en-US" sz="7200" b="1" dirty="0">
                <a:solidFill>
                  <a:srgbClr val="C00000"/>
                </a:solidFill>
              </a:endParaRPr>
            </a:p>
          </p:txBody>
        </p:sp>
        <p:sp>
          <p:nvSpPr>
            <p:cNvPr id="76" name="TextBox 18"/>
            <p:cNvSpPr txBox="1"/>
            <p:nvPr/>
          </p:nvSpPr>
          <p:spPr>
            <a:xfrm>
              <a:off x="9412515" y="452397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2" name="TextBox 18"/>
            <p:cNvSpPr txBox="1"/>
            <p:nvPr/>
          </p:nvSpPr>
          <p:spPr>
            <a:xfrm>
              <a:off x="9412515" y="518546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0</a:t>
              </a:r>
              <a:r>
                <a:rPr lang="en-US" sz="7200" b="1" dirty="0" smtClean="0">
                  <a:solidFill>
                    <a:srgbClr val="C00000"/>
                  </a:solidFill>
                </a:rPr>
                <a:t> </a:t>
              </a:r>
              <a:endParaRPr lang="en-US" sz="72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814244" y="-233686"/>
              <a:ext cx="1194455" cy="7264554"/>
              <a:chOff x="7814244" y="-233686"/>
              <a:chExt cx="1194455" cy="7264554"/>
            </a:xfrm>
          </p:grpSpPr>
          <p:sp>
            <p:nvSpPr>
              <p:cNvPr id="12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9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5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47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53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9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65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1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7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83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  <p:sp>
          <p:nvSpPr>
            <p:cNvPr id="84" name="Equal 83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5" name="Multiply 84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188925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814244" y="-240181"/>
            <a:ext cx="4253068" cy="7366152"/>
            <a:chOff x="7814244" y="-240181"/>
            <a:chExt cx="4253068" cy="7366152"/>
          </a:xfrm>
        </p:grpSpPr>
        <p:sp>
          <p:nvSpPr>
            <p:cNvPr id="10" name="TextBox 11"/>
            <p:cNvSpPr txBox="1"/>
            <p:nvPr/>
          </p:nvSpPr>
          <p:spPr>
            <a:xfrm>
              <a:off x="11055929" y="592564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" name="Equal 12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endParaRPr lang="en-US" sz="7200" b="1" dirty="0"/>
            </a:p>
          </p:txBody>
        </p:sp>
        <p:sp>
          <p:nvSpPr>
            <p:cNvPr id="30" name="Equal 29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endParaRPr lang="en-US" sz="7200" b="1" dirty="0"/>
            </a:p>
          </p:txBody>
        </p:sp>
        <p:sp>
          <p:nvSpPr>
            <p:cNvPr id="36" name="Equal 35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sz="7200" b="1" dirty="0"/>
            </a:p>
          </p:txBody>
        </p:sp>
        <p:sp>
          <p:nvSpPr>
            <p:cNvPr id="48" name="Equal 47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1837495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sz="7200" b="1" dirty="0"/>
            </a:p>
          </p:txBody>
        </p:sp>
        <p:sp>
          <p:nvSpPr>
            <p:cNvPr id="54" name="Equal 53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55928" y="2530754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sz="7200" b="1" dirty="0"/>
            </a:p>
          </p:txBody>
        </p:sp>
        <p:sp>
          <p:nvSpPr>
            <p:cNvPr id="60" name="Equal 59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3" name="TextBox 11"/>
            <p:cNvSpPr txBox="1"/>
            <p:nvPr/>
          </p:nvSpPr>
          <p:spPr>
            <a:xfrm>
              <a:off x="11055928" y="3210283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7" name="Multiply 66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9" name="TextBox 11"/>
            <p:cNvSpPr txBox="1"/>
            <p:nvPr/>
          </p:nvSpPr>
          <p:spPr>
            <a:xfrm>
              <a:off x="11055928" y="3888350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endParaRPr lang="en-US" sz="7200" b="1" dirty="0"/>
            </a:p>
          </p:txBody>
        </p:sp>
        <p:sp>
          <p:nvSpPr>
            <p:cNvPr id="72" name="Equal 71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3" name="Multiply 72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5" name="TextBox 11"/>
            <p:cNvSpPr txBox="1"/>
            <p:nvPr/>
          </p:nvSpPr>
          <p:spPr>
            <a:xfrm>
              <a:off x="11055928" y="456751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sz="7200" b="1" dirty="0"/>
            </a:p>
          </p:txBody>
        </p:sp>
        <p:sp>
          <p:nvSpPr>
            <p:cNvPr id="78" name="Equal 77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9" name="Multiply 78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1" name="TextBox 11"/>
            <p:cNvSpPr txBox="1"/>
            <p:nvPr/>
          </p:nvSpPr>
          <p:spPr>
            <a:xfrm>
              <a:off x="11055928" y="5229002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b="1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499596" y="-240181"/>
              <a:ext cx="676531" cy="7351638"/>
              <a:chOff x="8077197" y="-225667"/>
              <a:chExt cx="676531" cy="7351638"/>
            </a:xfrm>
          </p:grpSpPr>
          <p:sp>
            <p:nvSpPr>
              <p:cNvPr id="11" name="TextBox 18"/>
              <p:cNvSpPr txBox="1"/>
              <p:nvPr/>
            </p:nvSpPr>
            <p:spPr>
              <a:xfrm>
                <a:off x="8077198" y="592564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77197" y="46570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8077197" y="-22566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8077197" y="114669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2" name="TextBox 18"/>
              <p:cNvSpPr txBox="1"/>
              <p:nvPr/>
            </p:nvSpPr>
            <p:spPr>
              <a:xfrm>
                <a:off x="8077197" y="1837495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8" name="TextBox 18"/>
              <p:cNvSpPr txBox="1"/>
              <p:nvPr/>
            </p:nvSpPr>
            <p:spPr>
              <a:xfrm>
                <a:off x="8077197" y="25307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4" name="TextBox 18"/>
              <p:cNvSpPr txBox="1"/>
              <p:nvPr/>
            </p:nvSpPr>
            <p:spPr>
              <a:xfrm>
                <a:off x="8077197" y="3210283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0" name="TextBox 18"/>
              <p:cNvSpPr txBox="1"/>
              <p:nvPr/>
            </p:nvSpPr>
            <p:spPr>
              <a:xfrm>
                <a:off x="8077197" y="3888350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6" name="TextBox 18"/>
              <p:cNvSpPr txBox="1"/>
              <p:nvPr/>
            </p:nvSpPr>
            <p:spPr>
              <a:xfrm>
                <a:off x="8077197" y="456751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82" name="TextBox 18"/>
              <p:cNvSpPr txBox="1"/>
              <p:nvPr/>
            </p:nvSpPr>
            <p:spPr>
              <a:xfrm>
                <a:off x="8077197" y="522900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</p:grpSp>
        <p:sp>
          <p:nvSpPr>
            <p:cNvPr id="84" name="Equal 83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85" name="Multiply 84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7814244" y="-233686"/>
              <a:ext cx="1194455" cy="7264554"/>
              <a:chOff x="7814244" y="-233686"/>
              <a:chExt cx="1194455" cy="7264554"/>
            </a:xfrm>
          </p:grpSpPr>
          <p:sp>
            <p:nvSpPr>
              <p:cNvPr id="62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8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4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80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86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87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88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89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90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91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605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872299" y="-240181"/>
            <a:ext cx="4319701" cy="7366152"/>
            <a:chOff x="7872299" y="-240181"/>
            <a:chExt cx="4319701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sz="7200" b="1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endParaRPr lang="en-US" sz="7200" b="1" dirty="0"/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sz="7200" b="1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sz="7200" b="1" dirty="0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14</a:t>
              </a:r>
              <a:endParaRPr lang="en-US" sz="7200" b="1" dirty="0"/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sz="7200" b="1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55928" y="5229002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456055" y="-240181"/>
              <a:ext cx="676531" cy="7351638"/>
              <a:chOff x="8077197" y="-225667"/>
              <a:chExt cx="676531" cy="7351638"/>
            </a:xfrm>
          </p:grpSpPr>
          <p:sp>
            <p:nvSpPr>
              <p:cNvPr id="4" name="TextBox 18"/>
              <p:cNvSpPr txBox="1"/>
              <p:nvPr/>
            </p:nvSpPr>
            <p:spPr>
              <a:xfrm>
                <a:off x="8077198" y="592564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0" name="TextBox 18"/>
              <p:cNvSpPr txBox="1"/>
              <p:nvPr/>
            </p:nvSpPr>
            <p:spPr>
              <a:xfrm>
                <a:off x="8077197" y="46570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77197" y="-22566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2" name="TextBox 18"/>
              <p:cNvSpPr txBox="1"/>
              <p:nvPr/>
            </p:nvSpPr>
            <p:spPr>
              <a:xfrm>
                <a:off x="8077197" y="114669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77197" y="1837495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8077197" y="25307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77197" y="3210283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8077197" y="3888350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2" name="TextBox 18"/>
              <p:cNvSpPr txBox="1"/>
              <p:nvPr/>
            </p:nvSpPr>
            <p:spPr>
              <a:xfrm>
                <a:off x="8077197" y="456751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8" name="TextBox 18"/>
              <p:cNvSpPr txBox="1"/>
              <p:nvPr/>
            </p:nvSpPr>
            <p:spPr>
              <a:xfrm>
                <a:off x="8077197" y="522900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</p:grp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7872299" y="-233686"/>
              <a:ext cx="1194455" cy="7264554"/>
              <a:chOff x="7814244" y="-233686"/>
              <a:chExt cx="1194455" cy="7264554"/>
            </a:xfrm>
          </p:grpSpPr>
          <p:sp>
            <p:nvSpPr>
              <p:cNvPr id="56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0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2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3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4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5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6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7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8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9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011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901329" y="-283723"/>
            <a:ext cx="4290671" cy="7409694"/>
            <a:chOff x="7901329" y="-283723"/>
            <a:chExt cx="4290671" cy="7409694"/>
          </a:xfrm>
        </p:grpSpPr>
        <p:sp>
          <p:nvSpPr>
            <p:cNvPr id="3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sz="7200" b="1" dirty="0"/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b="1" dirty="0"/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b="1" dirty="0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sz="7200" b="1" dirty="0"/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b="1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55928" y="522900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sz="7200" b="1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383484" y="-283723"/>
              <a:ext cx="676531" cy="7351638"/>
              <a:chOff x="8019141" y="-283723"/>
              <a:chExt cx="676531" cy="7351638"/>
            </a:xfrm>
          </p:grpSpPr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0" name="TextBox 18"/>
              <p:cNvSpPr txBox="1"/>
              <p:nvPr/>
            </p:nvSpPr>
            <p:spPr>
              <a:xfrm>
                <a:off x="8019141" y="40765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19141" y="-283723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2" name="TextBox 18"/>
              <p:cNvSpPr txBox="1"/>
              <p:nvPr/>
            </p:nvSpPr>
            <p:spPr>
              <a:xfrm>
                <a:off x="8019141" y="1088640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2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8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</p:grp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7901329" y="-233686"/>
              <a:ext cx="1194455" cy="7264554"/>
              <a:chOff x="7814244" y="-233686"/>
              <a:chExt cx="1194455" cy="7264554"/>
            </a:xfrm>
          </p:grpSpPr>
          <p:sp>
            <p:nvSpPr>
              <p:cNvPr id="56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0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2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3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4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5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6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7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8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9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920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886817" y="-240181"/>
            <a:ext cx="4551927" cy="7366152"/>
            <a:chOff x="7886817" y="-240181"/>
            <a:chExt cx="4551927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sz="7200" dirty="0"/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dirty="0"/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08468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08468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sz="7200" dirty="0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28</a:t>
              </a:r>
              <a:endParaRPr lang="en-US" sz="7200" dirty="0"/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32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sz="7200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339941" y="-240181"/>
              <a:ext cx="720072" cy="7308096"/>
              <a:chOff x="8019141" y="-240181"/>
              <a:chExt cx="720072" cy="7308096"/>
            </a:xfrm>
          </p:grpSpPr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0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2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8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</p:grp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7886817" y="-233686"/>
              <a:ext cx="1194455" cy="7264554"/>
              <a:chOff x="7814244" y="-233686"/>
              <a:chExt cx="1194455" cy="7264554"/>
            </a:xfrm>
          </p:grpSpPr>
          <p:sp>
            <p:nvSpPr>
              <p:cNvPr id="56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0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2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3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4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5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6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7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8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9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458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872301" y="-240181"/>
            <a:ext cx="4566443" cy="7366152"/>
            <a:chOff x="7872301" y="-240181"/>
            <a:chExt cx="4566443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sz="7200" dirty="0"/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dirty="0"/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08468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25</a:t>
              </a:r>
              <a:endParaRPr lang="en-US" sz="7200" dirty="0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sz="7200" dirty="0"/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45</a:t>
              </a:r>
              <a:endParaRPr lang="en-US" sz="7200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368969" y="-240181"/>
              <a:ext cx="720072" cy="7308096"/>
              <a:chOff x="8019141" y="-240181"/>
              <a:chExt cx="720072" cy="7308096"/>
            </a:xfrm>
          </p:grpSpPr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0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2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8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</p:grp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7872301" y="-233686"/>
              <a:ext cx="1194455" cy="7264554"/>
              <a:chOff x="7814244" y="-233686"/>
              <a:chExt cx="1194455" cy="7264554"/>
            </a:xfrm>
          </p:grpSpPr>
          <p:sp>
            <p:nvSpPr>
              <p:cNvPr id="56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0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2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3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4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5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6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7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8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9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157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886814" y="-240181"/>
            <a:ext cx="4551930" cy="7366152"/>
            <a:chOff x="7886814" y="-240181"/>
            <a:chExt cx="4551930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dirty="0"/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dirty="0"/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08468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sz="7200" dirty="0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sz="7200" dirty="0"/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sz="7200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354455" y="-240181"/>
              <a:ext cx="720072" cy="7308096"/>
              <a:chOff x="8019141" y="-240181"/>
              <a:chExt cx="720072" cy="7308096"/>
            </a:xfrm>
          </p:grpSpPr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0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2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8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</p:grp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7886814" y="-233686"/>
              <a:ext cx="1194455" cy="7264554"/>
              <a:chOff x="7814244" y="-233686"/>
              <a:chExt cx="1194455" cy="7264554"/>
            </a:xfrm>
          </p:grpSpPr>
          <p:sp>
            <p:nvSpPr>
              <p:cNvPr id="56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0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2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3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4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5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6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7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8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9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343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814242" y="-233686"/>
            <a:ext cx="4624502" cy="7359657"/>
            <a:chOff x="7814242" y="-233686"/>
            <a:chExt cx="4624502" cy="7359657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14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endParaRPr lang="en-US" sz="7200" dirty="0"/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sz="7200" dirty="0"/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28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sz="7200" dirty="0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49</a:t>
              </a:r>
              <a:endParaRPr lang="en-US" sz="7200" dirty="0"/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56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63</a:t>
              </a:r>
              <a:endParaRPr lang="en-US" sz="7200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412509" y="-196639"/>
              <a:ext cx="720072" cy="7308096"/>
              <a:chOff x="8019141" y="-240181"/>
              <a:chExt cx="720072" cy="7308096"/>
            </a:xfrm>
          </p:grpSpPr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0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2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8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</p:grp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7814242" y="-233686"/>
              <a:ext cx="1194455" cy="7264554"/>
              <a:chOff x="7814244" y="-233686"/>
              <a:chExt cx="1194455" cy="7264554"/>
            </a:xfrm>
          </p:grpSpPr>
          <p:sp>
            <p:nvSpPr>
              <p:cNvPr id="56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0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2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3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4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5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6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7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8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9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936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915844" y="-240181"/>
            <a:ext cx="4522900" cy="7366152"/>
            <a:chOff x="7915844" y="-240181"/>
            <a:chExt cx="4522900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sz="7200" dirty="0"/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dirty="0"/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32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sz="7200" dirty="0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56</a:t>
              </a:r>
              <a:endParaRPr lang="en-US" sz="7200" dirty="0"/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64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72</a:t>
              </a:r>
              <a:endParaRPr lang="en-US" sz="7200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397997" y="-240181"/>
              <a:ext cx="720072" cy="7308096"/>
              <a:chOff x="8019141" y="-240181"/>
              <a:chExt cx="720072" cy="7308096"/>
            </a:xfrm>
          </p:grpSpPr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0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2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8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</p:grp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7915844" y="-233686"/>
              <a:ext cx="1194455" cy="7264554"/>
              <a:chOff x="7814244" y="-233686"/>
              <a:chExt cx="1194455" cy="7264554"/>
            </a:xfrm>
          </p:grpSpPr>
          <p:sp>
            <p:nvSpPr>
              <p:cNvPr id="56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0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2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3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4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5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6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7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8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9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677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857788" y="-240181"/>
            <a:ext cx="4580956" cy="7366152"/>
            <a:chOff x="7857788" y="-240181"/>
            <a:chExt cx="4580956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dirty="0"/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sz="7200" dirty="0"/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45</a:t>
              </a:r>
              <a:endParaRPr lang="en-US" sz="7200" dirty="0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63</a:t>
              </a:r>
              <a:endParaRPr lang="en-US" sz="7200" dirty="0"/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72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81</a:t>
              </a:r>
              <a:endParaRPr lang="en-US" sz="7200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456055" y="-240181"/>
              <a:ext cx="720072" cy="7308096"/>
              <a:chOff x="8019141" y="-240181"/>
              <a:chExt cx="720072" cy="7308096"/>
            </a:xfrm>
          </p:grpSpPr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0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2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8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</p:grp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7857788" y="-233686"/>
              <a:ext cx="1194455" cy="7264554"/>
              <a:chOff x="7814244" y="-233686"/>
              <a:chExt cx="1194455" cy="7264554"/>
            </a:xfrm>
          </p:grpSpPr>
          <p:sp>
            <p:nvSpPr>
              <p:cNvPr id="56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0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2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3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4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5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6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7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8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9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414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915844" y="-233686"/>
            <a:ext cx="4566441" cy="7298220"/>
            <a:chOff x="7915844" y="-233686"/>
            <a:chExt cx="4566441" cy="7298220"/>
          </a:xfrm>
        </p:grpSpPr>
        <p:sp>
          <p:nvSpPr>
            <p:cNvPr id="3" name="TextBox 11"/>
            <p:cNvSpPr txBox="1"/>
            <p:nvPr/>
          </p:nvSpPr>
          <p:spPr>
            <a:xfrm>
              <a:off x="11026900" y="5821115"/>
              <a:ext cx="1455385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60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7" name="Multiply 6"/>
            <p:cNvSpPr/>
            <p:nvPr/>
          </p:nvSpPr>
          <p:spPr>
            <a:xfrm>
              <a:off x="8575963" y="6118323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11055928" y="465708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sz="7200" dirty="0"/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sz="7200" dirty="0"/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11055928" y="1146696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sz="7200" dirty="0"/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1837495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sz="7200" dirty="0"/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11055928" y="2530754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endParaRPr lang="en-US" sz="7200" dirty="0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55928" y="3210283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sz="7200" dirty="0"/>
            </a:p>
          </p:txBody>
        </p:sp>
        <p:sp>
          <p:nvSpPr>
            <p:cNvPr id="43" name="Multiply 42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11"/>
            <p:cNvSpPr txBox="1"/>
            <p:nvPr/>
          </p:nvSpPr>
          <p:spPr>
            <a:xfrm>
              <a:off x="11055928" y="3888350"/>
              <a:ext cx="138281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70</a:t>
              </a:r>
              <a:endParaRPr lang="en-US" sz="7200" dirty="0"/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80</a:t>
              </a:r>
              <a:endParaRPr lang="en-US" sz="7200" dirty="0"/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90</a:t>
              </a:r>
              <a:endParaRPr lang="en-US" sz="7200" dirty="0"/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qual 61"/>
            <p:cNvSpPr/>
            <p:nvPr/>
          </p:nvSpPr>
          <p:spPr>
            <a:xfrm>
              <a:off x="10323160" y="617404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3" name="Equal 62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Equal 63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5" name="Equal 64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Equal 65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Equal 66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8" name="Equal 67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Equal 68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0" name="Equal 69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Equal 70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394089" y="-222679"/>
              <a:ext cx="1127272" cy="7287213"/>
              <a:chOff x="7492717" y="-222679"/>
              <a:chExt cx="1127272" cy="7287213"/>
            </a:xfrm>
          </p:grpSpPr>
          <p:sp>
            <p:nvSpPr>
              <p:cNvPr id="10" name="TextBox 18"/>
              <p:cNvSpPr txBox="1"/>
              <p:nvPr/>
            </p:nvSpPr>
            <p:spPr>
              <a:xfrm>
                <a:off x="7498335" y="436421"/>
                <a:ext cx="105219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7492721" y="-222679"/>
                <a:ext cx="11272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TextBox 18"/>
              <p:cNvSpPr txBox="1"/>
              <p:nvPr/>
            </p:nvSpPr>
            <p:spPr>
              <a:xfrm>
                <a:off x="7492721" y="1103154"/>
                <a:ext cx="1072324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7492721" y="1779439"/>
                <a:ext cx="105781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7492721" y="2472698"/>
                <a:ext cx="105781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7492720" y="3152227"/>
                <a:ext cx="105781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7492719" y="3830294"/>
                <a:ext cx="105781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2" name="TextBox 18"/>
              <p:cNvSpPr txBox="1"/>
              <p:nvPr/>
            </p:nvSpPr>
            <p:spPr>
              <a:xfrm>
                <a:off x="7492718" y="4509456"/>
                <a:ext cx="105781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8" name="TextBox 18"/>
              <p:cNvSpPr txBox="1"/>
              <p:nvPr/>
            </p:nvSpPr>
            <p:spPr>
              <a:xfrm>
                <a:off x="7492717" y="5170946"/>
                <a:ext cx="1057814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4" name="TextBox 18"/>
              <p:cNvSpPr txBox="1"/>
              <p:nvPr/>
            </p:nvSpPr>
            <p:spPr>
              <a:xfrm>
                <a:off x="7499976" y="5864205"/>
                <a:ext cx="1057814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7915844" y="-233686"/>
              <a:ext cx="1194455" cy="7264554"/>
              <a:chOff x="7814244" y="-233686"/>
              <a:chExt cx="1194455" cy="7264554"/>
            </a:xfrm>
          </p:grpSpPr>
          <p:sp>
            <p:nvSpPr>
              <p:cNvPr id="60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2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3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4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5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6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7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78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79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80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60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37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/>
          <p:cNvGrpSpPr/>
          <p:nvPr/>
        </p:nvGrpSpPr>
        <p:grpSpPr>
          <a:xfrm>
            <a:off x="-36274" y="-269209"/>
            <a:ext cx="12655126" cy="7403199"/>
            <a:chOff x="-36274" y="-269209"/>
            <a:chExt cx="12655126" cy="7403199"/>
          </a:xfrm>
        </p:grpSpPr>
        <p:grpSp>
          <p:nvGrpSpPr>
            <p:cNvPr id="2" name="Group 1"/>
            <p:cNvGrpSpPr/>
            <p:nvPr/>
          </p:nvGrpSpPr>
          <p:grpSpPr>
            <a:xfrm>
              <a:off x="-36274" y="-225667"/>
              <a:ext cx="3990115" cy="7359657"/>
              <a:chOff x="8077197" y="-233686"/>
              <a:chExt cx="3990115" cy="7359657"/>
            </a:xfrm>
          </p:grpSpPr>
          <p:sp>
            <p:nvSpPr>
              <p:cNvPr id="3" name="TextBox 11"/>
              <p:cNvSpPr txBox="1"/>
              <p:nvPr/>
            </p:nvSpPr>
            <p:spPr>
              <a:xfrm>
                <a:off x="11055929" y="592564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" name="TextBox 18"/>
              <p:cNvSpPr txBox="1"/>
              <p:nvPr/>
            </p:nvSpPr>
            <p:spPr>
              <a:xfrm>
                <a:off x="8077198" y="592564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" name="TextBox 19"/>
              <p:cNvSpPr txBox="1"/>
              <p:nvPr/>
            </p:nvSpPr>
            <p:spPr>
              <a:xfrm>
                <a:off x="9352759" y="591762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" name="Equal 5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Multiply 6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8" name="TextBox 11"/>
              <p:cNvSpPr txBox="1"/>
              <p:nvPr/>
            </p:nvSpPr>
            <p:spPr>
              <a:xfrm>
                <a:off x="11055928" y="465708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9" name="TextBox 18"/>
              <p:cNvSpPr txBox="1"/>
              <p:nvPr/>
            </p:nvSpPr>
            <p:spPr>
              <a:xfrm>
                <a:off x="8077197" y="46570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0" name="TextBox 19"/>
              <p:cNvSpPr txBox="1"/>
              <p:nvPr/>
            </p:nvSpPr>
            <p:spPr>
              <a:xfrm>
                <a:off x="9352758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1" name="Equal 10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Multiply 11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3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14" name="TextBox 18"/>
              <p:cNvSpPr txBox="1"/>
              <p:nvPr/>
            </p:nvSpPr>
            <p:spPr>
              <a:xfrm>
                <a:off x="8077197" y="-22566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5" name="TextBox 19"/>
              <p:cNvSpPr txBox="1"/>
              <p:nvPr/>
            </p:nvSpPr>
            <p:spPr>
              <a:xfrm>
                <a:off x="9352758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6" name="Equal 15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Multiply 16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8" name="TextBox 11"/>
              <p:cNvSpPr txBox="1"/>
              <p:nvPr/>
            </p:nvSpPr>
            <p:spPr>
              <a:xfrm>
                <a:off x="11055928" y="1146696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077197" y="114669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352758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1" name="Equal 20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Multiply 21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11055928" y="1837495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24" name="TextBox 18"/>
              <p:cNvSpPr txBox="1"/>
              <p:nvPr/>
            </p:nvSpPr>
            <p:spPr>
              <a:xfrm>
                <a:off x="8077197" y="1837495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5" name="TextBox 19"/>
              <p:cNvSpPr txBox="1"/>
              <p:nvPr/>
            </p:nvSpPr>
            <p:spPr>
              <a:xfrm>
                <a:off x="9352758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6" name="Equal 25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Multiply 26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8" name="TextBox 11"/>
              <p:cNvSpPr txBox="1"/>
              <p:nvPr/>
            </p:nvSpPr>
            <p:spPr>
              <a:xfrm>
                <a:off x="11055928" y="2530754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29" name="TextBox 18"/>
              <p:cNvSpPr txBox="1"/>
              <p:nvPr/>
            </p:nvSpPr>
            <p:spPr>
              <a:xfrm>
                <a:off x="8077197" y="25307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0" name="TextBox 19"/>
              <p:cNvSpPr txBox="1"/>
              <p:nvPr/>
            </p:nvSpPr>
            <p:spPr>
              <a:xfrm>
                <a:off x="9352758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1" name="Equal 30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Multiply 31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3" name="TextBox 11"/>
              <p:cNvSpPr txBox="1"/>
              <p:nvPr/>
            </p:nvSpPr>
            <p:spPr>
              <a:xfrm>
                <a:off x="11055928" y="3210283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8077197" y="3210283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5" name="TextBox 19"/>
              <p:cNvSpPr txBox="1"/>
              <p:nvPr/>
            </p:nvSpPr>
            <p:spPr>
              <a:xfrm>
                <a:off x="9352758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6" name="Equal 35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Multiply 36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8" name="TextBox 11"/>
              <p:cNvSpPr txBox="1"/>
              <p:nvPr/>
            </p:nvSpPr>
            <p:spPr>
              <a:xfrm>
                <a:off x="11055928" y="3888350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39" name="TextBox 18"/>
              <p:cNvSpPr txBox="1"/>
              <p:nvPr/>
            </p:nvSpPr>
            <p:spPr>
              <a:xfrm>
                <a:off x="8077197" y="3888350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0" name="TextBox 19"/>
              <p:cNvSpPr txBox="1"/>
              <p:nvPr/>
            </p:nvSpPr>
            <p:spPr>
              <a:xfrm>
                <a:off x="9352758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41" name="Equal 40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Multiply 41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3" name="TextBox 11"/>
              <p:cNvSpPr txBox="1"/>
              <p:nvPr/>
            </p:nvSpPr>
            <p:spPr>
              <a:xfrm>
                <a:off x="11055928" y="456751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44" name="TextBox 18"/>
              <p:cNvSpPr txBox="1"/>
              <p:nvPr/>
            </p:nvSpPr>
            <p:spPr>
              <a:xfrm>
                <a:off x="8077197" y="456751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5" name="TextBox 19"/>
              <p:cNvSpPr txBox="1"/>
              <p:nvPr/>
            </p:nvSpPr>
            <p:spPr>
              <a:xfrm>
                <a:off x="9352758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6" name="Equal 45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Multiply 46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8" name="TextBox 11"/>
              <p:cNvSpPr txBox="1"/>
              <p:nvPr/>
            </p:nvSpPr>
            <p:spPr>
              <a:xfrm>
                <a:off x="11055928" y="522900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49" name="TextBox 18"/>
              <p:cNvSpPr txBox="1"/>
              <p:nvPr/>
            </p:nvSpPr>
            <p:spPr>
              <a:xfrm>
                <a:off x="8077197" y="522900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0" name="TextBox 19"/>
              <p:cNvSpPr txBox="1"/>
              <p:nvPr/>
            </p:nvSpPr>
            <p:spPr>
              <a:xfrm>
                <a:off x="9352758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51" name="Equal 50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Multiply 51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8365784" y="-269209"/>
              <a:ext cx="4253068" cy="7395180"/>
              <a:chOff x="7814244" y="-269209"/>
              <a:chExt cx="4253068" cy="7395180"/>
            </a:xfrm>
          </p:grpSpPr>
          <p:sp>
            <p:nvSpPr>
              <p:cNvPr id="54" name="TextBox 11"/>
              <p:cNvSpPr txBox="1"/>
              <p:nvPr/>
            </p:nvSpPr>
            <p:spPr>
              <a:xfrm>
                <a:off x="11055929" y="592564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5" name="Equal 54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Multiply 55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57" name="TextBox 11"/>
              <p:cNvSpPr txBox="1"/>
              <p:nvPr/>
            </p:nvSpPr>
            <p:spPr>
              <a:xfrm>
                <a:off x="11055928" y="465708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58" name="Equal 57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Multiply 58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0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61" name="Equal 60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Multiply 61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3" name="TextBox 11"/>
              <p:cNvSpPr txBox="1"/>
              <p:nvPr/>
            </p:nvSpPr>
            <p:spPr>
              <a:xfrm>
                <a:off x="11055928" y="1146696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64" name="Equal 63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Multiply 64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6" name="TextBox 11"/>
              <p:cNvSpPr txBox="1"/>
              <p:nvPr/>
            </p:nvSpPr>
            <p:spPr>
              <a:xfrm>
                <a:off x="11055928" y="1837495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67" name="Equal 66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Multiply 67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9" name="TextBox 11"/>
              <p:cNvSpPr txBox="1"/>
              <p:nvPr/>
            </p:nvSpPr>
            <p:spPr>
              <a:xfrm>
                <a:off x="11055928" y="2530754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70" name="Equal 69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2" name="TextBox 11"/>
              <p:cNvSpPr txBox="1"/>
              <p:nvPr/>
            </p:nvSpPr>
            <p:spPr>
              <a:xfrm>
                <a:off x="11055928" y="3210283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73" name="Equal 72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Multiply 73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5" name="TextBox 11"/>
              <p:cNvSpPr txBox="1"/>
              <p:nvPr/>
            </p:nvSpPr>
            <p:spPr>
              <a:xfrm>
                <a:off x="11055928" y="3888350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76" name="Equal 75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Multiply 76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8" name="TextBox 11"/>
              <p:cNvSpPr txBox="1"/>
              <p:nvPr/>
            </p:nvSpPr>
            <p:spPr>
              <a:xfrm>
                <a:off x="11055928" y="456751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79" name="Equal 78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Multiply 79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81" name="TextBox 11"/>
              <p:cNvSpPr txBox="1"/>
              <p:nvPr/>
            </p:nvSpPr>
            <p:spPr>
              <a:xfrm>
                <a:off x="11055928" y="522900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endParaRPr lang="en-US" sz="7200" b="1" dirty="0"/>
              </a:p>
            </p:txBody>
          </p:sp>
          <p:sp>
            <p:nvSpPr>
              <p:cNvPr id="82" name="TextBox 18"/>
              <p:cNvSpPr txBox="1"/>
              <p:nvPr/>
            </p:nvSpPr>
            <p:spPr>
              <a:xfrm>
                <a:off x="9412516" y="5882100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83" name="TextBox 18"/>
              <p:cNvSpPr txBox="1"/>
              <p:nvPr/>
            </p:nvSpPr>
            <p:spPr>
              <a:xfrm>
                <a:off x="9412515" y="42216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84" name="TextBox 18"/>
              <p:cNvSpPr txBox="1"/>
              <p:nvPr/>
            </p:nvSpPr>
            <p:spPr>
              <a:xfrm>
                <a:off x="9412515" y="-26920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C0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>
                    <a:solidFill>
                      <a:srgbClr val="C00000"/>
                    </a:solidFill>
                  </a:rPr>
                  <a:t> </a:t>
                </a:r>
                <a:endParaRPr lang="en-US" sz="7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5" name="TextBox 18"/>
              <p:cNvSpPr txBox="1"/>
              <p:nvPr/>
            </p:nvSpPr>
            <p:spPr>
              <a:xfrm>
                <a:off x="941251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C0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>
                    <a:solidFill>
                      <a:srgbClr val="C00000"/>
                    </a:solidFill>
                  </a:rPr>
                  <a:t> </a:t>
                </a:r>
                <a:endParaRPr lang="en-US" sz="7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6" name="TextBox 18"/>
              <p:cNvSpPr txBox="1"/>
              <p:nvPr/>
            </p:nvSpPr>
            <p:spPr>
              <a:xfrm>
                <a:off x="9412515" y="1793953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87" name="TextBox 18"/>
              <p:cNvSpPr txBox="1"/>
              <p:nvPr/>
            </p:nvSpPr>
            <p:spPr>
              <a:xfrm>
                <a:off x="9412515" y="248721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C0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>
                    <a:solidFill>
                      <a:srgbClr val="C00000"/>
                    </a:solidFill>
                  </a:rPr>
                  <a:t> </a:t>
                </a:r>
                <a:endParaRPr lang="en-US" sz="7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88" name="TextBox 18"/>
              <p:cNvSpPr txBox="1"/>
              <p:nvPr/>
            </p:nvSpPr>
            <p:spPr>
              <a:xfrm>
                <a:off x="9412515" y="316674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89" name="TextBox 18"/>
              <p:cNvSpPr txBox="1"/>
              <p:nvPr/>
            </p:nvSpPr>
            <p:spPr>
              <a:xfrm>
                <a:off x="9412515" y="384480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C0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>
                    <a:solidFill>
                      <a:srgbClr val="C00000"/>
                    </a:solidFill>
                  </a:rPr>
                  <a:t> </a:t>
                </a:r>
                <a:endParaRPr lang="en-US" sz="7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0" name="TextBox 18"/>
              <p:cNvSpPr txBox="1"/>
              <p:nvPr/>
            </p:nvSpPr>
            <p:spPr>
              <a:xfrm>
                <a:off x="9412515" y="4523970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91" name="TextBox 18"/>
              <p:cNvSpPr txBox="1"/>
              <p:nvPr/>
            </p:nvSpPr>
            <p:spPr>
              <a:xfrm>
                <a:off x="9412515" y="5185460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C0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0</a:t>
                </a:r>
                <a:r>
                  <a:rPr lang="en-US" sz="7200" b="1" dirty="0" smtClean="0">
                    <a:solidFill>
                      <a:srgbClr val="C00000"/>
                    </a:solidFill>
                  </a:rPr>
                  <a:t> </a:t>
                </a:r>
                <a:endParaRPr lang="en-US" sz="7200" b="1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92" name="Group 91"/>
              <p:cNvGrpSpPr/>
              <p:nvPr/>
            </p:nvGrpSpPr>
            <p:grpSpPr>
              <a:xfrm>
                <a:off x="7814244" y="-233686"/>
                <a:ext cx="1194455" cy="7264554"/>
                <a:chOff x="7814244" y="-233686"/>
                <a:chExt cx="1194455" cy="7264554"/>
              </a:xfrm>
            </p:grpSpPr>
            <p:sp>
              <p:nvSpPr>
                <p:cNvPr id="95" name="TextBox 19"/>
                <p:cNvSpPr txBox="1"/>
                <p:nvPr/>
              </p:nvSpPr>
              <p:spPr>
                <a:xfrm>
                  <a:off x="7814244" y="583053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6" name="TextBox 19"/>
                <p:cNvSpPr txBox="1"/>
                <p:nvPr/>
              </p:nvSpPr>
              <p:spPr>
                <a:xfrm>
                  <a:off x="7843271" y="45768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7" name="TextBox 19"/>
                <p:cNvSpPr txBox="1"/>
                <p:nvPr/>
              </p:nvSpPr>
              <p:spPr>
                <a:xfrm>
                  <a:off x="7843271" y="-23368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8" name="TextBox 19"/>
                <p:cNvSpPr txBox="1"/>
                <p:nvPr/>
              </p:nvSpPr>
              <p:spPr>
                <a:xfrm>
                  <a:off x="7843271" y="1138677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9" name="TextBox 19"/>
                <p:cNvSpPr txBox="1"/>
                <p:nvPr/>
              </p:nvSpPr>
              <p:spPr>
                <a:xfrm>
                  <a:off x="7843271" y="182947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0" name="TextBox 19"/>
                <p:cNvSpPr txBox="1"/>
                <p:nvPr/>
              </p:nvSpPr>
              <p:spPr>
                <a:xfrm>
                  <a:off x="7843271" y="2522735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5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01" name="TextBox 19"/>
                <p:cNvSpPr txBox="1"/>
                <p:nvPr/>
              </p:nvSpPr>
              <p:spPr>
                <a:xfrm>
                  <a:off x="7843271" y="3202264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2" name="TextBox 19"/>
                <p:cNvSpPr txBox="1"/>
                <p:nvPr/>
              </p:nvSpPr>
              <p:spPr>
                <a:xfrm>
                  <a:off x="7843271" y="3880331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03" name="TextBox 19"/>
                <p:cNvSpPr txBox="1"/>
                <p:nvPr/>
              </p:nvSpPr>
              <p:spPr>
                <a:xfrm>
                  <a:off x="7843271" y="455949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4" name="TextBox 19"/>
                <p:cNvSpPr txBox="1"/>
                <p:nvPr/>
              </p:nvSpPr>
              <p:spPr>
                <a:xfrm>
                  <a:off x="7843271" y="522098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</p:grpSp>
          <p:sp>
            <p:nvSpPr>
              <p:cNvPr id="93" name="Equal 92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Multiply 93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105" name="TextBox 19"/>
            <p:cNvSpPr txBox="1"/>
            <p:nvPr/>
          </p:nvSpPr>
          <p:spPr>
            <a:xfrm>
              <a:off x="4058801" y="215099"/>
              <a:ext cx="3885659" cy="5509200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800" b="1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শূ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ন্যের (</a:t>
              </a:r>
              <a:r>
                <a:rPr lang="bn-IN" sz="8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০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en-US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8800" b="1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নামতা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8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০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)বামে ও ডানে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712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-36284" y="-240181"/>
            <a:ext cx="12306792" cy="7374171"/>
            <a:chOff x="-36284" y="-240181"/>
            <a:chExt cx="12306792" cy="7374171"/>
          </a:xfrm>
        </p:grpSpPr>
        <p:grpSp>
          <p:nvGrpSpPr>
            <p:cNvPr id="2" name="Group 1"/>
            <p:cNvGrpSpPr/>
            <p:nvPr/>
          </p:nvGrpSpPr>
          <p:grpSpPr>
            <a:xfrm>
              <a:off x="-36284" y="-225667"/>
              <a:ext cx="3990115" cy="7359657"/>
              <a:chOff x="8077197" y="-233686"/>
              <a:chExt cx="3990115" cy="7359657"/>
            </a:xfrm>
          </p:grpSpPr>
          <p:sp>
            <p:nvSpPr>
              <p:cNvPr id="3" name="TextBox 11"/>
              <p:cNvSpPr txBox="1"/>
              <p:nvPr/>
            </p:nvSpPr>
            <p:spPr>
              <a:xfrm>
                <a:off x="11055929" y="592564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" name="TextBox 18"/>
              <p:cNvSpPr txBox="1"/>
              <p:nvPr/>
            </p:nvSpPr>
            <p:spPr>
              <a:xfrm>
                <a:off x="8077198" y="592564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" name="TextBox 19"/>
              <p:cNvSpPr txBox="1"/>
              <p:nvPr/>
            </p:nvSpPr>
            <p:spPr>
              <a:xfrm>
                <a:off x="9352759" y="591762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" name="Equal 5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Multiply 6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8" name="TextBox 11"/>
              <p:cNvSpPr txBox="1"/>
              <p:nvPr/>
            </p:nvSpPr>
            <p:spPr>
              <a:xfrm>
                <a:off x="11055928" y="465708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endParaRPr lang="en-US" sz="7200" b="1" dirty="0"/>
              </a:p>
            </p:txBody>
          </p:sp>
          <p:sp>
            <p:nvSpPr>
              <p:cNvPr id="9" name="TextBox 18"/>
              <p:cNvSpPr txBox="1"/>
              <p:nvPr/>
            </p:nvSpPr>
            <p:spPr>
              <a:xfrm>
                <a:off x="8077197" y="46570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0" name="TextBox 19"/>
              <p:cNvSpPr txBox="1"/>
              <p:nvPr/>
            </p:nvSpPr>
            <p:spPr>
              <a:xfrm>
                <a:off x="9352758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1" name="Equal 10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Multiply 11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3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endParaRPr lang="en-US" sz="7200" b="1" dirty="0"/>
              </a:p>
            </p:txBody>
          </p:sp>
          <p:sp>
            <p:nvSpPr>
              <p:cNvPr id="14" name="TextBox 18"/>
              <p:cNvSpPr txBox="1"/>
              <p:nvPr/>
            </p:nvSpPr>
            <p:spPr>
              <a:xfrm>
                <a:off x="8077197" y="-22566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5" name="TextBox 19"/>
              <p:cNvSpPr txBox="1"/>
              <p:nvPr/>
            </p:nvSpPr>
            <p:spPr>
              <a:xfrm>
                <a:off x="9352758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6" name="Equal 15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Multiply 16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8" name="TextBox 11"/>
              <p:cNvSpPr txBox="1"/>
              <p:nvPr/>
            </p:nvSpPr>
            <p:spPr>
              <a:xfrm>
                <a:off x="11055928" y="1146696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endParaRPr lang="en-US" sz="7200" b="1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077197" y="114669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352758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1" name="Equal 20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Multiply 21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11055928" y="1837495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endParaRPr lang="en-US" sz="7200" b="1" dirty="0"/>
              </a:p>
            </p:txBody>
          </p:sp>
          <p:sp>
            <p:nvSpPr>
              <p:cNvPr id="24" name="TextBox 18"/>
              <p:cNvSpPr txBox="1"/>
              <p:nvPr/>
            </p:nvSpPr>
            <p:spPr>
              <a:xfrm>
                <a:off x="8077197" y="1837495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5" name="TextBox 19"/>
              <p:cNvSpPr txBox="1"/>
              <p:nvPr/>
            </p:nvSpPr>
            <p:spPr>
              <a:xfrm>
                <a:off x="9352758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6" name="Equal 25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Multiply 26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8" name="TextBox 11"/>
              <p:cNvSpPr txBox="1"/>
              <p:nvPr/>
            </p:nvSpPr>
            <p:spPr>
              <a:xfrm>
                <a:off x="11055928" y="2530754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endParaRPr lang="en-US" sz="7200" b="1" dirty="0"/>
              </a:p>
            </p:txBody>
          </p:sp>
          <p:sp>
            <p:nvSpPr>
              <p:cNvPr id="29" name="TextBox 18"/>
              <p:cNvSpPr txBox="1"/>
              <p:nvPr/>
            </p:nvSpPr>
            <p:spPr>
              <a:xfrm>
                <a:off x="8077197" y="25307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0" name="TextBox 19"/>
              <p:cNvSpPr txBox="1"/>
              <p:nvPr/>
            </p:nvSpPr>
            <p:spPr>
              <a:xfrm>
                <a:off x="9352758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1" name="Equal 30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Multiply 31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3" name="TextBox 11"/>
              <p:cNvSpPr txBox="1"/>
              <p:nvPr/>
            </p:nvSpPr>
            <p:spPr>
              <a:xfrm>
                <a:off x="11055928" y="3210283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endParaRPr lang="en-US" sz="7200" b="1" dirty="0"/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8077197" y="3210283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5" name="TextBox 19"/>
              <p:cNvSpPr txBox="1"/>
              <p:nvPr/>
            </p:nvSpPr>
            <p:spPr>
              <a:xfrm>
                <a:off x="9352758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6" name="Equal 35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Multiply 36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8" name="TextBox 11"/>
              <p:cNvSpPr txBox="1"/>
              <p:nvPr/>
            </p:nvSpPr>
            <p:spPr>
              <a:xfrm>
                <a:off x="11055928" y="3888350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endParaRPr lang="en-US" sz="7200" b="1" dirty="0"/>
              </a:p>
            </p:txBody>
          </p:sp>
          <p:sp>
            <p:nvSpPr>
              <p:cNvPr id="39" name="TextBox 18"/>
              <p:cNvSpPr txBox="1"/>
              <p:nvPr/>
            </p:nvSpPr>
            <p:spPr>
              <a:xfrm>
                <a:off x="8077197" y="3888350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0" name="TextBox 19"/>
              <p:cNvSpPr txBox="1"/>
              <p:nvPr/>
            </p:nvSpPr>
            <p:spPr>
              <a:xfrm>
                <a:off x="9352758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41" name="Equal 40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Multiply 41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3" name="TextBox 11"/>
              <p:cNvSpPr txBox="1"/>
              <p:nvPr/>
            </p:nvSpPr>
            <p:spPr>
              <a:xfrm>
                <a:off x="11055928" y="456751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endParaRPr lang="en-US" sz="7200" b="1" dirty="0"/>
              </a:p>
            </p:txBody>
          </p:sp>
          <p:sp>
            <p:nvSpPr>
              <p:cNvPr id="44" name="TextBox 18"/>
              <p:cNvSpPr txBox="1"/>
              <p:nvPr/>
            </p:nvSpPr>
            <p:spPr>
              <a:xfrm>
                <a:off x="8077197" y="456751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5" name="TextBox 19"/>
              <p:cNvSpPr txBox="1"/>
              <p:nvPr/>
            </p:nvSpPr>
            <p:spPr>
              <a:xfrm>
                <a:off x="9352758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6" name="Equal 45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Multiply 46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8" name="TextBox 11"/>
              <p:cNvSpPr txBox="1"/>
              <p:nvPr/>
            </p:nvSpPr>
            <p:spPr>
              <a:xfrm>
                <a:off x="11055928" y="522900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endParaRPr lang="en-US" sz="7200" b="1" dirty="0"/>
              </a:p>
            </p:txBody>
          </p:sp>
          <p:sp>
            <p:nvSpPr>
              <p:cNvPr id="49" name="TextBox 18"/>
              <p:cNvSpPr txBox="1"/>
              <p:nvPr/>
            </p:nvSpPr>
            <p:spPr>
              <a:xfrm>
                <a:off x="8077197" y="522900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0" name="TextBox 19"/>
              <p:cNvSpPr txBox="1"/>
              <p:nvPr/>
            </p:nvSpPr>
            <p:spPr>
              <a:xfrm>
                <a:off x="9352758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51" name="Equal 50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Multiply 51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8017440" y="-240181"/>
              <a:ext cx="4253068" cy="7366152"/>
              <a:chOff x="7814244" y="-240181"/>
              <a:chExt cx="4253068" cy="7366152"/>
            </a:xfrm>
          </p:grpSpPr>
          <p:sp>
            <p:nvSpPr>
              <p:cNvPr id="54" name="TextBox 11"/>
              <p:cNvSpPr txBox="1"/>
              <p:nvPr/>
            </p:nvSpPr>
            <p:spPr>
              <a:xfrm>
                <a:off x="11055929" y="592564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5" name="Equal 54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Multiply 55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57" name="TextBox 11"/>
              <p:cNvSpPr txBox="1"/>
              <p:nvPr/>
            </p:nvSpPr>
            <p:spPr>
              <a:xfrm>
                <a:off x="11055928" y="465708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endParaRPr lang="en-US" sz="7200" b="1" dirty="0"/>
              </a:p>
            </p:txBody>
          </p:sp>
          <p:sp>
            <p:nvSpPr>
              <p:cNvPr id="58" name="Equal 57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Multiply 58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0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endParaRPr lang="en-US" sz="7200" b="1" dirty="0"/>
              </a:p>
            </p:txBody>
          </p:sp>
          <p:sp>
            <p:nvSpPr>
              <p:cNvPr id="61" name="Equal 60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Multiply 61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3" name="TextBox 11"/>
              <p:cNvSpPr txBox="1"/>
              <p:nvPr/>
            </p:nvSpPr>
            <p:spPr>
              <a:xfrm>
                <a:off x="11055928" y="1146696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endParaRPr lang="en-US" sz="7200" b="1" dirty="0"/>
              </a:p>
            </p:txBody>
          </p:sp>
          <p:sp>
            <p:nvSpPr>
              <p:cNvPr id="64" name="Equal 63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Multiply 64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6" name="TextBox 11"/>
              <p:cNvSpPr txBox="1"/>
              <p:nvPr/>
            </p:nvSpPr>
            <p:spPr>
              <a:xfrm>
                <a:off x="11055928" y="1837495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endParaRPr lang="en-US" sz="7200" b="1" dirty="0"/>
              </a:p>
            </p:txBody>
          </p:sp>
          <p:sp>
            <p:nvSpPr>
              <p:cNvPr id="67" name="Equal 66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Multiply 67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9" name="TextBox 11"/>
              <p:cNvSpPr txBox="1"/>
              <p:nvPr/>
            </p:nvSpPr>
            <p:spPr>
              <a:xfrm>
                <a:off x="11055928" y="2530754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endParaRPr lang="en-US" sz="7200" b="1" dirty="0"/>
              </a:p>
            </p:txBody>
          </p:sp>
          <p:sp>
            <p:nvSpPr>
              <p:cNvPr id="70" name="Equal 69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2" name="TextBox 11"/>
              <p:cNvSpPr txBox="1"/>
              <p:nvPr/>
            </p:nvSpPr>
            <p:spPr>
              <a:xfrm>
                <a:off x="11055928" y="3210283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endParaRPr lang="en-US" sz="7200" b="1" dirty="0"/>
              </a:p>
            </p:txBody>
          </p:sp>
          <p:sp>
            <p:nvSpPr>
              <p:cNvPr id="73" name="Equal 72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Multiply 73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5" name="TextBox 11"/>
              <p:cNvSpPr txBox="1"/>
              <p:nvPr/>
            </p:nvSpPr>
            <p:spPr>
              <a:xfrm>
                <a:off x="11055928" y="3888350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endParaRPr lang="en-US" sz="7200" b="1" dirty="0"/>
              </a:p>
            </p:txBody>
          </p:sp>
          <p:sp>
            <p:nvSpPr>
              <p:cNvPr id="76" name="Equal 75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Multiply 76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8" name="TextBox 11"/>
              <p:cNvSpPr txBox="1"/>
              <p:nvPr/>
            </p:nvSpPr>
            <p:spPr>
              <a:xfrm>
                <a:off x="11055928" y="456751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endParaRPr lang="en-US" sz="7200" b="1" dirty="0"/>
              </a:p>
            </p:txBody>
          </p:sp>
          <p:sp>
            <p:nvSpPr>
              <p:cNvPr id="79" name="Equal 78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Multiply 79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81" name="TextBox 11"/>
              <p:cNvSpPr txBox="1"/>
              <p:nvPr/>
            </p:nvSpPr>
            <p:spPr>
              <a:xfrm>
                <a:off x="11055928" y="5229002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endParaRPr lang="en-US" sz="7200" b="1" dirty="0"/>
              </a:p>
            </p:txBody>
          </p:sp>
          <p:grpSp>
            <p:nvGrpSpPr>
              <p:cNvPr id="82" name="Group 81"/>
              <p:cNvGrpSpPr/>
              <p:nvPr/>
            </p:nvGrpSpPr>
            <p:grpSpPr>
              <a:xfrm>
                <a:off x="9499596" y="-240181"/>
                <a:ext cx="676531" cy="7351638"/>
                <a:chOff x="8077197" y="-225667"/>
                <a:chExt cx="676531" cy="7351638"/>
              </a:xfrm>
            </p:grpSpPr>
            <p:sp>
              <p:nvSpPr>
                <p:cNvPr id="96" name="TextBox 18"/>
                <p:cNvSpPr txBox="1"/>
                <p:nvPr/>
              </p:nvSpPr>
              <p:spPr>
                <a:xfrm>
                  <a:off x="8077198" y="5925642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7" name="TextBox 18"/>
                <p:cNvSpPr txBox="1"/>
                <p:nvPr/>
              </p:nvSpPr>
              <p:spPr>
                <a:xfrm>
                  <a:off x="8077197" y="465708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8" name="TextBox 18"/>
                <p:cNvSpPr txBox="1"/>
                <p:nvPr/>
              </p:nvSpPr>
              <p:spPr>
                <a:xfrm>
                  <a:off x="8077197" y="-225667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9" name="TextBox 18"/>
                <p:cNvSpPr txBox="1"/>
                <p:nvPr/>
              </p:nvSpPr>
              <p:spPr>
                <a:xfrm>
                  <a:off x="8077197" y="114669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0" name="TextBox 18"/>
                <p:cNvSpPr txBox="1"/>
                <p:nvPr/>
              </p:nvSpPr>
              <p:spPr>
                <a:xfrm>
                  <a:off x="8077197" y="1837495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1" name="TextBox 18"/>
                <p:cNvSpPr txBox="1"/>
                <p:nvPr/>
              </p:nvSpPr>
              <p:spPr>
                <a:xfrm>
                  <a:off x="8077197" y="253075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2" name="TextBox 18"/>
                <p:cNvSpPr txBox="1"/>
                <p:nvPr/>
              </p:nvSpPr>
              <p:spPr>
                <a:xfrm>
                  <a:off x="8077197" y="3210283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3" name="TextBox 18"/>
                <p:cNvSpPr txBox="1"/>
                <p:nvPr/>
              </p:nvSpPr>
              <p:spPr>
                <a:xfrm>
                  <a:off x="8077197" y="3888350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4" name="TextBox 18"/>
                <p:cNvSpPr txBox="1"/>
                <p:nvPr/>
              </p:nvSpPr>
              <p:spPr>
                <a:xfrm>
                  <a:off x="8077197" y="4567512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5" name="TextBox 18"/>
                <p:cNvSpPr txBox="1"/>
                <p:nvPr/>
              </p:nvSpPr>
              <p:spPr>
                <a:xfrm>
                  <a:off x="8077197" y="5229002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</p:grpSp>
          <p:sp>
            <p:nvSpPr>
              <p:cNvPr id="83" name="Equal 82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Multiply 83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grpSp>
            <p:nvGrpSpPr>
              <p:cNvPr id="85" name="Group 84"/>
              <p:cNvGrpSpPr/>
              <p:nvPr/>
            </p:nvGrpSpPr>
            <p:grpSpPr>
              <a:xfrm>
                <a:off x="7814244" y="-233686"/>
                <a:ext cx="1194455" cy="7264554"/>
                <a:chOff x="7814244" y="-233686"/>
                <a:chExt cx="1194455" cy="7264554"/>
              </a:xfrm>
            </p:grpSpPr>
            <p:sp>
              <p:nvSpPr>
                <p:cNvPr id="86" name="TextBox 19"/>
                <p:cNvSpPr txBox="1"/>
                <p:nvPr/>
              </p:nvSpPr>
              <p:spPr>
                <a:xfrm>
                  <a:off x="7814244" y="583053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7" name="TextBox 19"/>
                <p:cNvSpPr txBox="1"/>
                <p:nvPr/>
              </p:nvSpPr>
              <p:spPr>
                <a:xfrm>
                  <a:off x="7843271" y="45768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8" name="TextBox 19"/>
                <p:cNvSpPr txBox="1"/>
                <p:nvPr/>
              </p:nvSpPr>
              <p:spPr>
                <a:xfrm>
                  <a:off x="7843271" y="-23368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89" name="TextBox 19"/>
                <p:cNvSpPr txBox="1"/>
                <p:nvPr/>
              </p:nvSpPr>
              <p:spPr>
                <a:xfrm>
                  <a:off x="7843271" y="1138677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0" name="TextBox 19"/>
                <p:cNvSpPr txBox="1"/>
                <p:nvPr/>
              </p:nvSpPr>
              <p:spPr>
                <a:xfrm>
                  <a:off x="7843271" y="182947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1" name="TextBox 19"/>
                <p:cNvSpPr txBox="1"/>
                <p:nvPr/>
              </p:nvSpPr>
              <p:spPr>
                <a:xfrm>
                  <a:off x="7843271" y="2522735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5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2" name="TextBox 19"/>
                <p:cNvSpPr txBox="1"/>
                <p:nvPr/>
              </p:nvSpPr>
              <p:spPr>
                <a:xfrm>
                  <a:off x="7843271" y="3202264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3" name="TextBox 19"/>
                <p:cNvSpPr txBox="1"/>
                <p:nvPr/>
              </p:nvSpPr>
              <p:spPr>
                <a:xfrm>
                  <a:off x="7843271" y="3880331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4" name="TextBox 19"/>
                <p:cNvSpPr txBox="1"/>
                <p:nvPr/>
              </p:nvSpPr>
              <p:spPr>
                <a:xfrm>
                  <a:off x="7843271" y="455949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5" name="TextBox 19"/>
                <p:cNvSpPr txBox="1"/>
                <p:nvPr/>
              </p:nvSpPr>
              <p:spPr>
                <a:xfrm>
                  <a:off x="7843271" y="522098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</p:grpSp>
        </p:grpSp>
        <p:sp>
          <p:nvSpPr>
            <p:cNvPr id="107" name="TextBox 19"/>
            <p:cNvSpPr txBox="1"/>
            <p:nvPr/>
          </p:nvSpPr>
          <p:spPr>
            <a:xfrm>
              <a:off x="3891075" y="135552"/>
              <a:ext cx="3885659" cy="5509200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একের(</a:t>
              </a:r>
              <a:r>
                <a:rPr lang="bn-IN" sz="8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en-US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8800" b="1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নামতা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8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)বামে 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ডানে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597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49482" y="-257750"/>
            <a:ext cx="12142518" cy="7383721"/>
            <a:chOff x="49482" y="-257750"/>
            <a:chExt cx="12142518" cy="7383721"/>
          </a:xfrm>
        </p:grpSpPr>
        <p:grpSp>
          <p:nvGrpSpPr>
            <p:cNvPr id="2" name="Group 1"/>
            <p:cNvGrpSpPr/>
            <p:nvPr/>
          </p:nvGrpSpPr>
          <p:grpSpPr>
            <a:xfrm>
              <a:off x="49482" y="-257750"/>
              <a:ext cx="4114803" cy="7359657"/>
              <a:chOff x="8077197" y="-233686"/>
              <a:chExt cx="4114803" cy="7359657"/>
            </a:xfrm>
          </p:grpSpPr>
          <p:sp>
            <p:nvSpPr>
              <p:cNvPr id="3" name="TextBox 11"/>
              <p:cNvSpPr txBox="1"/>
              <p:nvPr/>
            </p:nvSpPr>
            <p:spPr>
              <a:xfrm>
                <a:off x="11055929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" name="TextBox 18"/>
              <p:cNvSpPr txBox="1"/>
              <p:nvPr/>
            </p:nvSpPr>
            <p:spPr>
              <a:xfrm>
                <a:off x="8077198" y="592564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" name="TextBox 19"/>
              <p:cNvSpPr txBox="1"/>
              <p:nvPr/>
            </p:nvSpPr>
            <p:spPr>
              <a:xfrm>
                <a:off x="9352759" y="591762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" name="Multiply 5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" name="TextBox 11"/>
              <p:cNvSpPr txBox="1"/>
              <p:nvPr/>
            </p:nvSpPr>
            <p:spPr>
              <a:xfrm>
                <a:off x="11055928" y="465708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endParaRPr lang="en-US" sz="7200" b="1" dirty="0"/>
              </a:p>
            </p:txBody>
          </p:sp>
          <p:sp>
            <p:nvSpPr>
              <p:cNvPr id="8" name="TextBox 18"/>
              <p:cNvSpPr txBox="1"/>
              <p:nvPr/>
            </p:nvSpPr>
            <p:spPr>
              <a:xfrm>
                <a:off x="8077197" y="46570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9" name="TextBox 19"/>
              <p:cNvSpPr txBox="1"/>
              <p:nvPr/>
            </p:nvSpPr>
            <p:spPr>
              <a:xfrm>
                <a:off x="9352758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0" name="Multiply 9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endParaRPr lang="en-US" sz="7200" b="1" dirty="0"/>
              </a:p>
            </p:txBody>
          </p:sp>
          <p:sp>
            <p:nvSpPr>
              <p:cNvPr id="12" name="TextBox 18"/>
              <p:cNvSpPr txBox="1"/>
              <p:nvPr/>
            </p:nvSpPr>
            <p:spPr>
              <a:xfrm>
                <a:off x="8077197" y="-22566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3" name="TextBox 19"/>
              <p:cNvSpPr txBox="1"/>
              <p:nvPr/>
            </p:nvSpPr>
            <p:spPr>
              <a:xfrm>
                <a:off x="9352758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" name="Multiply 13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11055928" y="1146696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endParaRPr lang="en-US" sz="7200" b="1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77197" y="114669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7" name="TextBox 19"/>
              <p:cNvSpPr txBox="1"/>
              <p:nvPr/>
            </p:nvSpPr>
            <p:spPr>
              <a:xfrm>
                <a:off x="9352758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8" name="Multiply 17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9" name="TextBox 11"/>
              <p:cNvSpPr txBox="1"/>
              <p:nvPr/>
            </p:nvSpPr>
            <p:spPr>
              <a:xfrm>
                <a:off x="11055928" y="1837495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endParaRPr lang="en-US" sz="7200" b="1" dirty="0"/>
              </a:p>
            </p:txBody>
          </p:sp>
          <p:sp>
            <p:nvSpPr>
              <p:cNvPr id="20" name="TextBox 18"/>
              <p:cNvSpPr txBox="1"/>
              <p:nvPr/>
            </p:nvSpPr>
            <p:spPr>
              <a:xfrm>
                <a:off x="8077197" y="1837495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9352758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2" name="Multiply 21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11055928" y="2530754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endParaRPr lang="en-US" sz="7200" b="1" dirty="0"/>
              </a:p>
            </p:txBody>
          </p:sp>
          <p:sp>
            <p:nvSpPr>
              <p:cNvPr id="24" name="TextBox 18"/>
              <p:cNvSpPr txBox="1"/>
              <p:nvPr/>
            </p:nvSpPr>
            <p:spPr>
              <a:xfrm>
                <a:off x="8077197" y="25307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5" name="TextBox 19"/>
              <p:cNvSpPr txBox="1"/>
              <p:nvPr/>
            </p:nvSpPr>
            <p:spPr>
              <a:xfrm>
                <a:off x="9352758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6" name="Multiply 25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7" name="TextBox 11"/>
              <p:cNvSpPr txBox="1"/>
              <p:nvPr/>
            </p:nvSpPr>
            <p:spPr>
              <a:xfrm>
                <a:off x="11055928" y="3210283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12</a:t>
                </a:r>
                <a:endParaRPr lang="en-US" sz="7200" b="1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77197" y="3210283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9" name="TextBox 19"/>
              <p:cNvSpPr txBox="1"/>
              <p:nvPr/>
            </p:nvSpPr>
            <p:spPr>
              <a:xfrm>
                <a:off x="9352758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0" name="Multiply 29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1" name="TextBox 11"/>
              <p:cNvSpPr txBox="1"/>
              <p:nvPr/>
            </p:nvSpPr>
            <p:spPr>
              <a:xfrm>
                <a:off x="11055928" y="3888350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14</a:t>
                </a:r>
                <a:endParaRPr lang="en-US" sz="7200" b="1" dirty="0"/>
              </a:p>
            </p:txBody>
          </p:sp>
          <p:sp>
            <p:nvSpPr>
              <p:cNvPr id="32" name="TextBox 18"/>
              <p:cNvSpPr txBox="1"/>
              <p:nvPr/>
            </p:nvSpPr>
            <p:spPr>
              <a:xfrm>
                <a:off x="8077197" y="3888350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3" name="TextBox 19"/>
              <p:cNvSpPr txBox="1"/>
              <p:nvPr/>
            </p:nvSpPr>
            <p:spPr>
              <a:xfrm>
                <a:off x="9352758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4" name="Multiply 33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5" name="TextBox 11"/>
              <p:cNvSpPr txBox="1"/>
              <p:nvPr/>
            </p:nvSpPr>
            <p:spPr>
              <a:xfrm>
                <a:off x="11055928" y="4567512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16</a:t>
                </a:r>
                <a:endParaRPr lang="en-US" sz="7200" b="1" dirty="0"/>
              </a:p>
            </p:txBody>
          </p:sp>
          <p:sp>
            <p:nvSpPr>
              <p:cNvPr id="36" name="TextBox 18"/>
              <p:cNvSpPr txBox="1"/>
              <p:nvPr/>
            </p:nvSpPr>
            <p:spPr>
              <a:xfrm>
                <a:off x="8077197" y="456751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7" name="TextBox 19"/>
              <p:cNvSpPr txBox="1"/>
              <p:nvPr/>
            </p:nvSpPr>
            <p:spPr>
              <a:xfrm>
                <a:off x="9352758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8" name="Multiply 37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9" name="TextBox 11"/>
              <p:cNvSpPr txBox="1"/>
              <p:nvPr/>
            </p:nvSpPr>
            <p:spPr>
              <a:xfrm>
                <a:off x="11055928" y="5229002"/>
                <a:ext cx="104708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18</a:t>
                </a:r>
                <a:endParaRPr lang="en-US" sz="7200" b="1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77197" y="522900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1" name="TextBox 19"/>
              <p:cNvSpPr txBox="1"/>
              <p:nvPr/>
            </p:nvSpPr>
            <p:spPr>
              <a:xfrm>
                <a:off x="9352758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42" name="Multiply 41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3" name="Equal 42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Equal 43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Equal 44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Equal 45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Equal 46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Equal 47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Equal 48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Equal 49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Equal 50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Equal 51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7872299" y="-240181"/>
              <a:ext cx="4319701" cy="7366152"/>
              <a:chOff x="7872299" y="-240181"/>
              <a:chExt cx="4319701" cy="7366152"/>
            </a:xfrm>
          </p:grpSpPr>
          <p:sp>
            <p:nvSpPr>
              <p:cNvPr id="54" name="TextBox 11"/>
              <p:cNvSpPr txBox="1"/>
              <p:nvPr/>
            </p:nvSpPr>
            <p:spPr>
              <a:xfrm>
                <a:off x="11055929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5" name="Multiply 54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56" name="TextBox 11"/>
              <p:cNvSpPr txBox="1"/>
              <p:nvPr/>
            </p:nvSpPr>
            <p:spPr>
              <a:xfrm>
                <a:off x="11055928" y="465708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endParaRPr lang="en-US" sz="7200" b="1" dirty="0"/>
              </a:p>
            </p:txBody>
          </p:sp>
          <p:sp>
            <p:nvSpPr>
              <p:cNvPr id="57" name="Multiply 56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58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endParaRPr lang="en-US" sz="7200" b="1" dirty="0"/>
              </a:p>
            </p:txBody>
          </p:sp>
          <p:sp>
            <p:nvSpPr>
              <p:cNvPr id="59" name="Multiply 58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0" name="TextBox 11"/>
              <p:cNvSpPr txBox="1"/>
              <p:nvPr/>
            </p:nvSpPr>
            <p:spPr>
              <a:xfrm>
                <a:off x="11055928" y="1146696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endParaRPr lang="en-US" sz="7200" b="1" dirty="0"/>
              </a:p>
            </p:txBody>
          </p:sp>
          <p:sp>
            <p:nvSpPr>
              <p:cNvPr id="61" name="Multiply 60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2" name="TextBox 11"/>
              <p:cNvSpPr txBox="1"/>
              <p:nvPr/>
            </p:nvSpPr>
            <p:spPr>
              <a:xfrm>
                <a:off x="11055928" y="1837495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endParaRPr lang="en-US" sz="7200" b="1" dirty="0"/>
              </a:p>
            </p:txBody>
          </p:sp>
          <p:sp>
            <p:nvSpPr>
              <p:cNvPr id="63" name="Multiply 62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4" name="TextBox 11"/>
              <p:cNvSpPr txBox="1"/>
              <p:nvPr/>
            </p:nvSpPr>
            <p:spPr>
              <a:xfrm>
                <a:off x="11055928" y="2530754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endParaRPr lang="en-US" sz="7200" b="1" dirty="0"/>
              </a:p>
            </p:txBody>
          </p:sp>
          <p:sp>
            <p:nvSpPr>
              <p:cNvPr id="65" name="Multiply 64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6" name="TextBox 11"/>
              <p:cNvSpPr txBox="1"/>
              <p:nvPr/>
            </p:nvSpPr>
            <p:spPr>
              <a:xfrm>
                <a:off x="11055928" y="3210283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12</a:t>
                </a:r>
                <a:endParaRPr lang="en-US" sz="7200" b="1" dirty="0"/>
              </a:p>
            </p:txBody>
          </p:sp>
          <p:sp>
            <p:nvSpPr>
              <p:cNvPr id="67" name="Multiply 66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8" name="TextBox 11"/>
              <p:cNvSpPr txBox="1"/>
              <p:nvPr/>
            </p:nvSpPr>
            <p:spPr>
              <a:xfrm>
                <a:off x="11055928" y="3888350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14</a:t>
                </a:r>
                <a:endParaRPr lang="en-US" sz="7200" b="1" dirty="0"/>
              </a:p>
            </p:txBody>
          </p:sp>
          <p:sp>
            <p:nvSpPr>
              <p:cNvPr id="69" name="Multiply 68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0" name="TextBox 11"/>
              <p:cNvSpPr txBox="1"/>
              <p:nvPr/>
            </p:nvSpPr>
            <p:spPr>
              <a:xfrm>
                <a:off x="11055928" y="4567512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16</a:t>
                </a:r>
                <a:endParaRPr lang="en-US" sz="7200" b="1" dirty="0"/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2" name="TextBox 11"/>
              <p:cNvSpPr txBox="1"/>
              <p:nvPr/>
            </p:nvSpPr>
            <p:spPr>
              <a:xfrm>
                <a:off x="11055928" y="5229002"/>
                <a:ext cx="104708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18</a:t>
                </a:r>
                <a:endParaRPr lang="en-US" sz="7200" b="1" dirty="0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9456055" y="-240181"/>
                <a:ext cx="676531" cy="7351638"/>
                <a:chOff x="8077197" y="-225667"/>
                <a:chExt cx="676531" cy="7351638"/>
              </a:xfrm>
            </p:grpSpPr>
            <p:sp>
              <p:nvSpPr>
                <p:cNvPr id="96" name="TextBox 18"/>
                <p:cNvSpPr txBox="1"/>
                <p:nvPr/>
              </p:nvSpPr>
              <p:spPr>
                <a:xfrm>
                  <a:off x="8077198" y="5925642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7" name="TextBox 18"/>
                <p:cNvSpPr txBox="1"/>
                <p:nvPr/>
              </p:nvSpPr>
              <p:spPr>
                <a:xfrm>
                  <a:off x="8077197" y="465708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8" name="TextBox 18"/>
                <p:cNvSpPr txBox="1"/>
                <p:nvPr/>
              </p:nvSpPr>
              <p:spPr>
                <a:xfrm>
                  <a:off x="8077197" y="-225667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9" name="TextBox 18"/>
                <p:cNvSpPr txBox="1"/>
                <p:nvPr/>
              </p:nvSpPr>
              <p:spPr>
                <a:xfrm>
                  <a:off x="8077197" y="114669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0" name="TextBox 18"/>
                <p:cNvSpPr txBox="1"/>
                <p:nvPr/>
              </p:nvSpPr>
              <p:spPr>
                <a:xfrm>
                  <a:off x="8077197" y="1837495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1" name="TextBox 18"/>
                <p:cNvSpPr txBox="1"/>
                <p:nvPr/>
              </p:nvSpPr>
              <p:spPr>
                <a:xfrm>
                  <a:off x="8077197" y="253075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2" name="TextBox 18"/>
                <p:cNvSpPr txBox="1"/>
                <p:nvPr/>
              </p:nvSpPr>
              <p:spPr>
                <a:xfrm>
                  <a:off x="8077197" y="3210283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3" name="TextBox 18"/>
                <p:cNvSpPr txBox="1"/>
                <p:nvPr/>
              </p:nvSpPr>
              <p:spPr>
                <a:xfrm>
                  <a:off x="8077197" y="3888350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4" name="TextBox 18"/>
                <p:cNvSpPr txBox="1"/>
                <p:nvPr/>
              </p:nvSpPr>
              <p:spPr>
                <a:xfrm>
                  <a:off x="8077197" y="4567512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5" name="TextBox 18"/>
                <p:cNvSpPr txBox="1"/>
                <p:nvPr/>
              </p:nvSpPr>
              <p:spPr>
                <a:xfrm>
                  <a:off x="8077197" y="5229002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</p:grpSp>
          <p:sp>
            <p:nvSpPr>
              <p:cNvPr id="74" name="Multiply 73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5" name="Equal 74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Equal 75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Equal 76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Equal 77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Equal 78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Equal 79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Equal 80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Equal 81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Equal 82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Equal 83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5" name="Group 84"/>
              <p:cNvGrpSpPr/>
              <p:nvPr/>
            </p:nvGrpSpPr>
            <p:grpSpPr>
              <a:xfrm>
                <a:off x="7872299" y="-233686"/>
                <a:ext cx="1194455" cy="7264554"/>
                <a:chOff x="7814244" y="-233686"/>
                <a:chExt cx="1194455" cy="7264554"/>
              </a:xfrm>
            </p:grpSpPr>
            <p:sp>
              <p:nvSpPr>
                <p:cNvPr id="86" name="TextBox 19"/>
                <p:cNvSpPr txBox="1"/>
                <p:nvPr/>
              </p:nvSpPr>
              <p:spPr>
                <a:xfrm>
                  <a:off x="7814244" y="583053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7" name="TextBox 19"/>
                <p:cNvSpPr txBox="1"/>
                <p:nvPr/>
              </p:nvSpPr>
              <p:spPr>
                <a:xfrm>
                  <a:off x="7843271" y="45768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8" name="TextBox 19"/>
                <p:cNvSpPr txBox="1"/>
                <p:nvPr/>
              </p:nvSpPr>
              <p:spPr>
                <a:xfrm>
                  <a:off x="7843271" y="-23368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89" name="TextBox 19"/>
                <p:cNvSpPr txBox="1"/>
                <p:nvPr/>
              </p:nvSpPr>
              <p:spPr>
                <a:xfrm>
                  <a:off x="7843271" y="1138677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0" name="TextBox 19"/>
                <p:cNvSpPr txBox="1"/>
                <p:nvPr/>
              </p:nvSpPr>
              <p:spPr>
                <a:xfrm>
                  <a:off x="7843271" y="182947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1" name="TextBox 19"/>
                <p:cNvSpPr txBox="1"/>
                <p:nvPr/>
              </p:nvSpPr>
              <p:spPr>
                <a:xfrm>
                  <a:off x="7843271" y="2522735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5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2" name="TextBox 19"/>
                <p:cNvSpPr txBox="1"/>
                <p:nvPr/>
              </p:nvSpPr>
              <p:spPr>
                <a:xfrm>
                  <a:off x="7843271" y="3202264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3" name="TextBox 19"/>
                <p:cNvSpPr txBox="1"/>
                <p:nvPr/>
              </p:nvSpPr>
              <p:spPr>
                <a:xfrm>
                  <a:off x="7843271" y="3880331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4" name="TextBox 19"/>
                <p:cNvSpPr txBox="1"/>
                <p:nvPr/>
              </p:nvSpPr>
              <p:spPr>
                <a:xfrm>
                  <a:off x="7843271" y="455949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5" name="TextBox 19"/>
                <p:cNvSpPr txBox="1"/>
                <p:nvPr/>
              </p:nvSpPr>
              <p:spPr>
                <a:xfrm>
                  <a:off x="7843271" y="522098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</p:grpSp>
        </p:grpSp>
        <p:sp>
          <p:nvSpPr>
            <p:cNvPr id="107" name="TextBox 19"/>
            <p:cNvSpPr txBox="1"/>
            <p:nvPr/>
          </p:nvSpPr>
          <p:spPr>
            <a:xfrm>
              <a:off x="4135912" y="72022"/>
              <a:ext cx="3704795" cy="5509200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দুইয়ের(</a:t>
              </a:r>
              <a:r>
                <a:rPr lang="bn-IN" sz="8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en-US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8800" b="1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নামতা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8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)বামে 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ডানে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06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123369" y="-327266"/>
            <a:ext cx="12068631" cy="7453237"/>
            <a:chOff x="123369" y="-327266"/>
            <a:chExt cx="12068631" cy="7453237"/>
          </a:xfrm>
        </p:grpSpPr>
        <p:grpSp>
          <p:nvGrpSpPr>
            <p:cNvPr id="2" name="Group 1"/>
            <p:cNvGrpSpPr/>
            <p:nvPr/>
          </p:nvGrpSpPr>
          <p:grpSpPr>
            <a:xfrm>
              <a:off x="123369" y="-327266"/>
              <a:ext cx="4172859" cy="7409694"/>
              <a:chOff x="8019141" y="-283723"/>
              <a:chExt cx="4172859" cy="7409694"/>
            </a:xfrm>
          </p:grpSpPr>
          <p:sp>
            <p:nvSpPr>
              <p:cNvPr id="3" name="TextBox 11"/>
              <p:cNvSpPr txBox="1"/>
              <p:nvPr/>
            </p:nvSpPr>
            <p:spPr>
              <a:xfrm>
                <a:off x="11055929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" name="TextBox 19"/>
              <p:cNvSpPr txBox="1"/>
              <p:nvPr/>
            </p:nvSpPr>
            <p:spPr>
              <a:xfrm>
                <a:off x="9352759" y="591762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6" name="Multiply 5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" name="TextBox 11"/>
              <p:cNvSpPr txBox="1"/>
              <p:nvPr/>
            </p:nvSpPr>
            <p:spPr>
              <a:xfrm>
                <a:off x="11055928" y="465708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endParaRPr lang="en-US" sz="7200" b="1" dirty="0"/>
              </a:p>
            </p:txBody>
          </p:sp>
          <p:sp>
            <p:nvSpPr>
              <p:cNvPr id="8" name="TextBox 18"/>
              <p:cNvSpPr txBox="1"/>
              <p:nvPr/>
            </p:nvSpPr>
            <p:spPr>
              <a:xfrm>
                <a:off x="8019141" y="407652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9" name="TextBox 19"/>
              <p:cNvSpPr txBox="1"/>
              <p:nvPr/>
            </p:nvSpPr>
            <p:spPr>
              <a:xfrm>
                <a:off x="9352758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0" name="Multiply 9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endParaRPr lang="en-US" sz="7200" b="1" dirty="0"/>
              </a:p>
            </p:txBody>
          </p:sp>
          <p:sp>
            <p:nvSpPr>
              <p:cNvPr id="12" name="TextBox 18"/>
              <p:cNvSpPr txBox="1"/>
              <p:nvPr/>
            </p:nvSpPr>
            <p:spPr>
              <a:xfrm>
                <a:off x="8019141" y="-283723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3" name="TextBox 19"/>
              <p:cNvSpPr txBox="1"/>
              <p:nvPr/>
            </p:nvSpPr>
            <p:spPr>
              <a:xfrm>
                <a:off x="9352758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" name="Multiply 13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11055928" y="1146696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endParaRPr lang="en-US" sz="7200" b="1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19141" y="1088640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7" name="TextBox 19"/>
              <p:cNvSpPr txBox="1"/>
              <p:nvPr/>
            </p:nvSpPr>
            <p:spPr>
              <a:xfrm>
                <a:off x="9352758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8" name="Multiply 17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9" name="TextBox 11"/>
              <p:cNvSpPr txBox="1"/>
              <p:nvPr/>
            </p:nvSpPr>
            <p:spPr>
              <a:xfrm>
                <a:off x="11055928" y="1837495"/>
                <a:ext cx="104708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12</a:t>
                </a:r>
                <a:endParaRPr lang="en-US" sz="7200" b="1" dirty="0"/>
              </a:p>
            </p:txBody>
          </p:sp>
          <p:sp>
            <p:nvSpPr>
              <p:cNvPr id="20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9352758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2" name="Multiply 21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11055928" y="2530754"/>
                <a:ext cx="104708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15</a:t>
                </a:r>
                <a:endParaRPr lang="en-US" sz="7200" b="1" dirty="0"/>
              </a:p>
            </p:txBody>
          </p:sp>
          <p:sp>
            <p:nvSpPr>
              <p:cNvPr id="2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5" name="TextBox 19"/>
              <p:cNvSpPr txBox="1"/>
              <p:nvPr/>
            </p:nvSpPr>
            <p:spPr>
              <a:xfrm>
                <a:off x="9352758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6" name="Multiply 25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7" name="TextBox 11"/>
              <p:cNvSpPr txBox="1"/>
              <p:nvPr/>
            </p:nvSpPr>
            <p:spPr>
              <a:xfrm>
                <a:off x="11055928" y="3210283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18</a:t>
                </a:r>
                <a:endParaRPr lang="en-US" sz="7200" b="1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29" name="TextBox 19"/>
              <p:cNvSpPr txBox="1"/>
              <p:nvPr/>
            </p:nvSpPr>
            <p:spPr>
              <a:xfrm>
                <a:off x="9352758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0" name="Multiply 29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1" name="TextBox 11"/>
              <p:cNvSpPr txBox="1"/>
              <p:nvPr/>
            </p:nvSpPr>
            <p:spPr>
              <a:xfrm>
                <a:off x="11055928" y="3888350"/>
                <a:ext cx="104708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21</a:t>
                </a:r>
                <a:endParaRPr lang="en-US" sz="7200" b="1" dirty="0"/>
              </a:p>
            </p:txBody>
          </p:sp>
          <p:sp>
            <p:nvSpPr>
              <p:cNvPr id="32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3" name="TextBox 19"/>
              <p:cNvSpPr txBox="1"/>
              <p:nvPr/>
            </p:nvSpPr>
            <p:spPr>
              <a:xfrm>
                <a:off x="9352758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4" name="Multiply 33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5" name="TextBox 11"/>
              <p:cNvSpPr txBox="1"/>
              <p:nvPr/>
            </p:nvSpPr>
            <p:spPr>
              <a:xfrm>
                <a:off x="11055928" y="4567512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24</a:t>
                </a:r>
                <a:endParaRPr lang="en-US" sz="7200" b="1" dirty="0"/>
              </a:p>
            </p:txBody>
          </p:sp>
          <p:sp>
            <p:nvSpPr>
              <p:cNvPr id="36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7" name="TextBox 19"/>
              <p:cNvSpPr txBox="1"/>
              <p:nvPr/>
            </p:nvSpPr>
            <p:spPr>
              <a:xfrm>
                <a:off x="9352758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38" name="Multiply 37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39" name="TextBox 11"/>
              <p:cNvSpPr txBox="1"/>
              <p:nvPr/>
            </p:nvSpPr>
            <p:spPr>
              <a:xfrm>
                <a:off x="11055928" y="5229002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27</a:t>
                </a:r>
                <a:endParaRPr lang="en-US" sz="7200" b="1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41" name="TextBox 19"/>
              <p:cNvSpPr txBox="1"/>
              <p:nvPr/>
            </p:nvSpPr>
            <p:spPr>
              <a:xfrm>
                <a:off x="9352758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42" name="Multiply 41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3" name="Equal 42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Equal 43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Equal 44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Equal 45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Equal 46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Equal 47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Equal 48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Equal 49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Equal 50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Equal 51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7901329" y="-283723"/>
              <a:ext cx="4290671" cy="7409694"/>
              <a:chOff x="7901329" y="-283723"/>
              <a:chExt cx="4290671" cy="7409694"/>
            </a:xfrm>
          </p:grpSpPr>
          <p:sp>
            <p:nvSpPr>
              <p:cNvPr id="54" name="TextBox 11"/>
              <p:cNvSpPr txBox="1"/>
              <p:nvPr/>
            </p:nvSpPr>
            <p:spPr>
              <a:xfrm>
                <a:off x="11055929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55" name="Multiply 54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56" name="TextBox 11"/>
              <p:cNvSpPr txBox="1"/>
              <p:nvPr/>
            </p:nvSpPr>
            <p:spPr>
              <a:xfrm>
                <a:off x="11055928" y="465708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endParaRPr lang="en-US" sz="7200" b="1" dirty="0"/>
              </a:p>
            </p:txBody>
          </p:sp>
          <p:sp>
            <p:nvSpPr>
              <p:cNvPr id="57" name="Multiply 56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58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endParaRPr lang="en-US" sz="7200" b="1" dirty="0"/>
              </a:p>
            </p:txBody>
          </p:sp>
          <p:sp>
            <p:nvSpPr>
              <p:cNvPr id="59" name="Multiply 58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0" name="TextBox 11"/>
              <p:cNvSpPr txBox="1"/>
              <p:nvPr/>
            </p:nvSpPr>
            <p:spPr>
              <a:xfrm>
                <a:off x="11055928" y="1146696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endParaRPr lang="en-US" sz="7200" b="1" dirty="0"/>
              </a:p>
            </p:txBody>
          </p:sp>
          <p:sp>
            <p:nvSpPr>
              <p:cNvPr id="61" name="Multiply 60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2" name="TextBox 11"/>
              <p:cNvSpPr txBox="1"/>
              <p:nvPr/>
            </p:nvSpPr>
            <p:spPr>
              <a:xfrm>
                <a:off x="11055928" y="1837495"/>
                <a:ext cx="104708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12</a:t>
                </a:r>
                <a:endParaRPr lang="en-US" sz="7200" b="1" dirty="0"/>
              </a:p>
            </p:txBody>
          </p:sp>
          <p:sp>
            <p:nvSpPr>
              <p:cNvPr id="63" name="Multiply 62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4" name="TextBox 11"/>
              <p:cNvSpPr txBox="1"/>
              <p:nvPr/>
            </p:nvSpPr>
            <p:spPr>
              <a:xfrm>
                <a:off x="11055928" y="2530754"/>
                <a:ext cx="104708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15</a:t>
                </a:r>
                <a:endParaRPr lang="en-US" sz="7200" b="1" dirty="0"/>
              </a:p>
            </p:txBody>
          </p:sp>
          <p:sp>
            <p:nvSpPr>
              <p:cNvPr id="65" name="Multiply 64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6" name="TextBox 11"/>
              <p:cNvSpPr txBox="1"/>
              <p:nvPr/>
            </p:nvSpPr>
            <p:spPr>
              <a:xfrm>
                <a:off x="11055928" y="3210283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18</a:t>
                </a:r>
                <a:endParaRPr lang="en-US" sz="7200" b="1" dirty="0"/>
              </a:p>
            </p:txBody>
          </p:sp>
          <p:sp>
            <p:nvSpPr>
              <p:cNvPr id="67" name="Multiply 66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68" name="TextBox 11"/>
              <p:cNvSpPr txBox="1"/>
              <p:nvPr/>
            </p:nvSpPr>
            <p:spPr>
              <a:xfrm>
                <a:off x="11055928" y="3888350"/>
                <a:ext cx="104708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21</a:t>
                </a:r>
                <a:endParaRPr lang="en-US" sz="7200" b="1" dirty="0"/>
              </a:p>
            </p:txBody>
          </p:sp>
          <p:sp>
            <p:nvSpPr>
              <p:cNvPr id="69" name="Multiply 68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0" name="TextBox 11"/>
              <p:cNvSpPr txBox="1"/>
              <p:nvPr/>
            </p:nvSpPr>
            <p:spPr>
              <a:xfrm>
                <a:off x="11055928" y="4567512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24</a:t>
                </a:r>
                <a:endParaRPr lang="en-US" sz="7200" b="1" dirty="0"/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2" name="TextBox 11"/>
              <p:cNvSpPr txBox="1"/>
              <p:nvPr/>
            </p:nvSpPr>
            <p:spPr>
              <a:xfrm>
                <a:off x="11055928" y="5229002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27</a:t>
                </a:r>
                <a:endParaRPr lang="en-US" sz="7200" b="1" dirty="0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9383484" y="-283723"/>
                <a:ext cx="676531" cy="7351638"/>
                <a:chOff x="8019141" y="-283723"/>
                <a:chExt cx="676531" cy="7351638"/>
              </a:xfrm>
            </p:grpSpPr>
            <p:sp>
              <p:nvSpPr>
                <p:cNvPr id="96" name="TextBox 18"/>
                <p:cNvSpPr txBox="1"/>
                <p:nvPr/>
              </p:nvSpPr>
              <p:spPr>
                <a:xfrm>
                  <a:off x="8019142" y="586758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7" name="TextBox 18"/>
                <p:cNvSpPr txBox="1"/>
                <p:nvPr/>
              </p:nvSpPr>
              <p:spPr>
                <a:xfrm>
                  <a:off x="8019141" y="407652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8" name="TextBox 18"/>
                <p:cNvSpPr txBox="1"/>
                <p:nvPr/>
              </p:nvSpPr>
              <p:spPr>
                <a:xfrm>
                  <a:off x="8019141" y="-283723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9" name="TextBox 18"/>
                <p:cNvSpPr txBox="1"/>
                <p:nvPr/>
              </p:nvSpPr>
              <p:spPr>
                <a:xfrm>
                  <a:off x="8019141" y="1088640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0" name="TextBox 18"/>
                <p:cNvSpPr txBox="1"/>
                <p:nvPr/>
              </p:nvSpPr>
              <p:spPr>
                <a:xfrm>
                  <a:off x="8019141" y="1779439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1" name="TextBox 18"/>
                <p:cNvSpPr txBox="1"/>
                <p:nvPr/>
              </p:nvSpPr>
              <p:spPr>
                <a:xfrm>
                  <a:off x="8019141" y="2472698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2" name="TextBox 18"/>
                <p:cNvSpPr txBox="1"/>
                <p:nvPr/>
              </p:nvSpPr>
              <p:spPr>
                <a:xfrm>
                  <a:off x="8019141" y="3152227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3" name="TextBox 18"/>
                <p:cNvSpPr txBox="1"/>
                <p:nvPr/>
              </p:nvSpPr>
              <p:spPr>
                <a:xfrm>
                  <a:off x="8019141" y="383029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4" name="TextBox 18"/>
                <p:cNvSpPr txBox="1"/>
                <p:nvPr/>
              </p:nvSpPr>
              <p:spPr>
                <a:xfrm>
                  <a:off x="8019141" y="450945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105" name="TextBox 18"/>
                <p:cNvSpPr txBox="1"/>
                <p:nvPr/>
              </p:nvSpPr>
              <p:spPr>
                <a:xfrm>
                  <a:off x="8019141" y="517094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</p:grpSp>
          <p:sp>
            <p:nvSpPr>
              <p:cNvPr id="74" name="Multiply 73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75" name="Equal 74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Equal 75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Equal 76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Equal 77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Equal 78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Equal 79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Equal 80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Equal 81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Equal 82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Equal 83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5" name="Group 84"/>
              <p:cNvGrpSpPr/>
              <p:nvPr/>
            </p:nvGrpSpPr>
            <p:grpSpPr>
              <a:xfrm>
                <a:off x="7901329" y="-233686"/>
                <a:ext cx="1194455" cy="7264554"/>
                <a:chOff x="7814244" y="-233686"/>
                <a:chExt cx="1194455" cy="7264554"/>
              </a:xfrm>
            </p:grpSpPr>
            <p:sp>
              <p:nvSpPr>
                <p:cNvPr id="86" name="TextBox 19"/>
                <p:cNvSpPr txBox="1"/>
                <p:nvPr/>
              </p:nvSpPr>
              <p:spPr>
                <a:xfrm>
                  <a:off x="7814244" y="583053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7" name="TextBox 19"/>
                <p:cNvSpPr txBox="1"/>
                <p:nvPr/>
              </p:nvSpPr>
              <p:spPr>
                <a:xfrm>
                  <a:off x="7843271" y="45768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8" name="TextBox 19"/>
                <p:cNvSpPr txBox="1"/>
                <p:nvPr/>
              </p:nvSpPr>
              <p:spPr>
                <a:xfrm>
                  <a:off x="7843271" y="-23368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89" name="TextBox 19"/>
                <p:cNvSpPr txBox="1"/>
                <p:nvPr/>
              </p:nvSpPr>
              <p:spPr>
                <a:xfrm>
                  <a:off x="7843271" y="1138677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0" name="TextBox 19"/>
                <p:cNvSpPr txBox="1"/>
                <p:nvPr/>
              </p:nvSpPr>
              <p:spPr>
                <a:xfrm>
                  <a:off x="7843271" y="182947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1" name="TextBox 19"/>
                <p:cNvSpPr txBox="1"/>
                <p:nvPr/>
              </p:nvSpPr>
              <p:spPr>
                <a:xfrm>
                  <a:off x="7843271" y="2522735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5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2" name="TextBox 19"/>
                <p:cNvSpPr txBox="1"/>
                <p:nvPr/>
              </p:nvSpPr>
              <p:spPr>
                <a:xfrm>
                  <a:off x="7843271" y="3202264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3" name="TextBox 19"/>
                <p:cNvSpPr txBox="1"/>
                <p:nvPr/>
              </p:nvSpPr>
              <p:spPr>
                <a:xfrm>
                  <a:off x="7843271" y="3880331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4" name="TextBox 19"/>
                <p:cNvSpPr txBox="1"/>
                <p:nvPr/>
              </p:nvSpPr>
              <p:spPr>
                <a:xfrm>
                  <a:off x="7843271" y="455949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5" name="TextBox 19"/>
                <p:cNvSpPr txBox="1"/>
                <p:nvPr/>
              </p:nvSpPr>
              <p:spPr>
                <a:xfrm>
                  <a:off x="7843271" y="522098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</p:grpSp>
        </p:grpSp>
        <p:sp>
          <p:nvSpPr>
            <p:cNvPr id="107" name="TextBox 19"/>
            <p:cNvSpPr txBox="1"/>
            <p:nvPr/>
          </p:nvSpPr>
          <p:spPr>
            <a:xfrm>
              <a:off x="4221473" y="181625"/>
              <a:ext cx="3653410" cy="5509200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তিনের(</a:t>
              </a:r>
              <a:r>
                <a:rPr lang="bn-IN" sz="8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en-US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8800" b="1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নামতা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8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)বামে 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ডানে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64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108855" y="-283724"/>
            <a:ext cx="12329889" cy="7409695"/>
            <a:chOff x="108855" y="-283724"/>
            <a:chExt cx="12329889" cy="7409695"/>
          </a:xfrm>
        </p:grpSpPr>
        <p:grpSp>
          <p:nvGrpSpPr>
            <p:cNvPr id="2" name="Group 1"/>
            <p:cNvGrpSpPr/>
            <p:nvPr/>
          </p:nvGrpSpPr>
          <p:grpSpPr>
            <a:xfrm>
              <a:off x="108855" y="-283724"/>
              <a:ext cx="4419603" cy="7366152"/>
              <a:chOff x="8019141" y="-240181"/>
              <a:chExt cx="4419603" cy="7366152"/>
            </a:xfrm>
          </p:grpSpPr>
          <p:sp>
            <p:nvSpPr>
              <p:cNvPr id="3" name="TextBox 11"/>
              <p:cNvSpPr txBox="1"/>
              <p:nvPr/>
            </p:nvSpPr>
            <p:spPr>
              <a:xfrm>
                <a:off x="11070443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" name="TextBox 19"/>
              <p:cNvSpPr txBox="1"/>
              <p:nvPr/>
            </p:nvSpPr>
            <p:spPr>
              <a:xfrm>
                <a:off x="9352759" y="591762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6" name="Multiply 5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11"/>
              <p:cNvSpPr txBox="1"/>
              <p:nvPr/>
            </p:nvSpPr>
            <p:spPr>
              <a:xfrm>
                <a:off x="11055928" y="465708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endParaRPr lang="en-US" sz="7200" dirty="0"/>
              </a:p>
            </p:txBody>
          </p:sp>
          <p:sp>
            <p:nvSpPr>
              <p:cNvPr id="8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9" name="TextBox 19"/>
              <p:cNvSpPr txBox="1"/>
              <p:nvPr/>
            </p:nvSpPr>
            <p:spPr>
              <a:xfrm>
                <a:off x="9352758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0" name="Multiply 9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endParaRPr lang="en-US" sz="7200" dirty="0"/>
              </a:p>
            </p:txBody>
          </p:sp>
          <p:sp>
            <p:nvSpPr>
              <p:cNvPr id="12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3" name="TextBox 19"/>
              <p:cNvSpPr txBox="1"/>
              <p:nvPr/>
            </p:nvSpPr>
            <p:spPr>
              <a:xfrm>
                <a:off x="9352758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" name="Multiply 13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11055928" y="1146696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12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7" name="TextBox 19"/>
              <p:cNvSpPr txBox="1"/>
              <p:nvPr/>
            </p:nvSpPr>
            <p:spPr>
              <a:xfrm>
                <a:off x="9352758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8" name="Multiply 17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1"/>
              <p:cNvSpPr txBox="1"/>
              <p:nvPr/>
            </p:nvSpPr>
            <p:spPr>
              <a:xfrm>
                <a:off x="11055928" y="1837495"/>
                <a:ext cx="108468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16</a:t>
                </a:r>
                <a:endParaRPr lang="en-US" sz="7200" dirty="0"/>
              </a:p>
            </p:txBody>
          </p:sp>
          <p:sp>
            <p:nvSpPr>
              <p:cNvPr id="20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9352758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Multiply 21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11055928" y="2530754"/>
                <a:ext cx="108468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20</a:t>
                </a:r>
                <a:endParaRPr lang="en-US" sz="7200" dirty="0"/>
              </a:p>
            </p:txBody>
          </p:sp>
          <p:sp>
            <p:nvSpPr>
              <p:cNvPr id="2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5" name="TextBox 19"/>
              <p:cNvSpPr txBox="1"/>
              <p:nvPr/>
            </p:nvSpPr>
            <p:spPr>
              <a:xfrm>
                <a:off x="9352758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6" name="Multiply 25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11"/>
              <p:cNvSpPr txBox="1"/>
              <p:nvPr/>
            </p:nvSpPr>
            <p:spPr>
              <a:xfrm>
                <a:off x="11055928" y="3210283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24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9" name="TextBox 19"/>
              <p:cNvSpPr txBox="1"/>
              <p:nvPr/>
            </p:nvSpPr>
            <p:spPr>
              <a:xfrm>
                <a:off x="9352758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0" name="Multiply 29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11"/>
              <p:cNvSpPr txBox="1"/>
              <p:nvPr/>
            </p:nvSpPr>
            <p:spPr>
              <a:xfrm>
                <a:off x="11055928" y="3888350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28</a:t>
                </a:r>
                <a:endParaRPr lang="en-US" sz="7200" dirty="0"/>
              </a:p>
            </p:txBody>
          </p:sp>
          <p:sp>
            <p:nvSpPr>
              <p:cNvPr id="32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3" name="TextBox 19"/>
              <p:cNvSpPr txBox="1"/>
              <p:nvPr/>
            </p:nvSpPr>
            <p:spPr>
              <a:xfrm>
                <a:off x="9352758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4" name="Multiply 33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32</a:t>
                </a:r>
                <a:endParaRPr lang="en-US" sz="7200" dirty="0"/>
              </a:p>
            </p:txBody>
          </p:sp>
          <p:sp>
            <p:nvSpPr>
              <p:cNvPr id="36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7" name="TextBox 19"/>
              <p:cNvSpPr txBox="1"/>
              <p:nvPr/>
            </p:nvSpPr>
            <p:spPr>
              <a:xfrm>
                <a:off x="9352758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8" name="Multiply 37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36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1" name="TextBox 19"/>
              <p:cNvSpPr txBox="1"/>
              <p:nvPr/>
            </p:nvSpPr>
            <p:spPr>
              <a:xfrm>
                <a:off x="9352758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42" name="Multiply 41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Equal 42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Equal 43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Equal 44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Equal 45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Equal 46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Equal 47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Equal 48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Equal 49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Equal 50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Equal 51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7886817" y="-240181"/>
              <a:ext cx="4551927" cy="7366152"/>
              <a:chOff x="7886817" y="-240181"/>
              <a:chExt cx="4551927" cy="7366152"/>
            </a:xfrm>
          </p:grpSpPr>
          <p:sp>
            <p:nvSpPr>
              <p:cNvPr id="54" name="TextBox 11"/>
              <p:cNvSpPr txBox="1"/>
              <p:nvPr/>
            </p:nvSpPr>
            <p:spPr>
              <a:xfrm>
                <a:off x="11070443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5" name="Multiply 54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11"/>
              <p:cNvSpPr txBox="1"/>
              <p:nvPr/>
            </p:nvSpPr>
            <p:spPr>
              <a:xfrm>
                <a:off x="11055928" y="465708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endParaRPr lang="en-US" sz="7200" dirty="0"/>
              </a:p>
            </p:txBody>
          </p:sp>
          <p:sp>
            <p:nvSpPr>
              <p:cNvPr id="57" name="Multiply 56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endParaRPr lang="en-US" sz="7200" dirty="0"/>
              </a:p>
            </p:txBody>
          </p:sp>
          <p:sp>
            <p:nvSpPr>
              <p:cNvPr id="59" name="Multiply 58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11"/>
              <p:cNvSpPr txBox="1"/>
              <p:nvPr/>
            </p:nvSpPr>
            <p:spPr>
              <a:xfrm>
                <a:off x="11055928" y="1146696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12</a:t>
                </a:r>
                <a:endParaRPr lang="en-US" sz="7200" dirty="0"/>
              </a:p>
            </p:txBody>
          </p:sp>
          <p:sp>
            <p:nvSpPr>
              <p:cNvPr id="61" name="Multiply 60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11"/>
              <p:cNvSpPr txBox="1"/>
              <p:nvPr/>
            </p:nvSpPr>
            <p:spPr>
              <a:xfrm>
                <a:off x="11055928" y="1837495"/>
                <a:ext cx="108468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16</a:t>
                </a:r>
                <a:endParaRPr lang="en-US" sz="7200" dirty="0"/>
              </a:p>
            </p:txBody>
          </p:sp>
          <p:sp>
            <p:nvSpPr>
              <p:cNvPr id="63" name="Multiply 62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11"/>
              <p:cNvSpPr txBox="1"/>
              <p:nvPr/>
            </p:nvSpPr>
            <p:spPr>
              <a:xfrm>
                <a:off x="11055928" y="2530754"/>
                <a:ext cx="108468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20</a:t>
                </a:r>
                <a:endParaRPr lang="en-US" sz="7200" dirty="0"/>
              </a:p>
            </p:txBody>
          </p:sp>
          <p:sp>
            <p:nvSpPr>
              <p:cNvPr id="65" name="Multiply 64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11"/>
              <p:cNvSpPr txBox="1"/>
              <p:nvPr/>
            </p:nvSpPr>
            <p:spPr>
              <a:xfrm>
                <a:off x="11055928" y="3210283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24</a:t>
                </a:r>
                <a:endParaRPr lang="en-US" sz="7200" dirty="0"/>
              </a:p>
            </p:txBody>
          </p:sp>
          <p:sp>
            <p:nvSpPr>
              <p:cNvPr id="67" name="Multiply 66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11"/>
              <p:cNvSpPr txBox="1"/>
              <p:nvPr/>
            </p:nvSpPr>
            <p:spPr>
              <a:xfrm>
                <a:off x="11055928" y="3888350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28</a:t>
                </a:r>
                <a:endParaRPr lang="en-US" sz="7200" dirty="0"/>
              </a:p>
            </p:txBody>
          </p:sp>
          <p:sp>
            <p:nvSpPr>
              <p:cNvPr id="69" name="Multiply 68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32</a:t>
                </a:r>
                <a:endParaRPr lang="en-US" sz="7200" dirty="0"/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36</a:t>
                </a:r>
                <a:endParaRPr lang="en-US" sz="7200" dirty="0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9339941" y="-240181"/>
                <a:ext cx="720072" cy="7308096"/>
                <a:chOff x="8019141" y="-240181"/>
                <a:chExt cx="720072" cy="7308096"/>
              </a:xfrm>
            </p:grpSpPr>
            <p:sp>
              <p:nvSpPr>
                <p:cNvPr id="96" name="TextBox 18"/>
                <p:cNvSpPr txBox="1"/>
                <p:nvPr/>
              </p:nvSpPr>
              <p:spPr>
                <a:xfrm>
                  <a:off x="8019142" y="586758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7" name="TextBox 18"/>
                <p:cNvSpPr txBox="1"/>
                <p:nvPr/>
              </p:nvSpPr>
              <p:spPr>
                <a:xfrm>
                  <a:off x="8048169" y="45119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8" name="TextBox 18"/>
                <p:cNvSpPr txBox="1"/>
                <p:nvPr/>
              </p:nvSpPr>
              <p:spPr>
                <a:xfrm>
                  <a:off x="8062683" y="-240181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9" name="TextBox 18"/>
                <p:cNvSpPr txBox="1"/>
                <p:nvPr/>
              </p:nvSpPr>
              <p:spPr>
                <a:xfrm>
                  <a:off x="8033655" y="110315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0" name="TextBox 18"/>
                <p:cNvSpPr txBox="1"/>
                <p:nvPr/>
              </p:nvSpPr>
              <p:spPr>
                <a:xfrm>
                  <a:off x="8019141" y="1779439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1" name="TextBox 18"/>
                <p:cNvSpPr txBox="1"/>
                <p:nvPr/>
              </p:nvSpPr>
              <p:spPr>
                <a:xfrm>
                  <a:off x="8019141" y="2472698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2" name="TextBox 18"/>
                <p:cNvSpPr txBox="1"/>
                <p:nvPr/>
              </p:nvSpPr>
              <p:spPr>
                <a:xfrm>
                  <a:off x="8019141" y="3152227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3" name="TextBox 18"/>
                <p:cNvSpPr txBox="1"/>
                <p:nvPr/>
              </p:nvSpPr>
              <p:spPr>
                <a:xfrm>
                  <a:off x="8019141" y="383029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4" name="TextBox 18"/>
                <p:cNvSpPr txBox="1"/>
                <p:nvPr/>
              </p:nvSpPr>
              <p:spPr>
                <a:xfrm>
                  <a:off x="8019141" y="450945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5" name="TextBox 18"/>
                <p:cNvSpPr txBox="1"/>
                <p:nvPr/>
              </p:nvSpPr>
              <p:spPr>
                <a:xfrm>
                  <a:off x="8019141" y="517094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</p:grpSp>
          <p:sp>
            <p:nvSpPr>
              <p:cNvPr id="74" name="Multiply 73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Equal 74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Equal 75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Equal 76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Equal 77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Equal 78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Equal 79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Equal 80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Equal 81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Equal 82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Equal 83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5" name="Group 84"/>
              <p:cNvGrpSpPr/>
              <p:nvPr/>
            </p:nvGrpSpPr>
            <p:grpSpPr>
              <a:xfrm>
                <a:off x="7886817" y="-233686"/>
                <a:ext cx="1194455" cy="7264554"/>
                <a:chOff x="7814244" y="-233686"/>
                <a:chExt cx="1194455" cy="7264554"/>
              </a:xfrm>
            </p:grpSpPr>
            <p:sp>
              <p:nvSpPr>
                <p:cNvPr id="86" name="TextBox 19"/>
                <p:cNvSpPr txBox="1"/>
                <p:nvPr/>
              </p:nvSpPr>
              <p:spPr>
                <a:xfrm>
                  <a:off x="7814244" y="583053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7" name="TextBox 19"/>
                <p:cNvSpPr txBox="1"/>
                <p:nvPr/>
              </p:nvSpPr>
              <p:spPr>
                <a:xfrm>
                  <a:off x="7843271" y="45768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8" name="TextBox 19"/>
                <p:cNvSpPr txBox="1"/>
                <p:nvPr/>
              </p:nvSpPr>
              <p:spPr>
                <a:xfrm>
                  <a:off x="7843271" y="-23368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89" name="TextBox 19"/>
                <p:cNvSpPr txBox="1"/>
                <p:nvPr/>
              </p:nvSpPr>
              <p:spPr>
                <a:xfrm>
                  <a:off x="7843271" y="1138677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0" name="TextBox 19"/>
                <p:cNvSpPr txBox="1"/>
                <p:nvPr/>
              </p:nvSpPr>
              <p:spPr>
                <a:xfrm>
                  <a:off x="7843271" y="182947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1" name="TextBox 19"/>
                <p:cNvSpPr txBox="1"/>
                <p:nvPr/>
              </p:nvSpPr>
              <p:spPr>
                <a:xfrm>
                  <a:off x="7843271" y="2522735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5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2" name="TextBox 19"/>
                <p:cNvSpPr txBox="1"/>
                <p:nvPr/>
              </p:nvSpPr>
              <p:spPr>
                <a:xfrm>
                  <a:off x="7843271" y="3202264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3" name="TextBox 19"/>
                <p:cNvSpPr txBox="1"/>
                <p:nvPr/>
              </p:nvSpPr>
              <p:spPr>
                <a:xfrm>
                  <a:off x="7843271" y="3880331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4" name="TextBox 19"/>
                <p:cNvSpPr txBox="1"/>
                <p:nvPr/>
              </p:nvSpPr>
              <p:spPr>
                <a:xfrm>
                  <a:off x="7843271" y="455949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5" name="TextBox 19"/>
                <p:cNvSpPr txBox="1"/>
                <p:nvPr/>
              </p:nvSpPr>
              <p:spPr>
                <a:xfrm>
                  <a:off x="7843271" y="522098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</p:grpSp>
        </p:grpSp>
        <p:sp>
          <p:nvSpPr>
            <p:cNvPr id="107" name="TextBox 19"/>
            <p:cNvSpPr txBox="1"/>
            <p:nvPr/>
          </p:nvSpPr>
          <p:spPr>
            <a:xfrm>
              <a:off x="4331924" y="157042"/>
              <a:ext cx="3481146" cy="5509200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চারের(</a:t>
              </a:r>
              <a:r>
                <a:rPr lang="bn-IN" sz="8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en-US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8800" b="1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নামতা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8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)বামে 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ডানে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727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269209"/>
            <a:ext cx="4419603" cy="7366152"/>
            <a:chOff x="8019141" y="-240181"/>
            <a:chExt cx="4419603" cy="7366152"/>
          </a:xfrm>
        </p:grpSpPr>
        <p:sp>
          <p:nvSpPr>
            <p:cNvPr id="3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6" name="Multiply 5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sz="7200" dirty="0"/>
            </a:p>
          </p:txBody>
        </p:sp>
        <p:sp>
          <p:nvSpPr>
            <p:cNvPr id="8" name="TextBox 18"/>
            <p:cNvSpPr txBox="1"/>
            <p:nvPr/>
          </p:nvSpPr>
          <p:spPr>
            <a:xfrm>
              <a:off x="8048169" y="4511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9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0" name="Multiply 9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sz="7200" dirty="0"/>
            </a:p>
          </p:txBody>
        </p:sp>
        <p:sp>
          <p:nvSpPr>
            <p:cNvPr id="12" name="TextBox 18"/>
            <p:cNvSpPr txBox="1"/>
            <p:nvPr/>
          </p:nvSpPr>
          <p:spPr>
            <a:xfrm>
              <a:off x="8062683" y="-240181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3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dirty="0"/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8033655" y="11031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18" name="Multiply 17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1"/>
            <p:cNvSpPr txBox="1"/>
            <p:nvPr/>
          </p:nvSpPr>
          <p:spPr>
            <a:xfrm>
              <a:off x="11055928" y="1837495"/>
              <a:ext cx="108468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sz="7200" dirty="0"/>
            </a:p>
          </p:txBody>
        </p:sp>
        <p:sp>
          <p:nvSpPr>
            <p:cNvPr id="20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1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2" name="Multiply 21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11"/>
            <p:cNvSpPr txBox="1"/>
            <p:nvPr/>
          </p:nvSpPr>
          <p:spPr>
            <a:xfrm>
              <a:off x="11055928" y="2530754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25</a:t>
              </a:r>
              <a:endParaRPr lang="en-US" sz="7200" dirty="0"/>
            </a:p>
          </p:txBody>
        </p:sp>
        <p:sp>
          <p:nvSpPr>
            <p:cNvPr id="24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5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26" name="Multiply 25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sz="7200" dirty="0"/>
            </a:p>
          </p:txBody>
        </p:sp>
        <p:sp>
          <p:nvSpPr>
            <p:cNvPr id="28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0" name="Multiply 29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11055928" y="3888350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sz="7200" dirty="0"/>
            </a:p>
          </p:txBody>
        </p:sp>
        <p:sp>
          <p:nvSpPr>
            <p:cNvPr id="32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3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34" name="Multiply 33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sz="7200" dirty="0"/>
            </a:p>
          </p:txBody>
        </p:sp>
        <p:sp>
          <p:nvSpPr>
            <p:cNvPr id="36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7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38" name="Multiply 37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45</a:t>
              </a:r>
              <a:endParaRPr lang="en-US" sz="7200" dirty="0"/>
            </a:p>
          </p:txBody>
        </p:sp>
        <p:sp>
          <p:nvSpPr>
            <p:cNvPr id="40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41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dirty="0" smtClean="0">
                  <a:solidFill>
                    <a:srgbClr val="7030A0"/>
                  </a:solidFill>
                </a:rPr>
                <a:t> </a:t>
              </a:r>
              <a:endParaRPr lang="en-US" sz="7200" dirty="0">
                <a:solidFill>
                  <a:srgbClr val="7030A0"/>
                </a:solidFill>
              </a:endParaRPr>
            </a:p>
          </p:txBody>
        </p:sp>
        <p:sp>
          <p:nvSpPr>
            <p:cNvPr id="42" name="Multiply 41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Equal 42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" name="Equal 43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Equal 44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Equal 45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Equal 46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8" name="Equal 47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Equal 48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0" name="Equal 49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Equal 50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Equal 51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7872301" y="-240181"/>
            <a:ext cx="4566443" cy="7366152"/>
            <a:chOff x="7872301" y="-240181"/>
            <a:chExt cx="4566443" cy="7366152"/>
          </a:xfrm>
        </p:grpSpPr>
        <p:sp>
          <p:nvSpPr>
            <p:cNvPr id="107" name="TextBox 11"/>
            <p:cNvSpPr txBox="1"/>
            <p:nvPr/>
          </p:nvSpPr>
          <p:spPr>
            <a:xfrm>
              <a:off x="11070443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r>
                <a:rPr lang="en-US" sz="7200" dirty="0" smtClean="0"/>
                <a:t> </a:t>
              </a:r>
              <a:endParaRPr lang="en-US" sz="7200" dirty="0"/>
            </a:p>
          </p:txBody>
        </p:sp>
        <p:sp>
          <p:nvSpPr>
            <p:cNvPr id="108" name="Multiply 107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sz="7200" dirty="0"/>
            </a:p>
          </p:txBody>
        </p:sp>
        <p:sp>
          <p:nvSpPr>
            <p:cNvPr id="110" name="Multiply 109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sz="7200" dirty="0"/>
            </a:p>
          </p:txBody>
        </p:sp>
        <p:sp>
          <p:nvSpPr>
            <p:cNvPr id="112" name="Multiply 111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"/>
            <p:cNvSpPr txBox="1"/>
            <p:nvPr/>
          </p:nvSpPr>
          <p:spPr>
            <a:xfrm>
              <a:off x="11055928" y="1146696"/>
              <a:ext cx="1048986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dirty="0"/>
            </a:p>
          </p:txBody>
        </p:sp>
        <p:sp>
          <p:nvSpPr>
            <p:cNvPr id="114" name="Multiply 113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TextBox 11"/>
            <p:cNvSpPr txBox="1"/>
            <p:nvPr/>
          </p:nvSpPr>
          <p:spPr>
            <a:xfrm>
              <a:off x="11055928" y="1837495"/>
              <a:ext cx="108468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sz="7200" dirty="0"/>
            </a:p>
          </p:txBody>
        </p:sp>
        <p:sp>
          <p:nvSpPr>
            <p:cNvPr id="116" name="Multiply 115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TextBox 11"/>
            <p:cNvSpPr txBox="1"/>
            <p:nvPr/>
          </p:nvSpPr>
          <p:spPr>
            <a:xfrm>
              <a:off x="11055928" y="2530754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25</a:t>
              </a:r>
              <a:endParaRPr lang="en-US" sz="7200" dirty="0"/>
            </a:p>
          </p:txBody>
        </p:sp>
        <p:sp>
          <p:nvSpPr>
            <p:cNvPr id="118" name="Multiply 117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sz="7200" dirty="0"/>
            </a:p>
          </p:txBody>
        </p:sp>
        <p:sp>
          <p:nvSpPr>
            <p:cNvPr id="120" name="Multiply 119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TextBox 11"/>
            <p:cNvSpPr txBox="1"/>
            <p:nvPr/>
          </p:nvSpPr>
          <p:spPr>
            <a:xfrm>
              <a:off x="11055928" y="3888350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sz="7200" dirty="0"/>
            </a:p>
          </p:txBody>
        </p:sp>
        <p:sp>
          <p:nvSpPr>
            <p:cNvPr id="122" name="Multiply 121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TextBox 11"/>
            <p:cNvSpPr txBox="1"/>
            <p:nvPr/>
          </p:nvSpPr>
          <p:spPr>
            <a:xfrm>
              <a:off x="11055928" y="4567512"/>
              <a:ext cx="117176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sz="7200" dirty="0"/>
            </a:p>
          </p:txBody>
        </p:sp>
        <p:sp>
          <p:nvSpPr>
            <p:cNvPr id="124" name="Multiply 123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1"/>
            <p:cNvSpPr txBox="1"/>
            <p:nvPr/>
          </p:nvSpPr>
          <p:spPr>
            <a:xfrm>
              <a:off x="11012386" y="5229002"/>
              <a:ext cx="142635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45</a:t>
              </a:r>
              <a:endParaRPr lang="en-US" sz="7200" dirty="0"/>
            </a:p>
          </p:txBody>
        </p:sp>
        <p:grpSp>
          <p:nvGrpSpPr>
            <p:cNvPr id="126" name="Group 125"/>
            <p:cNvGrpSpPr/>
            <p:nvPr/>
          </p:nvGrpSpPr>
          <p:grpSpPr>
            <a:xfrm>
              <a:off x="9368969" y="-240181"/>
              <a:ext cx="720072" cy="7308096"/>
              <a:chOff x="8019141" y="-240181"/>
              <a:chExt cx="720072" cy="7308096"/>
            </a:xfrm>
          </p:grpSpPr>
          <p:sp>
            <p:nvSpPr>
              <p:cNvPr id="149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50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51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52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53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5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55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56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57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58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</p:grpSp>
        <p:sp>
          <p:nvSpPr>
            <p:cNvPr id="127" name="Multiply 126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Equal 127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9" name="Equal 128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0" name="Equal 129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1" name="Equal 130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2" name="Equal 131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3" name="Equal 132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4" name="Equal 133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5" name="Equal 134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6" name="Equal 135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7" name="Equal 136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38" name="Group 137"/>
            <p:cNvGrpSpPr/>
            <p:nvPr/>
          </p:nvGrpSpPr>
          <p:grpSpPr>
            <a:xfrm>
              <a:off x="7872301" y="-233686"/>
              <a:ext cx="1194455" cy="7264554"/>
              <a:chOff x="7814244" y="-233686"/>
              <a:chExt cx="1194455" cy="7264554"/>
            </a:xfrm>
          </p:grpSpPr>
          <p:sp>
            <p:nvSpPr>
              <p:cNvPr id="139" name="TextBox 19"/>
              <p:cNvSpPr txBox="1"/>
              <p:nvPr/>
            </p:nvSpPr>
            <p:spPr>
              <a:xfrm>
                <a:off x="7814244" y="583053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40" name="TextBox 19"/>
              <p:cNvSpPr txBox="1"/>
              <p:nvPr/>
            </p:nvSpPr>
            <p:spPr>
              <a:xfrm>
                <a:off x="7843271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41" name="TextBox 19"/>
              <p:cNvSpPr txBox="1"/>
              <p:nvPr/>
            </p:nvSpPr>
            <p:spPr>
              <a:xfrm>
                <a:off x="7843271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2" name="TextBox 19"/>
              <p:cNvSpPr txBox="1"/>
              <p:nvPr/>
            </p:nvSpPr>
            <p:spPr>
              <a:xfrm>
                <a:off x="7843271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3" name="TextBox 19"/>
              <p:cNvSpPr txBox="1"/>
              <p:nvPr/>
            </p:nvSpPr>
            <p:spPr>
              <a:xfrm>
                <a:off x="7843271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44" name="TextBox 19"/>
              <p:cNvSpPr txBox="1"/>
              <p:nvPr/>
            </p:nvSpPr>
            <p:spPr>
              <a:xfrm>
                <a:off x="7843271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5" name="TextBox 19"/>
              <p:cNvSpPr txBox="1"/>
              <p:nvPr/>
            </p:nvSpPr>
            <p:spPr>
              <a:xfrm>
                <a:off x="7843271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46" name="TextBox 19"/>
              <p:cNvSpPr txBox="1"/>
              <p:nvPr/>
            </p:nvSpPr>
            <p:spPr>
              <a:xfrm>
                <a:off x="7843271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7" name="TextBox 19"/>
              <p:cNvSpPr txBox="1"/>
              <p:nvPr/>
            </p:nvSpPr>
            <p:spPr>
              <a:xfrm>
                <a:off x="7843271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b="1" dirty="0" smtClean="0"/>
                  <a:t> </a:t>
                </a:r>
                <a:endParaRPr lang="en-US" sz="7200" b="1" dirty="0"/>
              </a:p>
            </p:txBody>
          </p:sp>
          <p:sp>
            <p:nvSpPr>
              <p:cNvPr id="148" name="TextBox 19"/>
              <p:cNvSpPr txBox="1"/>
              <p:nvPr/>
            </p:nvSpPr>
            <p:spPr>
              <a:xfrm>
                <a:off x="7843271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b="1" dirty="0" smtClean="0">
                    <a:solidFill>
                      <a:srgbClr val="7030A0"/>
                    </a:solidFill>
                  </a:rPr>
                  <a:t> </a:t>
                </a:r>
                <a:endParaRPr lang="en-US" sz="7200" b="1" dirty="0">
                  <a:solidFill>
                    <a:srgbClr val="7030A0"/>
                  </a:solidFill>
                </a:endParaRPr>
              </a:p>
            </p:txBody>
          </p:sp>
        </p:grpSp>
      </p:grpSp>
      <p:sp>
        <p:nvSpPr>
          <p:cNvPr id="161" name="TextBox 19"/>
          <p:cNvSpPr txBox="1"/>
          <p:nvPr/>
        </p:nvSpPr>
        <p:spPr>
          <a:xfrm>
            <a:off x="4202063" y="146867"/>
            <a:ext cx="3479255" cy="5509200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পাঁচের(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8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8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8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নামতা</a:t>
            </a:r>
            <a:r>
              <a:rPr lang="bn-IN" sz="8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bn-IN" sz="8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8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)বামে </a:t>
            </a:r>
            <a:r>
              <a:rPr lang="bn-IN" sz="8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ডানে </a:t>
            </a:r>
          </a:p>
        </p:txBody>
      </p:sp>
    </p:spTree>
    <p:extLst>
      <p:ext uri="{BB962C8B-B14F-4D97-AF65-F5344CB8AC3E}">
        <p14:creationId xmlns:p14="http://schemas.microsoft.com/office/powerpoint/2010/main" val="379904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0" y="-240181"/>
            <a:ext cx="12438744" cy="7366152"/>
            <a:chOff x="0" y="-240181"/>
            <a:chExt cx="12438744" cy="7366152"/>
          </a:xfrm>
        </p:grpSpPr>
        <p:grpSp>
          <p:nvGrpSpPr>
            <p:cNvPr id="2" name="Group 1"/>
            <p:cNvGrpSpPr/>
            <p:nvPr/>
          </p:nvGrpSpPr>
          <p:grpSpPr>
            <a:xfrm>
              <a:off x="0" y="-240181"/>
              <a:ext cx="4419603" cy="7366152"/>
              <a:chOff x="8019141" y="-240181"/>
              <a:chExt cx="4419603" cy="7366152"/>
            </a:xfrm>
          </p:grpSpPr>
          <p:sp>
            <p:nvSpPr>
              <p:cNvPr id="3" name="TextBox 11"/>
              <p:cNvSpPr txBox="1"/>
              <p:nvPr/>
            </p:nvSpPr>
            <p:spPr>
              <a:xfrm>
                <a:off x="11070443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" name="TextBox 19"/>
              <p:cNvSpPr txBox="1"/>
              <p:nvPr/>
            </p:nvSpPr>
            <p:spPr>
              <a:xfrm>
                <a:off x="9352759" y="591762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6" name="Multiply 5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11"/>
              <p:cNvSpPr txBox="1"/>
              <p:nvPr/>
            </p:nvSpPr>
            <p:spPr>
              <a:xfrm>
                <a:off x="11055928" y="465708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12</a:t>
                </a:r>
                <a:endParaRPr lang="en-US" sz="7200" dirty="0"/>
              </a:p>
            </p:txBody>
          </p:sp>
          <p:sp>
            <p:nvSpPr>
              <p:cNvPr id="8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9" name="TextBox 19"/>
              <p:cNvSpPr txBox="1"/>
              <p:nvPr/>
            </p:nvSpPr>
            <p:spPr>
              <a:xfrm>
                <a:off x="9352758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0" name="Multiply 9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endParaRPr lang="en-US" sz="7200" dirty="0"/>
              </a:p>
            </p:txBody>
          </p:sp>
          <p:sp>
            <p:nvSpPr>
              <p:cNvPr id="12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3" name="TextBox 19"/>
              <p:cNvSpPr txBox="1"/>
              <p:nvPr/>
            </p:nvSpPr>
            <p:spPr>
              <a:xfrm>
                <a:off x="9352758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" name="Multiply 13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11055928" y="1146696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18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7" name="TextBox 19"/>
              <p:cNvSpPr txBox="1"/>
              <p:nvPr/>
            </p:nvSpPr>
            <p:spPr>
              <a:xfrm>
                <a:off x="9352758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8" name="Multiply 17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1"/>
              <p:cNvSpPr txBox="1"/>
              <p:nvPr/>
            </p:nvSpPr>
            <p:spPr>
              <a:xfrm>
                <a:off x="11055928" y="1837495"/>
                <a:ext cx="108468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24</a:t>
                </a:r>
                <a:endParaRPr lang="en-US" sz="7200" dirty="0"/>
              </a:p>
            </p:txBody>
          </p:sp>
          <p:sp>
            <p:nvSpPr>
              <p:cNvPr id="20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9352758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Multiply 21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11055928" y="2530754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30</a:t>
                </a:r>
                <a:endParaRPr lang="en-US" sz="7200" dirty="0"/>
              </a:p>
            </p:txBody>
          </p:sp>
          <p:sp>
            <p:nvSpPr>
              <p:cNvPr id="2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5" name="TextBox 19"/>
              <p:cNvSpPr txBox="1"/>
              <p:nvPr/>
            </p:nvSpPr>
            <p:spPr>
              <a:xfrm>
                <a:off x="9352758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6" name="Multiply 25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11"/>
              <p:cNvSpPr txBox="1"/>
              <p:nvPr/>
            </p:nvSpPr>
            <p:spPr>
              <a:xfrm>
                <a:off x="11055928" y="3210283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36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9" name="TextBox 19"/>
              <p:cNvSpPr txBox="1"/>
              <p:nvPr/>
            </p:nvSpPr>
            <p:spPr>
              <a:xfrm>
                <a:off x="9352758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0" name="Multiply 29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11"/>
              <p:cNvSpPr txBox="1"/>
              <p:nvPr/>
            </p:nvSpPr>
            <p:spPr>
              <a:xfrm>
                <a:off x="11055928" y="3888350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42</a:t>
                </a:r>
                <a:endParaRPr lang="en-US" sz="7200" dirty="0"/>
              </a:p>
            </p:txBody>
          </p:sp>
          <p:sp>
            <p:nvSpPr>
              <p:cNvPr id="32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3" name="TextBox 19"/>
              <p:cNvSpPr txBox="1"/>
              <p:nvPr/>
            </p:nvSpPr>
            <p:spPr>
              <a:xfrm>
                <a:off x="9352758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4" name="Multiply 33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48</a:t>
                </a:r>
                <a:endParaRPr lang="en-US" sz="7200" dirty="0"/>
              </a:p>
            </p:txBody>
          </p:sp>
          <p:sp>
            <p:nvSpPr>
              <p:cNvPr id="36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7" name="TextBox 19"/>
              <p:cNvSpPr txBox="1"/>
              <p:nvPr/>
            </p:nvSpPr>
            <p:spPr>
              <a:xfrm>
                <a:off x="9352758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8" name="Multiply 37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54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1" name="TextBox 19"/>
              <p:cNvSpPr txBox="1"/>
              <p:nvPr/>
            </p:nvSpPr>
            <p:spPr>
              <a:xfrm>
                <a:off x="9352758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42" name="Multiply 41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Equal 42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Equal 43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Equal 44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Equal 45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Equal 46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Equal 47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Equal 48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Equal 49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Equal 50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Equal 51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7886814" y="-240181"/>
              <a:ext cx="4551930" cy="7366152"/>
              <a:chOff x="7886814" y="-240181"/>
              <a:chExt cx="4551930" cy="7366152"/>
            </a:xfrm>
          </p:grpSpPr>
          <p:sp>
            <p:nvSpPr>
              <p:cNvPr id="54" name="TextBox 11"/>
              <p:cNvSpPr txBox="1"/>
              <p:nvPr/>
            </p:nvSpPr>
            <p:spPr>
              <a:xfrm>
                <a:off x="11070443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5" name="Multiply 54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11"/>
              <p:cNvSpPr txBox="1"/>
              <p:nvPr/>
            </p:nvSpPr>
            <p:spPr>
              <a:xfrm>
                <a:off x="11055928" y="465708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12</a:t>
                </a:r>
                <a:endParaRPr lang="en-US" sz="7200" dirty="0"/>
              </a:p>
            </p:txBody>
          </p:sp>
          <p:sp>
            <p:nvSpPr>
              <p:cNvPr id="57" name="Multiply 56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endParaRPr lang="en-US" sz="7200" dirty="0"/>
              </a:p>
            </p:txBody>
          </p:sp>
          <p:sp>
            <p:nvSpPr>
              <p:cNvPr id="59" name="Multiply 58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11"/>
              <p:cNvSpPr txBox="1"/>
              <p:nvPr/>
            </p:nvSpPr>
            <p:spPr>
              <a:xfrm>
                <a:off x="11055928" y="1146696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18</a:t>
                </a:r>
                <a:endParaRPr lang="en-US" sz="7200" dirty="0"/>
              </a:p>
            </p:txBody>
          </p:sp>
          <p:sp>
            <p:nvSpPr>
              <p:cNvPr id="61" name="Multiply 60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11"/>
              <p:cNvSpPr txBox="1"/>
              <p:nvPr/>
            </p:nvSpPr>
            <p:spPr>
              <a:xfrm>
                <a:off x="11055928" y="1837495"/>
                <a:ext cx="108468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24</a:t>
                </a:r>
                <a:endParaRPr lang="en-US" sz="7200" dirty="0"/>
              </a:p>
            </p:txBody>
          </p:sp>
          <p:sp>
            <p:nvSpPr>
              <p:cNvPr id="63" name="Multiply 62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11"/>
              <p:cNvSpPr txBox="1"/>
              <p:nvPr/>
            </p:nvSpPr>
            <p:spPr>
              <a:xfrm>
                <a:off x="11055928" y="2530754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30</a:t>
                </a:r>
                <a:endParaRPr lang="en-US" sz="7200" dirty="0"/>
              </a:p>
            </p:txBody>
          </p:sp>
          <p:sp>
            <p:nvSpPr>
              <p:cNvPr id="65" name="Multiply 64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11"/>
              <p:cNvSpPr txBox="1"/>
              <p:nvPr/>
            </p:nvSpPr>
            <p:spPr>
              <a:xfrm>
                <a:off x="11055928" y="3210283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36</a:t>
                </a:r>
                <a:endParaRPr lang="en-US" sz="7200" dirty="0"/>
              </a:p>
            </p:txBody>
          </p:sp>
          <p:sp>
            <p:nvSpPr>
              <p:cNvPr id="67" name="Multiply 66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11"/>
              <p:cNvSpPr txBox="1"/>
              <p:nvPr/>
            </p:nvSpPr>
            <p:spPr>
              <a:xfrm>
                <a:off x="11055928" y="3888350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42</a:t>
                </a:r>
                <a:endParaRPr lang="en-US" sz="7200" dirty="0"/>
              </a:p>
            </p:txBody>
          </p:sp>
          <p:sp>
            <p:nvSpPr>
              <p:cNvPr id="69" name="Multiply 68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48</a:t>
                </a:r>
                <a:endParaRPr lang="en-US" sz="7200" dirty="0"/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54</a:t>
                </a:r>
                <a:endParaRPr lang="en-US" sz="7200" dirty="0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9354455" y="-240181"/>
                <a:ext cx="720072" cy="7308096"/>
                <a:chOff x="8019141" y="-240181"/>
                <a:chExt cx="720072" cy="7308096"/>
              </a:xfrm>
            </p:grpSpPr>
            <p:sp>
              <p:nvSpPr>
                <p:cNvPr id="96" name="TextBox 18"/>
                <p:cNvSpPr txBox="1"/>
                <p:nvPr/>
              </p:nvSpPr>
              <p:spPr>
                <a:xfrm>
                  <a:off x="8019142" y="586758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7" name="TextBox 18"/>
                <p:cNvSpPr txBox="1"/>
                <p:nvPr/>
              </p:nvSpPr>
              <p:spPr>
                <a:xfrm>
                  <a:off x="8048169" y="45119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8" name="TextBox 18"/>
                <p:cNvSpPr txBox="1"/>
                <p:nvPr/>
              </p:nvSpPr>
              <p:spPr>
                <a:xfrm>
                  <a:off x="8062683" y="-240181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9" name="TextBox 18"/>
                <p:cNvSpPr txBox="1"/>
                <p:nvPr/>
              </p:nvSpPr>
              <p:spPr>
                <a:xfrm>
                  <a:off x="8033655" y="110315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0" name="TextBox 18"/>
                <p:cNvSpPr txBox="1"/>
                <p:nvPr/>
              </p:nvSpPr>
              <p:spPr>
                <a:xfrm>
                  <a:off x="8019141" y="1779439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1" name="TextBox 18"/>
                <p:cNvSpPr txBox="1"/>
                <p:nvPr/>
              </p:nvSpPr>
              <p:spPr>
                <a:xfrm>
                  <a:off x="8019141" y="2472698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2" name="TextBox 18"/>
                <p:cNvSpPr txBox="1"/>
                <p:nvPr/>
              </p:nvSpPr>
              <p:spPr>
                <a:xfrm>
                  <a:off x="8019141" y="3152227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3" name="TextBox 18"/>
                <p:cNvSpPr txBox="1"/>
                <p:nvPr/>
              </p:nvSpPr>
              <p:spPr>
                <a:xfrm>
                  <a:off x="8019141" y="383029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4" name="TextBox 18"/>
                <p:cNvSpPr txBox="1"/>
                <p:nvPr/>
              </p:nvSpPr>
              <p:spPr>
                <a:xfrm>
                  <a:off x="8019141" y="450945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5" name="TextBox 18"/>
                <p:cNvSpPr txBox="1"/>
                <p:nvPr/>
              </p:nvSpPr>
              <p:spPr>
                <a:xfrm>
                  <a:off x="8019141" y="517094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</p:grpSp>
          <p:sp>
            <p:nvSpPr>
              <p:cNvPr id="74" name="Multiply 73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Equal 74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Equal 75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Equal 76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Equal 77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Equal 78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Equal 79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Equal 80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Equal 81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Equal 82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Equal 83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5" name="Group 84"/>
              <p:cNvGrpSpPr/>
              <p:nvPr/>
            </p:nvGrpSpPr>
            <p:grpSpPr>
              <a:xfrm>
                <a:off x="7886814" y="-233686"/>
                <a:ext cx="1194455" cy="7264554"/>
                <a:chOff x="7814244" y="-233686"/>
                <a:chExt cx="1194455" cy="7264554"/>
              </a:xfrm>
            </p:grpSpPr>
            <p:sp>
              <p:nvSpPr>
                <p:cNvPr id="86" name="TextBox 19"/>
                <p:cNvSpPr txBox="1"/>
                <p:nvPr/>
              </p:nvSpPr>
              <p:spPr>
                <a:xfrm>
                  <a:off x="7814244" y="583053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7" name="TextBox 19"/>
                <p:cNvSpPr txBox="1"/>
                <p:nvPr/>
              </p:nvSpPr>
              <p:spPr>
                <a:xfrm>
                  <a:off x="7843271" y="45768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8" name="TextBox 19"/>
                <p:cNvSpPr txBox="1"/>
                <p:nvPr/>
              </p:nvSpPr>
              <p:spPr>
                <a:xfrm>
                  <a:off x="7843271" y="-23368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89" name="TextBox 19"/>
                <p:cNvSpPr txBox="1"/>
                <p:nvPr/>
              </p:nvSpPr>
              <p:spPr>
                <a:xfrm>
                  <a:off x="7843271" y="1138677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0" name="TextBox 19"/>
                <p:cNvSpPr txBox="1"/>
                <p:nvPr/>
              </p:nvSpPr>
              <p:spPr>
                <a:xfrm>
                  <a:off x="7843271" y="182947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1" name="TextBox 19"/>
                <p:cNvSpPr txBox="1"/>
                <p:nvPr/>
              </p:nvSpPr>
              <p:spPr>
                <a:xfrm>
                  <a:off x="7843271" y="2522735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5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2" name="TextBox 19"/>
                <p:cNvSpPr txBox="1"/>
                <p:nvPr/>
              </p:nvSpPr>
              <p:spPr>
                <a:xfrm>
                  <a:off x="7843271" y="3202264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3" name="TextBox 19"/>
                <p:cNvSpPr txBox="1"/>
                <p:nvPr/>
              </p:nvSpPr>
              <p:spPr>
                <a:xfrm>
                  <a:off x="7843271" y="3880331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4" name="TextBox 19"/>
                <p:cNvSpPr txBox="1"/>
                <p:nvPr/>
              </p:nvSpPr>
              <p:spPr>
                <a:xfrm>
                  <a:off x="7843271" y="455949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5" name="TextBox 19"/>
                <p:cNvSpPr txBox="1"/>
                <p:nvPr/>
              </p:nvSpPr>
              <p:spPr>
                <a:xfrm>
                  <a:off x="7843271" y="522098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</p:grpSp>
        </p:grpSp>
        <p:sp>
          <p:nvSpPr>
            <p:cNvPr id="107" name="TextBox 19"/>
            <p:cNvSpPr txBox="1"/>
            <p:nvPr/>
          </p:nvSpPr>
          <p:spPr>
            <a:xfrm>
              <a:off x="4377948" y="110794"/>
              <a:ext cx="3131846" cy="5016758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IN" sz="80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ছয়ের(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sz="80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endParaRPr lang="bn-IN" sz="8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8000" b="1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নামতা</a:t>
              </a:r>
              <a:r>
                <a:rPr lang="bn-IN" sz="80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bn-IN" sz="80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৬</a:t>
              </a:r>
              <a:r>
                <a:rPr lang="bn-IN" sz="80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)বামে </a:t>
              </a:r>
              <a:r>
                <a:rPr lang="bn-IN" sz="80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ডানে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336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0" y="-298238"/>
            <a:ext cx="12438744" cy="7424209"/>
            <a:chOff x="0" y="-298238"/>
            <a:chExt cx="12438744" cy="7424209"/>
          </a:xfrm>
        </p:grpSpPr>
        <p:grpSp>
          <p:nvGrpSpPr>
            <p:cNvPr id="2" name="Group 1"/>
            <p:cNvGrpSpPr/>
            <p:nvPr/>
          </p:nvGrpSpPr>
          <p:grpSpPr>
            <a:xfrm>
              <a:off x="0" y="-298238"/>
              <a:ext cx="4419603" cy="7366152"/>
              <a:chOff x="8019141" y="-240181"/>
              <a:chExt cx="4419603" cy="7366152"/>
            </a:xfrm>
          </p:grpSpPr>
          <p:sp>
            <p:nvSpPr>
              <p:cNvPr id="3" name="TextBox 11"/>
              <p:cNvSpPr txBox="1"/>
              <p:nvPr/>
            </p:nvSpPr>
            <p:spPr>
              <a:xfrm>
                <a:off x="11070443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" name="TextBox 19"/>
              <p:cNvSpPr txBox="1"/>
              <p:nvPr/>
            </p:nvSpPr>
            <p:spPr>
              <a:xfrm>
                <a:off x="9352759" y="591762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6" name="Multiply 5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11"/>
              <p:cNvSpPr txBox="1"/>
              <p:nvPr/>
            </p:nvSpPr>
            <p:spPr>
              <a:xfrm>
                <a:off x="11055928" y="465708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14</a:t>
                </a:r>
                <a:endParaRPr lang="en-US" sz="7200" dirty="0"/>
              </a:p>
            </p:txBody>
          </p:sp>
          <p:sp>
            <p:nvSpPr>
              <p:cNvPr id="8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9" name="TextBox 19"/>
              <p:cNvSpPr txBox="1"/>
              <p:nvPr/>
            </p:nvSpPr>
            <p:spPr>
              <a:xfrm>
                <a:off x="9352758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0" name="Multiply 9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endParaRPr lang="en-US" sz="7200" dirty="0"/>
              </a:p>
            </p:txBody>
          </p:sp>
          <p:sp>
            <p:nvSpPr>
              <p:cNvPr id="12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3" name="TextBox 19"/>
              <p:cNvSpPr txBox="1"/>
              <p:nvPr/>
            </p:nvSpPr>
            <p:spPr>
              <a:xfrm>
                <a:off x="9352758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" name="Multiply 13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11055928" y="1146696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21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7" name="TextBox 19"/>
              <p:cNvSpPr txBox="1"/>
              <p:nvPr/>
            </p:nvSpPr>
            <p:spPr>
              <a:xfrm>
                <a:off x="9352758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8" name="Multiply 17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1"/>
              <p:cNvSpPr txBox="1"/>
              <p:nvPr/>
            </p:nvSpPr>
            <p:spPr>
              <a:xfrm>
                <a:off x="11055928" y="1837495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28</a:t>
                </a:r>
                <a:endParaRPr lang="en-US" sz="7200" dirty="0"/>
              </a:p>
            </p:txBody>
          </p:sp>
          <p:sp>
            <p:nvSpPr>
              <p:cNvPr id="20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9352758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Multiply 21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11055928" y="2530754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35</a:t>
                </a:r>
                <a:endParaRPr lang="en-US" sz="7200" dirty="0"/>
              </a:p>
            </p:txBody>
          </p:sp>
          <p:sp>
            <p:nvSpPr>
              <p:cNvPr id="2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5" name="TextBox 19"/>
              <p:cNvSpPr txBox="1"/>
              <p:nvPr/>
            </p:nvSpPr>
            <p:spPr>
              <a:xfrm>
                <a:off x="9352758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6" name="Multiply 25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11"/>
              <p:cNvSpPr txBox="1"/>
              <p:nvPr/>
            </p:nvSpPr>
            <p:spPr>
              <a:xfrm>
                <a:off x="11055928" y="3210283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42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9" name="TextBox 19"/>
              <p:cNvSpPr txBox="1"/>
              <p:nvPr/>
            </p:nvSpPr>
            <p:spPr>
              <a:xfrm>
                <a:off x="9352758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0" name="Multiply 29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11"/>
              <p:cNvSpPr txBox="1"/>
              <p:nvPr/>
            </p:nvSpPr>
            <p:spPr>
              <a:xfrm>
                <a:off x="11055928" y="3888350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49</a:t>
                </a:r>
                <a:endParaRPr lang="en-US" sz="7200" dirty="0"/>
              </a:p>
            </p:txBody>
          </p:sp>
          <p:sp>
            <p:nvSpPr>
              <p:cNvPr id="32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3" name="TextBox 19"/>
              <p:cNvSpPr txBox="1"/>
              <p:nvPr/>
            </p:nvSpPr>
            <p:spPr>
              <a:xfrm>
                <a:off x="9352758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4" name="Multiply 33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56</a:t>
                </a:r>
                <a:endParaRPr lang="en-US" sz="7200" dirty="0"/>
              </a:p>
            </p:txBody>
          </p:sp>
          <p:sp>
            <p:nvSpPr>
              <p:cNvPr id="36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7" name="TextBox 19"/>
              <p:cNvSpPr txBox="1"/>
              <p:nvPr/>
            </p:nvSpPr>
            <p:spPr>
              <a:xfrm>
                <a:off x="9352758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8" name="Multiply 37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63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1" name="TextBox 19"/>
              <p:cNvSpPr txBox="1"/>
              <p:nvPr/>
            </p:nvSpPr>
            <p:spPr>
              <a:xfrm>
                <a:off x="9352758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42" name="Multiply 41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Equal 42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Equal 43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Equal 44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Equal 45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Equal 46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Equal 47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Equal 48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Equal 49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Equal 50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Equal 51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7814242" y="-233686"/>
              <a:ext cx="4624502" cy="7359657"/>
              <a:chOff x="7814242" y="-233686"/>
              <a:chExt cx="4624502" cy="7359657"/>
            </a:xfrm>
          </p:grpSpPr>
          <p:sp>
            <p:nvSpPr>
              <p:cNvPr id="54" name="TextBox 11"/>
              <p:cNvSpPr txBox="1"/>
              <p:nvPr/>
            </p:nvSpPr>
            <p:spPr>
              <a:xfrm>
                <a:off x="11070443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5" name="Multiply 54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11"/>
              <p:cNvSpPr txBox="1"/>
              <p:nvPr/>
            </p:nvSpPr>
            <p:spPr>
              <a:xfrm>
                <a:off x="11055928" y="465708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14</a:t>
                </a:r>
                <a:endParaRPr lang="en-US" sz="7200" dirty="0"/>
              </a:p>
            </p:txBody>
          </p:sp>
          <p:sp>
            <p:nvSpPr>
              <p:cNvPr id="57" name="Multiply 56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endParaRPr lang="en-US" sz="7200" dirty="0"/>
              </a:p>
            </p:txBody>
          </p:sp>
          <p:sp>
            <p:nvSpPr>
              <p:cNvPr id="59" name="Multiply 58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11"/>
              <p:cNvSpPr txBox="1"/>
              <p:nvPr/>
            </p:nvSpPr>
            <p:spPr>
              <a:xfrm>
                <a:off x="11055928" y="1146696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21</a:t>
                </a:r>
                <a:endParaRPr lang="en-US" sz="7200" dirty="0"/>
              </a:p>
            </p:txBody>
          </p:sp>
          <p:sp>
            <p:nvSpPr>
              <p:cNvPr id="61" name="Multiply 60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11"/>
              <p:cNvSpPr txBox="1"/>
              <p:nvPr/>
            </p:nvSpPr>
            <p:spPr>
              <a:xfrm>
                <a:off x="11055928" y="1837495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28</a:t>
                </a:r>
                <a:endParaRPr lang="en-US" sz="7200" dirty="0"/>
              </a:p>
            </p:txBody>
          </p:sp>
          <p:sp>
            <p:nvSpPr>
              <p:cNvPr id="63" name="Multiply 62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11"/>
              <p:cNvSpPr txBox="1"/>
              <p:nvPr/>
            </p:nvSpPr>
            <p:spPr>
              <a:xfrm>
                <a:off x="11055928" y="2530754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35</a:t>
                </a:r>
                <a:endParaRPr lang="en-US" sz="7200" dirty="0"/>
              </a:p>
            </p:txBody>
          </p:sp>
          <p:sp>
            <p:nvSpPr>
              <p:cNvPr id="65" name="Multiply 64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11"/>
              <p:cNvSpPr txBox="1"/>
              <p:nvPr/>
            </p:nvSpPr>
            <p:spPr>
              <a:xfrm>
                <a:off x="11055928" y="3210283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42</a:t>
                </a:r>
                <a:endParaRPr lang="en-US" sz="7200" dirty="0"/>
              </a:p>
            </p:txBody>
          </p:sp>
          <p:sp>
            <p:nvSpPr>
              <p:cNvPr id="67" name="Multiply 66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11"/>
              <p:cNvSpPr txBox="1"/>
              <p:nvPr/>
            </p:nvSpPr>
            <p:spPr>
              <a:xfrm>
                <a:off x="11055928" y="3888350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49</a:t>
                </a:r>
                <a:endParaRPr lang="en-US" sz="7200" dirty="0"/>
              </a:p>
            </p:txBody>
          </p:sp>
          <p:sp>
            <p:nvSpPr>
              <p:cNvPr id="69" name="Multiply 68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56</a:t>
                </a:r>
                <a:endParaRPr lang="en-US" sz="7200" dirty="0"/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63</a:t>
                </a:r>
                <a:endParaRPr lang="en-US" sz="7200" dirty="0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9412509" y="-196639"/>
                <a:ext cx="720072" cy="7308096"/>
                <a:chOff x="8019141" y="-240181"/>
                <a:chExt cx="720072" cy="7308096"/>
              </a:xfrm>
            </p:grpSpPr>
            <p:sp>
              <p:nvSpPr>
                <p:cNvPr id="96" name="TextBox 18"/>
                <p:cNvSpPr txBox="1"/>
                <p:nvPr/>
              </p:nvSpPr>
              <p:spPr>
                <a:xfrm>
                  <a:off x="8019142" y="586758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7" name="TextBox 18"/>
                <p:cNvSpPr txBox="1"/>
                <p:nvPr/>
              </p:nvSpPr>
              <p:spPr>
                <a:xfrm>
                  <a:off x="8048169" y="45119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8" name="TextBox 18"/>
                <p:cNvSpPr txBox="1"/>
                <p:nvPr/>
              </p:nvSpPr>
              <p:spPr>
                <a:xfrm>
                  <a:off x="8062683" y="-240181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9" name="TextBox 18"/>
                <p:cNvSpPr txBox="1"/>
                <p:nvPr/>
              </p:nvSpPr>
              <p:spPr>
                <a:xfrm>
                  <a:off x="8033655" y="110315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0" name="TextBox 18"/>
                <p:cNvSpPr txBox="1"/>
                <p:nvPr/>
              </p:nvSpPr>
              <p:spPr>
                <a:xfrm>
                  <a:off x="8019141" y="1779439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1" name="TextBox 18"/>
                <p:cNvSpPr txBox="1"/>
                <p:nvPr/>
              </p:nvSpPr>
              <p:spPr>
                <a:xfrm>
                  <a:off x="8019141" y="2472698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2" name="TextBox 18"/>
                <p:cNvSpPr txBox="1"/>
                <p:nvPr/>
              </p:nvSpPr>
              <p:spPr>
                <a:xfrm>
                  <a:off x="8019141" y="3152227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3" name="TextBox 18"/>
                <p:cNvSpPr txBox="1"/>
                <p:nvPr/>
              </p:nvSpPr>
              <p:spPr>
                <a:xfrm>
                  <a:off x="8019141" y="383029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4" name="TextBox 18"/>
                <p:cNvSpPr txBox="1"/>
                <p:nvPr/>
              </p:nvSpPr>
              <p:spPr>
                <a:xfrm>
                  <a:off x="8019141" y="450945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5" name="TextBox 18"/>
                <p:cNvSpPr txBox="1"/>
                <p:nvPr/>
              </p:nvSpPr>
              <p:spPr>
                <a:xfrm>
                  <a:off x="8019141" y="517094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</p:grpSp>
          <p:sp>
            <p:nvSpPr>
              <p:cNvPr id="74" name="Multiply 73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Equal 74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Equal 75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Equal 76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Equal 77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Equal 78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Equal 79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Equal 80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Equal 81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Equal 82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Equal 83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5" name="Group 84"/>
              <p:cNvGrpSpPr/>
              <p:nvPr/>
            </p:nvGrpSpPr>
            <p:grpSpPr>
              <a:xfrm>
                <a:off x="7814242" y="-233686"/>
                <a:ext cx="1194455" cy="7264554"/>
                <a:chOff x="7814244" y="-233686"/>
                <a:chExt cx="1194455" cy="7264554"/>
              </a:xfrm>
            </p:grpSpPr>
            <p:sp>
              <p:nvSpPr>
                <p:cNvPr id="86" name="TextBox 19"/>
                <p:cNvSpPr txBox="1"/>
                <p:nvPr/>
              </p:nvSpPr>
              <p:spPr>
                <a:xfrm>
                  <a:off x="7814244" y="583053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7" name="TextBox 19"/>
                <p:cNvSpPr txBox="1"/>
                <p:nvPr/>
              </p:nvSpPr>
              <p:spPr>
                <a:xfrm>
                  <a:off x="7843271" y="45768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8" name="TextBox 19"/>
                <p:cNvSpPr txBox="1"/>
                <p:nvPr/>
              </p:nvSpPr>
              <p:spPr>
                <a:xfrm>
                  <a:off x="7843271" y="-23368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89" name="TextBox 19"/>
                <p:cNvSpPr txBox="1"/>
                <p:nvPr/>
              </p:nvSpPr>
              <p:spPr>
                <a:xfrm>
                  <a:off x="7843271" y="1138677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0" name="TextBox 19"/>
                <p:cNvSpPr txBox="1"/>
                <p:nvPr/>
              </p:nvSpPr>
              <p:spPr>
                <a:xfrm>
                  <a:off x="7843271" y="182947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1" name="TextBox 19"/>
                <p:cNvSpPr txBox="1"/>
                <p:nvPr/>
              </p:nvSpPr>
              <p:spPr>
                <a:xfrm>
                  <a:off x="7843271" y="2522735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5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2" name="TextBox 19"/>
                <p:cNvSpPr txBox="1"/>
                <p:nvPr/>
              </p:nvSpPr>
              <p:spPr>
                <a:xfrm>
                  <a:off x="7843271" y="3202264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3" name="TextBox 19"/>
                <p:cNvSpPr txBox="1"/>
                <p:nvPr/>
              </p:nvSpPr>
              <p:spPr>
                <a:xfrm>
                  <a:off x="7843271" y="3880331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4" name="TextBox 19"/>
                <p:cNvSpPr txBox="1"/>
                <p:nvPr/>
              </p:nvSpPr>
              <p:spPr>
                <a:xfrm>
                  <a:off x="7843271" y="455949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5" name="TextBox 19"/>
                <p:cNvSpPr txBox="1"/>
                <p:nvPr/>
              </p:nvSpPr>
              <p:spPr>
                <a:xfrm>
                  <a:off x="7843271" y="522098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</p:grpSp>
        </p:grpSp>
        <p:sp>
          <p:nvSpPr>
            <p:cNvPr id="107" name="TextBox 19"/>
            <p:cNvSpPr txBox="1"/>
            <p:nvPr/>
          </p:nvSpPr>
          <p:spPr>
            <a:xfrm>
              <a:off x="4187955" y="59794"/>
              <a:ext cx="3605104" cy="5509200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সাতের(</a:t>
              </a:r>
              <a:r>
                <a:rPr lang="bn-IN" sz="8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৭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en-US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8800" b="1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নামতা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8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৭</a:t>
              </a:r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)বামে 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ডানে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842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0" y="-254695"/>
            <a:ext cx="12438744" cy="7380666"/>
            <a:chOff x="0" y="-254695"/>
            <a:chExt cx="12438744" cy="7380666"/>
          </a:xfrm>
        </p:grpSpPr>
        <p:grpSp>
          <p:nvGrpSpPr>
            <p:cNvPr id="2" name="Group 1"/>
            <p:cNvGrpSpPr/>
            <p:nvPr/>
          </p:nvGrpSpPr>
          <p:grpSpPr>
            <a:xfrm>
              <a:off x="0" y="-254695"/>
              <a:ext cx="4419603" cy="7366152"/>
              <a:chOff x="8019141" y="-240181"/>
              <a:chExt cx="4419603" cy="7366152"/>
            </a:xfrm>
          </p:grpSpPr>
          <p:sp>
            <p:nvSpPr>
              <p:cNvPr id="3" name="TextBox 11"/>
              <p:cNvSpPr txBox="1"/>
              <p:nvPr/>
            </p:nvSpPr>
            <p:spPr>
              <a:xfrm>
                <a:off x="11070443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" name="TextBox 19"/>
              <p:cNvSpPr txBox="1"/>
              <p:nvPr/>
            </p:nvSpPr>
            <p:spPr>
              <a:xfrm>
                <a:off x="9352759" y="591762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6" name="Multiply 5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11"/>
              <p:cNvSpPr txBox="1"/>
              <p:nvPr/>
            </p:nvSpPr>
            <p:spPr>
              <a:xfrm>
                <a:off x="11055928" y="465708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16</a:t>
                </a:r>
                <a:endParaRPr lang="en-US" sz="7200" dirty="0"/>
              </a:p>
            </p:txBody>
          </p:sp>
          <p:sp>
            <p:nvSpPr>
              <p:cNvPr id="8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9" name="TextBox 19"/>
              <p:cNvSpPr txBox="1"/>
              <p:nvPr/>
            </p:nvSpPr>
            <p:spPr>
              <a:xfrm>
                <a:off x="9352758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0" name="Multiply 9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endParaRPr lang="en-US" sz="7200" dirty="0"/>
              </a:p>
            </p:txBody>
          </p:sp>
          <p:sp>
            <p:nvSpPr>
              <p:cNvPr id="12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3" name="TextBox 19"/>
              <p:cNvSpPr txBox="1"/>
              <p:nvPr/>
            </p:nvSpPr>
            <p:spPr>
              <a:xfrm>
                <a:off x="9352758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" name="Multiply 13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11055928" y="1146696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24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7" name="TextBox 19"/>
              <p:cNvSpPr txBox="1"/>
              <p:nvPr/>
            </p:nvSpPr>
            <p:spPr>
              <a:xfrm>
                <a:off x="9352758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8" name="Multiply 17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1"/>
              <p:cNvSpPr txBox="1"/>
              <p:nvPr/>
            </p:nvSpPr>
            <p:spPr>
              <a:xfrm>
                <a:off x="11055928" y="1837495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32</a:t>
                </a:r>
                <a:endParaRPr lang="en-US" sz="7200" dirty="0"/>
              </a:p>
            </p:txBody>
          </p:sp>
          <p:sp>
            <p:nvSpPr>
              <p:cNvPr id="20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9352758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Multiply 21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11055928" y="2530754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40</a:t>
                </a:r>
                <a:endParaRPr lang="en-US" sz="7200" dirty="0"/>
              </a:p>
            </p:txBody>
          </p:sp>
          <p:sp>
            <p:nvSpPr>
              <p:cNvPr id="2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5" name="TextBox 19"/>
              <p:cNvSpPr txBox="1"/>
              <p:nvPr/>
            </p:nvSpPr>
            <p:spPr>
              <a:xfrm>
                <a:off x="9352758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6" name="Multiply 25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11"/>
              <p:cNvSpPr txBox="1"/>
              <p:nvPr/>
            </p:nvSpPr>
            <p:spPr>
              <a:xfrm>
                <a:off x="11055928" y="3210283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48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9" name="TextBox 19"/>
              <p:cNvSpPr txBox="1"/>
              <p:nvPr/>
            </p:nvSpPr>
            <p:spPr>
              <a:xfrm>
                <a:off x="9352758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0" name="Multiply 29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11"/>
              <p:cNvSpPr txBox="1"/>
              <p:nvPr/>
            </p:nvSpPr>
            <p:spPr>
              <a:xfrm>
                <a:off x="11055928" y="3888350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56</a:t>
                </a:r>
                <a:endParaRPr lang="en-US" sz="7200" dirty="0"/>
              </a:p>
            </p:txBody>
          </p:sp>
          <p:sp>
            <p:nvSpPr>
              <p:cNvPr id="32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3" name="TextBox 19"/>
              <p:cNvSpPr txBox="1"/>
              <p:nvPr/>
            </p:nvSpPr>
            <p:spPr>
              <a:xfrm>
                <a:off x="9352758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4" name="Multiply 33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64</a:t>
                </a:r>
                <a:endParaRPr lang="en-US" sz="7200" dirty="0"/>
              </a:p>
            </p:txBody>
          </p:sp>
          <p:sp>
            <p:nvSpPr>
              <p:cNvPr id="36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7" name="TextBox 19"/>
              <p:cNvSpPr txBox="1"/>
              <p:nvPr/>
            </p:nvSpPr>
            <p:spPr>
              <a:xfrm>
                <a:off x="9352758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8" name="Multiply 37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72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1" name="TextBox 19"/>
              <p:cNvSpPr txBox="1"/>
              <p:nvPr/>
            </p:nvSpPr>
            <p:spPr>
              <a:xfrm>
                <a:off x="9352758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42" name="Multiply 41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Equal 42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Equal 43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Equal 44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Equal 45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Equal 46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Equal 47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Equal 48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Equal 49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Equal 50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Equal 51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7915844" y="-240181"/>
              <a:ext cx="4522900" cy="7366152"/>
              <a:chOff x="7915844" y="-240181"/>
              <a:chExt cx="4522900" cy="7366152"/>
            </a:xfrm>
          </p:grpSpPr>
          <p:sp>
            <p:nvSpPr>
              <p:cNvPr id="54" name="TextBox 11"/>
              <p:cNvSpPr txBox="1"/>
              <p:nvPr/>
            </p:nvSpPr>
            <p:spPr>
              <a:xfrm>
                <a:off x="11070443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5" name="Multiply 54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11"/>
              <p:cNvSpPr txBox="1"/>
              <p:nvPr/>
            </p:nvSpPr>
            <p:spPr>
              <a:xfrm>
                <a:off x="11055928" y="465708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16</a:t>
                </a:r>
                <a:endParaRPr lang="en-US" sz="7200" dirty="0"/>
              </a:p>
            </p:txBody>
          </p:sp>
          <p:sp>
            <p:nvSpPr>
              <p:cNvPr id="57" name="Multiply 56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endParaRPr lang="en-US" sz="7200" dirty="0"/>
              </a:p>
            </p:txBody>
          </p:sp>
          <p:sp>
            <p:nvSpPr>
              <p:cNvPr id="59" name="Multiply 58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11"/>
              <p:cNvSpPr txBox="1"/>
              <p:nvPr/>
            </p:nvSpPr>
            <p:spPr>
              <a:xfrm>
                <a:off x="11055928" y="1146696"/>
                <a:ext cx="104898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24</a:t>
                </a:r>
                <a:endParaRPr lang="en-US" sz="7200" dirty="0"/>
              </a:p>
            </p:txBody>
          </p:sp>
          <p:sp>
            <p:nvSpPr>
              <p:cNvPr id="61" name="Multiply 60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11"/>
              <p:cNvSpPr txBox="1"/>
              <p:nvPr/>
            </p:nvSpPr>
            <p:spPr>
              <a:xfrm>
                <a:off x="11055928" y="1837495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32</a:t>
                </a:r>
                <a:endParaRPr lang="en-US" sz="7200" dirty="0"/>
              </a:p>
            </p:txBody>
          </p:sp>
          <p:sp>
            <p:nvSpPr>
              <p:cNvPr id="63" name="Multiply 62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11"/>
              <p:cNvSpPr txBox="1"/>
              <p:nvPr/>
            </p:nvSpPr>
            <p:spPr>
              <a:xfrm>
                <a:off x="11055928" y="2530754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40</a:t>
                </a:r>
                <a:endParaRPr lang="en-US" sz="7200" dirty="0"/>
              </a:p>
            </p:txBody>
          </p:sp>
          <p:sp>
            <p:nvSpPr>
              <p:cNvPr id="65" name="Multiply 64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11"/>
              <p:cNvSpPr txBox="1"/>
              <p:nvPr/>
            </p:nvSpPr>
            <p:spPr>
              <a:xfrm>
                <a:off x="11055928" y="3210283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48</a:t>
                </a:r>
                <a:endParaRPr lang="en-US" sz="7200" dirty="0"/>
              </a:p>
            </p:txBody>
          </p:sp>
          <p:sp>
            <p:nvSpPr>
              <p:cNvPr id="67" name="Multiply 66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11"/>
              <p:cNvSpPr txBox="1"/>
              <p:nvPr/>
            </p:nvSpPr>
            <p:spPr>
              <a:xfrm>
                <a:off x="11055928" y="3888350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56</a:t>
                </a:r>
                <a:endParaRPr lang="en-US" sz="7200" dirty="0"/>
              </a:p>
            </p:txBody>
          </p:sp>
          <p:sp>
            <p:nvSpPr>
              <p:cNvPr id="69" name="Multiply 68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64</a:t>
                </a:r>
                <a:endParaRPr lang="en-US" sz="7200" dirty="0"/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72</a:t>
                </a:r>
                <a:endParaRPr lang="en-US" sz="7200" dirty="0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9397997" y="-240181"/>
                <a:ext cx="720072" cy="7308096"/>
                <a:chOff x="8019141" y="-240181"/>
                <a:chExt cx="720072" cy="7308096"/>
              </a:xfrm>
            </p:grpSpPr>
            <p:sp>
              <p:nvSpPr>
                <p:cNvPr id="96" name="TextBox 18"/>
                <p:cNvSpPr txBox="1"/>
                <p:nvPr/>
              </p:nvSpPr>
              <p:spPr>
                <a:xfrm>
                  <a:off x="8019142" y="586758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7" name="TextBox 18"/>
                <p:cNvSpPr txBox="1"/>
                <p:nvPr/>
              </p:nvSpPr>
              <p:spPr>
                <a:xfrm>
                  <a:off x="8048169" y="45119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8" name="TextBox 18"/>
                <p:cNvSpPr txBox="1"/>
                <p:nvPr/>
              </p:nvSpPr>
              <p:spPr>
                <a:xfrm>
                  <a:off x="8062683" y="-240181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9" name="TextBox 18"/>
                <p:cNvSpPr txBox="1"/>
                <p:nvPr/>
              </p:nvSpPr>
              <p:spPr>
                <a:xfrm>
                  <a:off x="8033655" y="110315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0" name="TextBox 18"/>
                <p:cNvSpPr txBox="1"/>
                <p:nvPr/>
              </p:nvSpPr>
              <p:spPr>
                <a:xfrm>
                  <a:off x="8019141" y="1779439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1" name="TextBox 18"/>
                <p:cNvSpPr txBox="1"/>
                <p:nvPr/>
              </p:nvSpPr>
              <p:spPr>
                <a:xfrm>
                  <a:off x="8019141" y="2472698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2" name="TextBox 18"/>
                <p:cNvSpPr txBox="1"/>
                <p:nvPr/>
              </p:nvSpPr>
              <p:spPr>
                <a:xfrm>
                  <a:off x="8019141" y="3152227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3" name="TextBox 18"/>
                <p:cNvSpPr txBox="1"/>
                <p:nvPr/>
              </p:nvSpPr>
              <p:spPr>
                <a:xfrm>
                  <a:off x="8019141" y="383029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4" name="TextBox 18"/>
                <p:cNvSpPr txBox="1"/>
                <p:nvPr/>
              </p:nvSpPr>
              <p:spPr>
                <a:xfrm>
                  <a:off x="8019141" y="450945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5" name="TextBox 18"/>
                <p:cNvSpPr txBox="1"/>
                <p:nvPr/>
              </p:nvSpPr>
              <p:spPr>
                <a:xfrm>
                  <a:off x="8019141" y="517094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</p:grpSp>
          <p:sp>
            <p:nvSpPr>
              <p:cNvPr id="74" name="Multiply 73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Equal 74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Equal 75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Equal 76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Equal 77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Equal 78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Equal 79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Equal 80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Equal 81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Equal 82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Equal 83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5" name="Group 84"/>
              <p:cNvGrpSpPr/>
              <p:nvPr/>
            </p:nvGrpSpPr>
            <p:grpSpPr>
              <a:xfrm>
                <a:off x="7915844" y="-233686"/>
                <a:ext cx="1194455" cy="7264554"/>
                <a:chOff x="7814244" y="-233686"/>
                <a:chExt cx="1194455" cy="7264554"/>
              </a:xfrm>
            </p:grpSpPr>
            <p:sp>
              <p:nvSpPr>
                <p:cNvPr id="86" name="TextBox 19"/>
                <p:cNvSpPr txBox="1"/>
                <p:nvPr/>
              </p:nvSpPr>
              <p:spPr>
                <a:xfrm>
                  <a:off x="7814244" y="583053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7" name="TextBox 19"/>
                <p:cNvSpPr txBox="1"/>
                <p:nvPr/>
              </p:nvSpPr>
              <p:spPr>
                <a:xfrm>
                  <a:off x="7843271" y="45768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8" name="TextBox 19"/>
                <p:cNvSpPr txBox="1"/>
                <p:nvPr/>
              </p:nvSpPr>
              <p:spPr>
                <a:xfrm>
                  <a:off x="7843271" y="-23368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89" name="TextBox 19"/>
                <p:cNvSpPr txBox="1"/>
                <p:nvPr/>
              </p:nvSpPr>
              <p:spPr>
                <a:xfrm>
                  <a:off x="7843271" y="1138677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0" name="TextBox 19"/>
                <p:cNvSpPr txBox="1"/>
                <p:nvPr/>
              </p:nvSpPr>
              <p:spPr>
                <a:xfrm>
                  <a:off x="7843271" y="182947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1" name="TextBox 19"/>
                <p:cNvSpPr txBox="1"/>
                <p:nvPr/>
              </p:nvSpPr>
              <p:spPr>
                <a:xfrm>
                  <a:off x="7843271" y="2522735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5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2" name="TextBox 19"/>
                <p:cNvSpPr txBox="1"/>
                <p:nvPr/>
              </p:nvSpPr>
              <p:spPr>
                <a:xfrm>
                  <a:off x="7843271" y="3202264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3" name="TextBox 19"/>
                <p:cNvSpPr txBox="1"/>
                <p:nvPr/>
              </p:nvSpPr>
              <p:spPr>
                <a:xfrm>
                  <a:off x="7843271" y="3880331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4" name="TextBox 19"/>
                <p:cNvSpPr txBox="1"/>
                <p:nvPr/>
              </p:nvSpPr>
              <p:spPr>
                <a:xfrm>
                  <a:off x="7843271" y="455949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5" name="TextBox 19"/>
                <p:cNvSpPr txBox="1"/>
                <p:nvPr/>
              </p:nvSpPr>
              <p:spPr>
                <a:xfrm>
                  <a:off x="7843271" y="522098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</p:grpSp>
        </p:grpSp>
        <p:sp>
          <p:nvSpPr>
            <p:cNvPr id="107" name="TextBox 19"/>
            <p:cNvSpPr txBox="1"/>
            <p:nvPr/>
          </p:nvSpPr>
          <p:spPr>
            <a:xfrm>
              <a:off x="4216982" y="59794"/>
              <a:ext cx="3634135" cy="5509200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আটের(</a:t>
              </a:r>
              <a:r>
                <a:rPr lang="bn-IN" sz="8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৮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en-US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8800" b="1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নামতা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8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৮</a:t>
              </a:r>
              <a:r>
                <a:rPr lang="bn-IN" sz="88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)বামে </a:t>
              </a:r>
              <a:r>
                <a:rPr lang="bn-IN" sz="88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ডানে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448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0" y="-261257"/>
            <a:ext cx="12438744" cy="7387228"/>
            <a:chOff x="0" y="-261257"/>
            <a:chExt cx="12438744" cy="7387228"/>
          </a:xfrm>
        </p:grpSpPr>
        <p:grpSp>
          <p:nvGrpSpPr>
            <p:cNvPr id="2" name="Group 1"/>
            <p:cNvGrpSpPr/>
            <p:nvPr/>
          </p:nvGrpSpPr>
          <p:grpSpPr>
            <a:xfrm>
              <a:off x="0" y="-261257"/>
              <a:ext cx="4419603" cy="7366152"/>
              <a:chOff x="8019141" y="-240181"/>
              <a:chExt cx="4419603" cy="7366152"/>
            </a:xfrm>
          </p:grpSpPr>
          <p:sp>
            <p:nvSpPr>
              <p:cNvPr id="3" name="TextBox 11"/>
              <p:cNvSpPr txBox="1"/>
              <p:nvPr/>
            </p:nvSpPr>
            <p:spPr>
              <a:xfrm>
                <a:off x="11070443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" name="TextBox 18"/>
              <p:cNvSpPr txBox="1"/>
              <p:nvPr/>
            </p:nvSpPr>
            <p:spPr>
              <a:xfrm>
                <a:off x="8019142" y="586758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" name="TextBox 19"/>
              <p:cNvSpPr txBox="1"/>
              <p:nvPr/>
            </p:nvSpPr>
            <p:spPr>
              <a:xfrm>
                <a:off x="9352759" y="591762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6" name="Multiply 5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11"/>
              <p:cNvSpPr txBox="1"/>
              <p:nvPr/>
            </p:nvSpPr>
            <p:spPr>
              <a:xfrm>
                <a:off x="11055928" y="465708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18</a:t>
                </a:r>
                <a:endParaRPr lang="en-US" sz="7200" dirty="0"/>
              </a:p>
            </p:txBody>
          </p:sp>
          <p:sp>
            <p:nvSpPr>
              <p:cNvPr id="8" name="TextBox 18"/>
              <p:cNvSpPr txBox="1"/>
              <p:nvPr/>
            </p:nvSpPr>
            <p:spPr>
              <a:xfrm>
                <a:off x="8048169" y="4511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9" name="TextBox 19"/>
              <p:cNvSpPr txBox="1"/>
              <p:nvPr/>
            </p:nvSpPr>
            <p:spPr>
              <a:xfrm>
                <a:off x="9352758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0" name="Multiply 9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endParaRPr lang="en-US" sz="7200" dirty="0"/>
              </a:p>
            </p:txBody>
          </p:sp>
          <p:sp>
            <p:nvSpPr>
              <p:cNvPr id="12" name="TextBox 18"/>
              <p:cNvSpPr txBox="1"/>
              <p:nvPr/>
            </p:nvSpPr>
            <p:spPr>
              <a:xfrm>
                <a:off x="8062683" y="-240181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3" name="TextBox 19"/>
              <p:cNvSpPr txBox="1"/>
              <p:nvPr/>
            </p:nvSpPr>
            <p:spPr>
              <a:xfrm>
                <a:off x="9352758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4" name="Multiply 13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11055928" y="1146696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27</a:t>
                </a:r>
                <a:endParaRPr lang="en-US" sz="7200" dirty="0"/>
              </a:p>
            </p:txBody>
          </p:sp>
          <p:sp>
            <p:nvSpPr>
              <p:cNvPr id="16" name="TextBox 18"/>
              <p:cNvSpPr txBox="1"/>
              <p:nvPr/>
            </p:nvSpPr>
            <p:spPr>
              <a:xfrm>
                <a:off x="8033655" y="110315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7" name="TextBox 19"/>
              <p:cNvSpPr txBox="1"/>
              <p:nvPr/>
            </p:nvSpPr>
            <p:spPr>
              <a:xfrm>
                <a:off x="9352758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8" name="Multiply 17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1"/>
              <p:cNvSpPr txBox="1"/>
              <p:nvPr/>
            </p:nvSpPr>
            <p:spPr>
              <a:xfrm>
                <a:off x="11055928" y="1837495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36</a:t>
                </a:r>
                <a:endParaRPr lang="en-US" sz="7200" dirty="0"/>
              </a:p>
            </p:txBody>
          </p:sp>
          <p:sp>
            <p:nvSpPr>
              <p:cNvPr id="20" name="TextBox 18"/>
              <p:cNvSpPr txBox="1"/>
              <p:nvPr/>
            </p:nvSpPr>
            <p:spPr>
              <a:xfrm>
                <a:off x="8019141" y="1779439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9352758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2" name="Multiply 21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11055928" y="2530754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45</a:t>
                </a:r>
                <a:endParaRPr lang="en-US" sz="7200" dirty="0"/>
              </a:p>
            </p:txBody>
          </p:sp>
          <p:sp>
            <p:nvSpPr>
              <p:cNvPr id="24" name="TextBox 18"/>
              <p:cNvSpPr txBox="1"/>
              <p:nvPr/>
            </p:nvSpPr>
            <p:spPr>
              <a:xfrm>
                <a:off x="8019141" y="2472698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5" name="TextBox 19"/>
              <p:cNvSpPr txBox="1"/>
              <p:nvPr/>
            </p:nvSpPr>
            <p:spPr>
              <a:xfrm>
                <a:off x="9352758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6" name="Multiply 25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11"/>
              <p:cNvSpPr txBox="1"/>
              <p:nvPr/>
            </p:nvSpPr>
            <p:spPr>
              <a:xfrm>
                <a:off x="11055928" y="3210283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54</a:t>
                </a:r>
                <a:endParaRPr lang="en-US" sz="7200" dirty="0"/>
              </a:p>
            </p:txBody>
          </p:sp>
          <p:sp>
            <p:nvSpPr>
              <p:cNvPr id="28" name="TextBox 18"/>
              <p:cNvSpPr txBox="1"/>
              <p:nvPr/>
            </p:nvSpPr>
            <p:spPr>
              <a:xfrm>
                <a:off x="8019141" y="3152227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9" name="TextBox 19"/>
              <p:cNvSpPr txBox="1"/>
              <p:nvPr/>
            </p:nvSpPr>
            <p:spPr>
              <a:xfrm>
                <a:off x="9352758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0" name="Multiply 29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TextBox 11"/>
              <p:cNvSpPr txBox="1"/>
              <p:nvPr/>
            </p:nvSpPr>
            <p:spPr>
              <a:xfrm>
                <a:off x="11055928" y="3888350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63</a:t>
                </a:r>
                <a:endParaRPr lang="en-US" sz="7200" dirty="0"/>
              </a:p>
            </p:txBody>
          </p:sp>
          <p:sp>
            <p:nvSpPr>
              <p:cNvPr id="32" name="TextBox 18"/>
              <p:cNvSpPr txBox="1"/>
              <p:nvPr/>
            </p:nvSpPr>
            <p:spPr>
              <a:xfrm>
                <a:off x="8019141" y="3830294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3" name="TextBox 19"/>
              <p:cNvSpPr txBox="1"/>
              <p:nvPr/>
            </p:nvSpPr>
            <p:spPr>
              <a:xfrm>
                <a:off x="9352758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4" name="Multiply 33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72</a:t>
                </a:r>
                <a:endParaRPr lang="en-US" sz="7200" dirty="0"/>
              </a:p>
            </p:txBody>
          </p:sp>
          <p:sp>
            <p:nvSpPr>
              <p:cNvPr id="36" name="TextBox 18"/>
              <p:cNvSpPr txBox="1"/>
              <p:nvPr/>
            </p:nvSpPr>
            <p:spPr>
              <a:xfrm>
                <a:off x="8019141" y="450945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7" name="TextBox 19"/>
              <p:cNvSpPr txBox="1"/>
              <p:nvPr/>
            </p:nvSpPr>
            <p:spPr>
              <a:xfrm>
                <a:off x="9352758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8" name="Multiply 37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81</a:t>
                </a:r>
                <a:endParaRPr lang="en-US" sz="7200" dirty="0"/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8019141" y="5170946"/>
                <a:ext cx="67653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1" name="TextBox 19"/>
              <p:cNvSpPr txBox="1"/>
              <p:nvPr/>
            </p:nvSpPr>
            <p:spPr>
              <a:xfrm>
                <a:off x="9352758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42" name="Multiply 41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Equal 42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Equal 43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Equal 44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Equal 45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Equal 46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Equal 47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Equal 48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Equal 49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Equal 50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Equal 51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7857788" y="-240181"/>
              <a:ext cx="4580956" cy="7366152"/>
              <a:chOff x="7857788" y="-240181"/>
              <a:chExt cx="4580956" cy="7366152"/>
            </a:xfrm>
          </p:grpSpPr>
          <p:sp>
            <p:nvSpPr>
              <p:cNvPr id="54" name="TextBox 11"/>
              <p:cNvSpPr txBox="1"/>
              <p:nvPr/>
            </p:nvSpPr>
            <p:spPr>
              <a:xfrm>
                <a:off x="11070443" y="5925642"/>
                <a:ext cx="113607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5" name="Multiply 54"/>
              <p:cNvSpPr/>
              <p:nvPr/>
            </p:nvSpPr>
            <p:spPr>
              <a:xfrm>
                <a:off x="8575964" y="611922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11"/>
              <p:cNvSpPr txBox="1"/>
              <p:nvPr/>
            </p:nvSpPr>
            <p:spPr>
              <a:xfrm>
                <a:off x="11055928" y="465708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18</a:t>
                </a:r>
                <a:endParaRPr lang="en-US" sz="7200" dirty="0"/>
              </a:p>
            </p:txBody>
          </p:sp>
          <p:sp>
            <p:nvSpPr>
              <p:cNvPr id="57" name="Multiply 56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endParaRPr lang="en-US" sz="7200" dirty="0"/>
              </a:p>
            </p:txBody>
          </p:sp>
          <p:sp>
            <p:nvSpPr>
              <p:cNvPr id="59" name="Multiply 58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11"/>
              <p:cNvSpPr txBox="1"/>
              <p:nvPr/>
            </p:nvSpPr>
            <p:spPr>
              <a:xfrm>
                <a:off x="11055928" y="1146696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27</a:t>
                </a:r>
                <a:endParaRPr lang="en-US" sz="7200" dirty="0"/>
              </a:p>
            </p:txBody>
          </p:sp>
          <p:sp>
            <p:nvSpPr>
              <p:cNvPr id="61" name="Multiply 60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11"/>
              <p:cNvSpPr txBox="1"/>
              <p:nvPr/>
            </p:nvSpPr>
            <p:spPr>
              <a:xfrm>
                <a:off x="11055928" y="1837495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36</a:t>
                </a:r>
                <a:endParaRPr lang="en-US" sz="7200" dirty="0"/>
              </a:p>
            </p:txBody>
          </p:sp>
          <p:sp>
            <p:nvSpPr>
              <p:cNvPr id="63" name="Multiply 62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11"/>
              <p:cNvSpPr txBox="1"/>
              <p:nvPr/>
            </p:nvSpPr>
            <p:spPr>
              <a:xfrm>
                <a:off x="11055928" y="2530754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45</a:t>
                </a:r>
                <a:endParaRPr lang="en-US" sz="7200" dirty="0"/>
              </a:p>
            </p:txBody>
          </p:sp>
          <p:sp>
            <p:nvSpPr>
              <p:cNvPr id="65" name="Multiply 64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11"/>
              <p:cNvSpPr txBox="1"/>
              <p:nvPr/>
            </p:nvSpPr>
            <p:spPr>
              <a:xfrm>
                <a:off x="11055928" y="3210283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54</a:t>
                </a:r>
                <a:endParaRPr lang="en-US" sz="7200" dirty="0"/>
              </a:p>
            </p:txBody>
          </p:sp>
          <p:sp>
            <p:nvSpPr>
              <p:cNvPr id="67" name="Multiply 66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11"/>
              <p:cNvSpPr txBox="1"/>
              <p:nvPr/>
            </p:nvSpPr>
            <p:spPr>
              <a:xfrm>
                <a:off x="11055928" y="3888350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63</a:t>
                </a:r>
                <a:endParaRPr lang="en-US" sz="7200" dirty="0"/>
              </a:p>
            </p:txBody>
          </p:sp>
          <p:sp>
            <p:nvSpPr>
              <p:cNvPr id="69" name="Multiply 68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72</a:t>
                </a:r>
                <a:endParaRPr lang="en-US" sz="7200" dirty="0"/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81</a:t>
                </a:r>
                <a:endParaRPr lang="en-US" sz="7200" dirty="0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9456055" y="-240181"/>
                <a:ext cx="720072" cy="7308096"/>
                <a:chOff x="8019141" y="-240181"/>
                <a:chExt cx="720072" cy="7308096"/>
              </a:xfrm>
            </p:grpSpPr>
            <p:sp>
              <p:nvSpPr>
                <p:cNvPr id="96" name="TextBox 18"/>
                <p:cNvSpPr txBox="1"/>
                <p:nvPr/>
              </p:nvSpPr>
              <p:spPr>
                <a:xfrm>
                  <a:off x="8019142" y="586758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7" name="TextBox 18"/>
                <p:cNvSpPr txBox="1"/>
                <p:nvPr/>
              </p:nvSpPr>
              <p:spPr>
                <a:xfrm>
                  <a:off x="8048169" y="45119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8" name="TextBox 18"/>
                <p:cNvSpPr txBox="1"/>
                <p:nvPr/>
              </p:nvSpPr>
              <p:spPr>
                <a:xfrm>
                  <a:off x="8062683" y="-240181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9" name="TextBox 18"/>
                <p:cNvSpPr txBox="1"/>
                <p:nvPr/>
              </p:nvSpPr>
              <p:spPr>
                <a:xfrm>
                  <a:off x="8033655" y="110315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0" name="TextBox 18"/>
                <p:cNvSpPr txBox="1"/>
                <p:nvPr/>
              </p:nvSpPr>
              <p:spPr>
                <a:xfrm>
                  <a:off x="8019141" y="1779439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1" name="TextBox 18"/>
                <p:cNvSpPr txBox="1"/>
                <p:nvPr/>
              </p:nvSpPr>
              <p:spPr>
                <a:xfrm>
                  <a:off x="8019141" y="2472698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2" name="TextBox 18"/>
                <p:cNvSpPr txBox="1"/>
                <p:nvPr/>
              </p:nvSpPr>
              <p:spPr>
                <a:xfrm>
                  <a:off x="8019141" y="3152227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3" name="TextBox 18"/>
                <p:cNvSpPr txBox="1"/>
                <p:nvPr/>
              </p:nvSpPr>
              <p:spPr>
                <a:xfrm>
                  <a:off x="8019141" y="3830294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4" name="TextBox 18"/>
                <p:cNvSpPr txBox="1"/>
                <p:nvPr/>
              </p:nvSpPr>
              <p:spPr>
                <a:xfrm>
                  <a:off x="8019141" y="450945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5" name="TextBox 18"/>
                <p:cNvSpPr txBox="1"/>
                <p:nvPr/>
              </p:nvSpPr>
              <p:spPr>
                <a:xfrm>
                  <a:off x="8019141" y="5170946"/>
                  <a:ext cx="67653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</p:grpSp>
          <p:sp>
            <p:nvSpPr>
              <p:cNvPr id="74" name="Multiply 73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Equal 74"/>
              <p:cNvSpPr/>
              <p:nvPr/>
            </p:nvSpPr>
            <p:spPr>
              <a:xfrm>
                <a:off x="10323161" y="618636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Equal 75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Equal 76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Equal 77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Equal 78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Equal 79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Equal 80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Equal 81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Equal 82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Equal 83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5" name="Group 84"/>
              <p:cNvGrpSpPr/>
              <p:nvPr/>
            </p:nvGrpSpPr>
            <p:grpSpPr>
              <a:xfrm>
                <a:off x="7857788" y="-233686"/>
                <a:ext cx="1194455" cy="7264554"/>
                <a:chOff x="7814244" y="-233686"/>
                <a:chExt cx="1194455" cy="7264554"/>
              </a:xfrm>
            </p:grpSpPr>
            <p:sp>
              <p:nvSpPr>
                <p:cNvPr id="86" name="TextBox 19"/>
                <p:cNvSpPr txBox="1"/>
                <p:nvPr/>
              </p:nvSpPr>
              <p:spPr>
                <a:xfrm>
                  <a:off x="7814244" y="583053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7" name="TextBox 19"/>
                <p:cNvSpPr txBox="1"/>
                <p:nvPr/>
              </p:nvSpPr>
              <p:spPr>
                <a:xfrm>
                  <a:off x="7843271" y="45768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8" name="TextBox 19"/>
                <p:cNvSpPr txBox="1"/>
                <p:nvPr/>
              </p:nvSpPr>
              <p:spPr>
                <a:xfrm>
                  <a:off x="7843271" y="-23368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89" name="TextBox 19"/>
                <p:cNvSpPr txBox="1"/>
                <p:nvPr/>
              </p:nvSpPr>
              <p:spPr>
                <a:xfrm>
                  <a:off x="7843271" y="1138677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0" name="TextBox 19"/>
                <p:cNvSpPr txBox="1"/>
                <p:nvPr/>
              </p:nvSpPr>
              <p:spPr>
                <a:xfrm>
                  <a:off x="7843271" y="182947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1" name="TextBox 19"/>
                <p:cNvSpPr txBox="1"/>
                <p:nvPr/>
              </p:nvSpPr>
              <p:spPr>
                <a:xfrm>
                  <a:off x="7843271" y="2522735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5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2" name="TextBox 19"/>
                <p:cNvSpPr txBox="1"/>
                <p:nvPr/>
              </p:nvSpPr>
              <p:spPr>
                <a:xfrm>
                  <a:off x="7843271" y="3202264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3" name="TextBox 19"/>
                <p:cNvSpPr txBox="1"/>
                <p:nvPr/>
              </p:nvSpPr>
              <p:spPr>
                <a:xfrm>
                  <a:off x="7843271" y="3880331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4" name="TextBox 19"/>
                <p:cNvSpPr txBox="1"/>
                <p:nvPr/>
              </p:nvSpPr>
              <p:spPr>
                <a:xfrm>
                  <a:off x="7843271" y="455949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5" name="TextBox 19"/>
                <p:cNvSpPr txBox="1"/>
                <p:nvPr/>
              </p:nvSpPr>
              <p:spPr>
                <a:xfrm>
                  <a:off x="7843271" y="522098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</p:grpSp>
        </p:grpSp>
        <p:sp>
          <p:nvSpPr>
            <p:cNvPr id="107" name="TextBox 19"/>
            <p:cNvSpPr txBox="1"/>
            <p:nvPr/>
          </p:nvSpPr>
          <p:spPr>
            <a:xfrm>
              <a:off x="4346943" y="1738"/>
              <a:ext cx="3388135" cy="5016758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IN" sz="80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নয় এর(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৯</a:t>
              </a:r>
              <a:r>
                <a:rPr lang="bn-IN" sz="80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en-US" sz="80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8000" b="1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নামতা</a:t>
              </a:r>
              <a:r>
                <a:rPr lang="bn-IN" sz="80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bn-IN" sz="80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৯</a:t>
              </a:r>
              <a:r>
                <a:rPr lang="bn-IN" sz="80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)বামে </a:t>
              </a:r>
              <a:r>
                <a:rPr lang="bn-IN" sz="80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ডানে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433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/>
          <p:cNvGrpSpPr/>
          <p:nvPr/>
        </p:nvGrpSpPr>
        <p:grpSpPr>
          <a:xfrm>
            <a:off x="0" y="-291743"/>
            <a:ext cx="12482285" cy="7356277"/>
            <a:chOff x="0" y="-291743"/>
            <a:chExt cx="12482285" cy="7356277"/>
          </a:xfrm>
        </p:grpSpPr>
        <p:grpSp>
          <p:nvGrpSpPr>
            <p:cNvPr id="2" name="Group 1"/>
            <p:cNvGrpSpPr/>
            <p:nvPr/>
          </p:nvGrpSpPr>
          <p:grpSpPr>
            <a:xfrm>
              <a:off x="0" y="-291743"/>
              <a:ext cx="4989568" cy="7298220"/>
              <a:chOff x="7492717" y="-233686"/>
              <a:chExt cx="4989568" cy="7298220"/>
            </a:xfrm>
          </p:grpSpPr>
          <p:sp>
            <p:nvSpPr>
              <p:cNvPr id="3" name="TextBox 11"/>
              <p:cNvSpPr txBox="1"/>
              <p:nvPr/>
            </p:nvSpPr>
            <p:spPr>
              <a:xfrm>
                <a:off x="11026900" y="5821115"/>
                <a:ext cx="1455385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" name="TextBox 19"/>
              <p:cNvSpPr txBox="1"/>
              <p:nvPr/>
            </p:nvSpPr>
            <p:spPr>
              <a:xfrm>
                <a:off x="9305104" y="5863107"/>
                <a:ext cx="902039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" name="Multiply 4"/>
              <p:cNvSpPr/>
              <p:nvPr/>
            </p:nvSpPr>
            <p:spPr>
              <a:xfrm>
                <a:off x="8575963" y="6118323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11"/>
              <p:cNvSpPr txBox="1"/>
              <p:nvPr/>
            </p:nvSpPr>
            <p:spPr>
              <a:xfrm>
                <a:off x="11055928" y="465708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20</a:t>
                </a:r>
                <a:endParaRPr lang="en-US" sz="7200" dirty="0"/>
              </a:p>
            </p:txBody>
          </p:sp>
          <p:sp>
            <p:nvSpPr>
              <p:cNvPr id="7" name="TextBox 18"/>
              <p:cNvSpPr txBox="1"/>
              <p:nvPr/>
            </p:nvSpPr>
            <p:spPr>
              <a:xfrm>
                <a:off x="7498335" y="436421"/>
                <a:ext cx="105219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8" name="TextBox 19"/>
              <p:cNvSpPr txBox="1"/>
              <p:nvPr/>
            </p:nvSpPr>
            <p:spPr>
              <a:xfrm>
                <a:off x="9352758" y="457689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9" name="Multiply 8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endParaRPr lang="en-US" sz="7200" dirty="0"/>
              </a:p>
            </p:txBody>
          </p:sp>
          <p:sp>
            <p:nvSpPr>
              <p:cNvPr id="11" name="TextBox 18"/>
              <p:cNvSpPr txBox="1"/>
              <p:nvPr/>
            </p:nvSpPr>
            <p:spPr>
              <a:xfrm>
                <a:off x="7492721" y="-222679"/>
                <a:ext cx="11272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2" name="TextBox 19"/>
              <p:cNvSpPr txBox="1"/>
              <p:nvPr/>
            </p:nvSpPr>
            <p:spPr>
              <a:xfrm>
                <a:off x="9352758" y="-23368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3" name="Multiply 12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11055928" y="1146696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30</a:t>
                </a:r>
                <a:endParaRPr lang="en-US" sz="7200" dirty="0"/>
              </a:p>
            </p:txBody>
          </p:sp>
          <p:sp>
            <p:nvSpPr>
              <p:cNvPr id="15" name="TextBox 18"/>
              <p:cNvSpPr txBox="1"/>
              <p:nvPr/>
            </p:nvSpPr>
            <p:spPr>
              <a:xfrm>
                <a:off x="7492721" y="1103154"/>
                <a:ext cx="1072324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16" name="TextBox 19"/>
              <p:cNvSpPr txBox="1"/>
              <p:nvPr/>
            </p:nvSpPr>
            <p:spPr>
              <a:xfrm>
                <a:off x="9352758" y="1138677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7" name="Multiply 16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1"/>
              <p:cNvSpPr txBox="1"/>
              <p:nvPr/>
            </p:nvSpPr>
            <p:spPr>
              <a:xfrm>
                <a:off x="11055928" y="1837495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40</a:t>
                </a:r>
                <a:endParaRPr lang="en-US" sz="7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492721" y="1779439"/>
                <a:ext cx="105781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352758" y="1829476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1" name="Multiply 20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11"/>
              <p:cNvSpPr txBox="1"/>
              <p:nvPr/>
            </p:nvSpPr>
            <p:spPr>
              <a:xfrm>
                <a:off x="11055928" y="2530754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50</a:t>
                </a:r>
                <a:endParaRPr lang="en-US" sz="7200" dirty="0"/>
              </a:p>
            </p:txBody>
          </p:sp>
          <p:sp>
            <p:nvSpPr>
              <p:cNvPr id="23" name="TextBox 18"/>
              <p:cNvSpPr txBox="1"/>
              <p:nvPr/>
            </p:nvSpPr>
            <p:spPr>
              <a:xfrm>
                <a:off x="7492721" y="2472698"/>
                <a:ext cx="1057810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4" name="TextBox 19"/>
              <p:cNvSpPr txBox="1"/>
              <p:nvPr/>
            </p:nvSpPr>
            <p:spPr>
              <a:xfrm>
                <a:off x="9352758" y="2522735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5" name="Multiply 24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TextBox 11"/>
              <p:cNvSpPr txBox="1"/>
              <p:nvPr/>
            </p:nvSpPr>
            <p:spPr>
              <a:xfrm>
                <a:off x="11055928" y="3210283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60</a:t>
                </a:r>
                <a:endParaRPr lang="en-US" sz="7200" dirty="0"/>
              </a:p>
            </p:txBody>
          </p:sp>
          <p:sp>
            <p:nvSpPr>
              <p:cNvPr id="27" name="TextBox 18"/>
              <p:cNvSpPr txBox="1"/>
              <p:nvPr/>
            </p:nvSpPr>
            <p:spPr>
              <a:xfrm>
                <a:off x="7492720" y="3152227"/>
                <a:ext cx="1057811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8" name="TextBox 19"/>
              <p:cNvSpPr txBox="1"/>
              <p:nvPr/>
            </p:nvSpPr>
            <p:spPr>
              <a:xfrm>
                <a:off x="9352758" y="3202264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29" name="Multiply 28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11"/>
              <p:cNvSpPr txBox="1"/>
              <p:nvPr/>
            </p:nvSpPr>
            <p:spPr>
              <a:xfrm>
                <a:off x="11055928" y="3888350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70</a:t>
                </a:r>
                <a:endParaRPr lang="en-US" sz="7200" dirty="0"/>
              </a:p>
            </p:txBody>
          </p:sp>
          <p:sp>
            <p:nvSpPr>
              <p:cNvPr id="31" name="TextBox 18"/>
              <p:cNvSpPr txBox="1"/>
              <p:nvPr/>
            </p:nvSpPr>
            <p:spPr>
              <a:xfrm>
                <a:off x="7492719" y="3830294"/>
                <a:ext cx="105781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2" name="TextBox 19"/>
              <p:cNvSpPr txBox="1"/>
              <p:nvPr/>
            </p:nvSpPr>
            <p:spPr>
              <a:xfrm>
                <a:off x="9352758" y="3880331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33" name="Multiply 32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80</a:t>
                </a:r>
                <a:endParaRPr lang="en-US" sz="7200" dirty="0"/>
              </a:p>
            </p:txBody>
          </p:sp>
          <p:sp>
            <p:nvSpPr>
              <p:cNvPr id="35" name="TextBox 18"/>
              <p:cNvSpPr txBox="1"/>
              <p:nvPr/>
            </p:nvSpPr>
            <p:spPr>
              <a:xfrm>
                <a:off x="7492718" y="4509456"/>
                <a:ext cx="105781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6" name="TextBox 19"/>
              <p:cNvSpPr txBox="1"/>
              <p:nvPr/>
            </p:nvSpPr>
            <p:spPr>
              <a:xfrm>
                <a:off x="9352758" y="455949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37" name="Multiply 36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90</a:t>
                </a:r>
                <a:endParaRPr lang="en-US" sz="7200" dirty="0"/>
              </a:p>
            </p:txBody>
          </p:sp>
          <p:sp>
            <p:nvSpPr>
              <p:cNvPr id="39" name="TextBox 18"/>
              <p:cNvSpPr txBox="1"/>
              <p:nvPr/>
            </p:nvSpPr>
            <p:spPr>
              <a:xfrm>
                <a:off x="7492717" y="5170946"/>
                <a:ext cx="1057814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40" name="TextBox 19"/>
              <p:cNvSpPr txBox="1"/>
              <p:nvPr/>
            </p:nvSpPr>
            <p:spPr>
              <a:xfrm>
                <a:off x="9352758" y="5220983"/>
                <a:ext cx="116542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9</a:t>
                </a:r>
                <a:r>
                  <a:rPr lang="en-US" sz="7200" dirty="0" smtClean="0">
                    <a:solidFill>
                      <a:srgbClr val="7030A0"/>
                    </a:solidFill>
                  </a:rPr>
                  <a:t> </a:t>
                </a:r>
                <a:endParaRPr lang="en-US" sz="72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41" name="Multiply 40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Equal 41"/>
              <p:cNvSpPr/>
              <p:nvPr/>
            </p:nvSpPr>
            <p:spPr>
              <a:xfrm>
                <a:off x="10323160" y="617404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Equal 42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Equal 43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Equal 44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Equal 45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Equal 46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Equal 47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Equal 48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Equal 49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Equal 50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TextBox 18"/>
              <p:cNvSpPr txBox="1"/>
              <p:nvPr/>
            </p:nvSpPr>
            <p:spPr>
              <a:xfrm>
                <a:off x="7499976" y="5864205"/>
                <a:ext cx="1057814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chemeClr val="tx2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7915844" y="-233686"/>
              <a:ext cx="4566441" cy="7298220"/>
              <a:chOff x="7915844" y="-233686"/>
              <a:chExt cx="4566441" cy="7298220"/>
            </a:xfrm>
          </p:grpSpPr>
          <p:sp>
            <p:nvSpPr>
              <p:cNvPr id="54" name="TextBox 11"/>
              <p:cNvSpPr txBox="1"/>
              <p:nvPr/>
            </p:nvSpPr>
            <p:spPr>
              <a:xfrm>
                <a:off x="11026900" y="5821115"/>
                <a:ext cx="1455385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60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100</a:t>
                </a:r>
                <a:r>
                  <a:rPr lang="en-US" sz="7200" dirty="0" smtClean="0"/>
                  <a:t> </a:t>
                </a:r>
                <a:endParaRPr lang="en-US" sz="7200" dirty="0"/>
              </a:p>
            </p:txBody>
          </p:sp>
          <p:sp>
            <p:nvSpPr>
              <p:cNvPr id="55" name="Multiply 54"/>
              <p:cNvSpPr/>
              <p:nvPr/>
            </p:nvSpPr>
            <p:spPr>
              <a:xfrm>
                <a:off x="8575963" y="6118323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11"/>
              <p:cNvSpPr txBox="1"/>
              <p:nvPr/>
            </p:nvSpPr>
            <p:spPr>
              <a:xfrm>
                <a:off x="11055928" y="465708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20</a:t>
                </a:r>
                <a:endParaRPr lang="en-US" sz="7200" dirty="0"/>
              </a:p>
            </p:txBody>
          </p:sp>
          <p:sp>
            <p:nvSpPr>
              <p:cNvPr id="57" name="Multiply 56"/>
              <p:cNvSpPr/>
              <p:nvPr/>
            </p:nvSpPr>
            <p:spPr>
              <a:xfrm>
                <a:off x="8575963" y="659290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11"/>
              <p:cNvSpPr txBox="1"/>
              <p:nvPr/>
            </p:nvSpPr>
            <p:spPr>
              <a:xfrm>
                <a:off x="11055928" y="-225667"/>
                <a:ext cx="1011383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10</a:t>
                </a:r>
                <a:endParaRPr lang="en-US" sz="7200" dirty="0"/>
              </a:p>
            </p:txBody>
          </p:sp>
          <p:sp>
            <p:nvSpPr>
              <p:cNvPr id="59" name="Multiply 58"/>
              <p:cNvSpPr/>
              <p:nvPr/>
            </p:nvSpPr>
            <p:spPr>
              <a:xfrm>
                <a:off x="8575963" y="-3208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11"/>
              <p:cNvSpPr txBox="1"/>
              <p:nvPr/>
            </p:nvSpPr>
            <p:spPr>
              <a:xfrm>
                <a:off x="11055928" y="1146696"/>
                <a:ext cx="1136072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30</a:t>
                </a:r>
                <a:endParaRPr lang="en-US" sz="7200" dirty="0"/>
              </a:p>
            </p:txBody>
          </p:sp>
          <p:sp>
            <p:nvSpPr>
              <p:cNvPr id="61" name="Multiply 60"/>
              <p:cNvSpPr/>
              <p:nvPr/>
            </p:nvSpPr>
            <p:spPr>
              <a:xfrm>
                <a:off x="8575963" y="1340278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11"/>
              <p:cNvSpPr txBox="1"/>
              <p:nvPr/>
            </p:nvSpPr>
            <p:spPr>
              <a:xfrm>
                <a:off x="11055928" y="1837495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40</a:t>
                </a:r>
                <a:endParaRPr lang="en-US" sz="7200" dirty="0"/>
              </a:p>
            </p:txBody>
          </p:sp>
          <p:sp>
            <p:nvSpPr>
              <p:cNvPr id="63" name="Multiply 62"/>
              <p:cNvSpPr/>
              <p:nvPr/>
            </p:nvSpPr>
            <p:spPr>
              <a:xfrm>
                <a:off x="8575963" y="2031077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11"/>
              <p:cNvSpPr txBox="1"/>
              <p:nvPr/>
            </p:nvSpPr>
            <p:spPr>
              <a:xfrm>
                <a:off x="11055928" y="2530754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50</a:t>
                </a:r>
                <a:endParaRPr lang="en-US" sz="7200" dirty="0"/>
              </a:p>
            </p:txBody>
          </p:sp>
          <p:sp>
            <p:nvSpPr>
              <p:cNvPr id="65" name="Multiply 64"/>
              <p:cNvSpPr/>
              <p:nvPr/>
            </p:nvSpPr>
            <p:spPr>
              <a:xfrm>
                <a:off x="8575963" y="2724336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11"/>
              <p:cNvSpPr txBox="1"/>
              <p:nvPr/>
            </p:nvSpPr>
            <p:spPr>
              <a:xfrm>
                <a:off x="11055928" y="3210283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60</a:t>
                </a:r>
                <a:endParaRPr lang="en-US" sz="7200" dirty="0"/>
              </a:p>
            </p:txBody>
          </p:sp>
          <p:sp>
            <p:nvSpPr>
              <p:cNvPr id="67" name="Multiply 66"/>
              <p:cNvSpPr/>
              <p:nvPr/>
            </p:nvSpPr>
            <p:spPr>
              <a:xfrm>
                <a:off x="8575963" y="3403865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11"/>
              <p:cNvSpPr txBox="1"/>
              <p:nvPr/>
            </p:nvSpPr>
            <p:spPr>
              <a:xfrm>
                <a:off x="11055928" y="3888350"/>
                <a:ext cx="1382816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70</a:t>
                </a:r>
                <a:endParaRPr lang="en-US" sz="7200" dirty="0"/>
              </a:p>
            </p:txBody>
          </p:sp>
          <p:sp>
            <p:nvSpPr>
              <p:cNvPr id="69" name="Multiply 68"/>
              <p:cNvSpPr/>
              <p:nvPr/>
            </p:nvSpPr>
            <p:spPr>
              <a:xfrm>
                <a:off x="8575963" y="4081932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11"/>
              <p:cNvSpPr txBox="1"/>
              <p:nvPr/>
            </p:nvSpPr>
            <p:spPr>
              <a:xfrm>
                <a:off x="11055928" y="4567512"/>
                <a:ext cx="117176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80</a:t>
                </a:r>
                <a:endParaRPr lang="en-US" sz="7200" dirty="0"/>
              </a:p>
            </p:txBody>
          </p:sp>
          <p:sp>
            <p:nvSpPr>
              <p:cNvPr id="71" name="Multiply 70"/>
              <p:cNvSpPr/>
              <p:nvPr/>
            </p:nvSpPr>
            <p:spPr>
              <a:xfrm>
                <a:off x="8575963" y="476109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11"/>
              <p:cNvSpPr txBox="1"/>
              <p:nvPr/>
            </p:nvSpPr>
            <p:spPr>
              <a:xfrm>
                <a:off x="11012386" y="5229002"/>
                <a:ext cx="142635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7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90</a:t>
                </a:r>
                <a:endParaRPr lang="en-US" sz="7200" dirty="0"/>
              </a:p>
            </p:txBody>
          </p:sp>
          <p:sp>
            <p:nvSpPr>
              <p:cNvPr id="73" name="Multiply 72"/>
              <p:cNvSpPr/>
              <p:nvPr/>
            </p:nvSpPr>
            <p:spPr>
              <a:xfrm>
                <a:off x="8575963" y="5422584"/>
                <a:ext cx="858981" cy="795545"/>
              </a:xfrm>
              <a:prstGeom prst="mathMultiply">
                <a:avLst>
                  <a:gd name="adj1" fmla="val 1210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Equal 73"/>
              <p:cNvSpPr/>
              <p:nvPr/>
            </p:nvSpPr>
            <p:spPr>
              <a:xfrm>
                <a:off x="10323160" y="617404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Equal 74"/>
              <p:cNvSpPr/>
              <p:nvPr/>
            </p:nvSpPr>
            <p:spPr>
              <a:xfrm>
                <a:off x="10323160" y="726435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Equal 75"/>
              <p:cNvSpPr/>
              <p:nvPr/>
            </p:nvSpPr>
            <p:spPr>
              <a:xfrm>
                <a:off x="10323160" y="35060"/>
                <a:ext cx="697072" cy="678873"/>
              </a:xfrm>
              <a:prstGeom prst="mathEqual">
                <a:avLst>
                  <a:gd name="adj1" fmla="val 15357"/>
                  <a:gd name="adj2" fmla="val 11177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Equal 76"/>
              <p:cNvSpPr/>
              <p:nvPr/>
            </p:nvSpPr>
            <p:spPr>
              <a:xfrm>
                <a:off x="10323160" y="1407423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Equal 77"/>
              <p:cNvSpPr/>
              <p:nvPr/>
            </p:nvSpPr>
            <p:spPr>
              <a:xfrm>
                <a:off x="10323160" y="2098222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Equal 78"/>
              <p:cNvSpPr/>
              <p:nvPr/>
            </p:nvSpPr>
            <p:spPr>
              <a:xfrm>
                <a:off x="10323160" y="2791481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Equal 79"/>
              <p:cNvSpPr/>
              <p:nvPr/>
            </p:nvSpPr>
            <p:spPr>
              <a:xfrm>
                <a:off x="10323160" y="3471010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Equal 80"/>
              <p:cNvSpPr/>
              <p:nvPr/>
            </p:nvSpPr>
            <p:spPr>
              <a:xfrm>
                <a:off x="10323160" y="4149077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Equal 81"/>
              <p:cNvSpPr/>
              <p:nvPr/>
            </p:nvSpPr>
            <p:spPr>
              <a:xfrm>
                <a:off x="10323160" y="482823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Equal 82"/>
              <p:cNvSpPr/>
              <p:nvPr/>
            </p:nvSpPr>
            <p:spPr>
              <a:xfrm>
                <a:off x="10323160" y="5489729"/>
                <a:ext cx="697072" cy="678873"/>
              </a:xfrm>
              <a:prstGeom prst="mathEqual">
                <a:avLst>
                  <a:gd name="adj1" fmla="val 15357"/>
                  <a:gd name="adj2" fmla="val 15453"/>
                </a:avLst>
              </a:prstGeom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4" name="Group 83"/>
              <p:cNvGrpSpPr/>
              <p:nvPr/>
            </p:nvGrpSpPr>
            <p:grpSpPr>
              <a:xfrm>
                <a:off x="9394089" y="-222679"/>
                <a:ext cx="1127272" cy="7287213"/>
                <a:chOff x="7492717" y="-222679"/>
                <a:chExt cx="1127272" cy="7287213"/>
              </a:xfrm>
            </p:grpSpPr>
            <p:sp>
              <p:nvSpPr>
                <p:cNvPr id="96" name="TextBox 18"/>
                <p:cNvSpPr txBox="1"/>
                <p:nvPr/>
              </p:nvSpPr>
              <p:spPr>
                <a:xfrm>
                  <a:off x="7498335" y="436421"/>
                  <a:ext cx="1052196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7" name="TextBox 18"/>
                <p:cNvSpPr txBox="1"/>
                <p:nvPr/>
              </p:nvSpPr>
              <p:spPr>
                <a:xfrm>
                  <a:off x="7492721" y="-222679"/>
                  <a:ext cx="112726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8" name="TextBox 18"/>
                <p:cNvSpPr txBox="1"/>
                <p:nvPr/>
              </p:nvSpPr>
              <p:spPr>
                <a:xfrm>
                  <a:off x="7492721" y="1103154"/>
                  <a:ext cx="1072324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99" name="TextBox 18"/>
                <p:cNvSpPr txBox="1"/>
                <p:nvPr/>
              </p:nvSpPr>
              <p:spPr>
                <a:xfrm>
                  <a:off x="7492721" y="1779439"/>
                  <a:ext cx="105781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0" name="TextBox 18"/>
                <p:cNvSpPr txBox="1"/>
                <p:nvPr/>
              </p:nvSpPr>
              <p:spPr>
                <a:xfrm>
                  <a:off x="7492721" y="2472698"/>
                  <a:ext cx="1057810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1" name="TextBox 18"/>
                <p:cNvSpPr txBox="1"/>
                <p:nvPr/>
              </p:nvSpPr>
              <p:spPr>
                <a:xfrm>
                  <a:off x="7492720" y="3152227"/>
                  <a:ext cx="1057811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2" name="TextBox 18"/>
                <p:cNvSpPr txBox="1"/>
                <p:nvPr/>
              </p:nvSpPr>
              <p:spPr>
                <a:xfrm>
                  <a:off x="7492719" y="3830294"/>
                  <a:ext cx="1057812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3" name="TextBox 18"/>
                <p:cNvSpPr txBox="1"/>
                <p:nvPr/>
              </p:nvSpPr>
              <p:spPr>
                <a:xfrm>
                  <a:off x="7492718" y="4509456"/>
                  <a:ext cx="1057813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4" name="TextBox 18"/>
                <p:cNvSpPr txBox="1"/>
                <p:nvPr/>
              </p:nvSpPr>
              <p:spPr>
                <a:xfrm>
                  <a:off x="7492717" y="5170946"/>
                  <a:ext cx="1057814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  <p:sp>
              <p:nvSpPr>
                <p:cNvPr id="105" name="TextBox 18"/>
                <p:cNvSpPr txBox="1"/>
                <p:nvPr/>
              </p:nvSpPr>
              <p:spPr>
                <a:xfrm>
                  <a:off x="7499976" y="5864205"/>
                  <a:ext cx="1057814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chemeClr val="tx2">
                          <a:lumMod val="50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dirty="0" smtClean="0"/>
                    <a:t> </a:t>
                  </a:r>
                  <a:endParaRPr lang="en-US" sz="7200" dirty="0"/>
                </a:p>
              </p:txBody>
            </p:sp>
          </p:grpSp>
          <p:grpSp>
            <p:nvGrpSpPr>
              <p:cNvPr id="85" name="Group 84"/>
              <p:cNvGrpSpPr/>
              <p:nvPr/>
            </p:nvGrpSpPr>
            <p:grpSpPr>
              <a:xfrm>
                <a:off x="7915844" y="-233686"/>
                <a:ext cx="1194455" cy="7264554"/>
                <a:chOff x="7814244" y="-233686"/>
                <a:chExt cx="1194455" cy="7264554"/>
              </a:xfrm>
            </p:grpSpPr>
            <p:sp>
              <p:nvSpPr>
                <p:cNvPr id="86" name="TextBox 19"/>
                <p:cNvSpPr txBox="1"/>
                <p:nvPr/>
              </p:nvSpPr>
              <p:spPr>
                <a:xfrm>
                  <a:off x="7814244" y="583053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60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10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7" name="TextBox 19"/>
                <p:cNvSpPr txBox="1"/>
                <p:nvPr/>
              </p:nvSpPr>
              <p:spPr>
                <a:xfrm>
                  <a:off x="7843271" y="457689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88" name="TextBox 19"/>
                <p:cNvSpPr txBox="1"/>
                <p:nvPr/>
              </p:nvSpPr>
              <p:spPr>
                <a:xfrm>
                  <a:off x="7843271" y="-23368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1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89" name="TextBox 19"/>
                <p:cNvSpPr txBox="1"/>
                <p:nvPr/>
              </p:nvSpPr>
              <p:spPr>
                <a:xfrm>
                  <a:off x="7843271" y="1138677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3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0" name="TextBox 19"/>
                <p:cNvSpPr txBox="1"/>
                <p:nvPr/>
              </p:nvSpPr>
              <p:spPr>
                <a:xfrm>
                  <a:off x="7843271" y="1829476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4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1" name="TextBox 19"/>
                <p:cNvSpPr txBox="1"/>
                <p:nvPr/>
              </p:nvSpPr>
              <p:spPr>
                <a:xfrm>
                  <a:off x="7843271" y="2522735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5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2" name="TextBox 19"/>
                <p:cNvSpPr txBox="1"/>
                <p:nvPr/>
              </p:nvSpPr>
              <p:spPr>
                <a:xfrm>
                  <a:off x="7843271" y="3202264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3" name="TextBox 19"/>
                <p:cNvSpPr txBox="1"/>
                <p:nvPr/>
              </p:nvSpPr>
              <p:spPr>
                <a:xfrm>
                  <a:off x="7843271" y="3880331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7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94" name="TextBox 19"/>
                <p:cNvSpPr txBox="1"/>
                <p:nvPr/>
              </p:nvSpPr>
              <p:spPr>
                <a:xfrm>
                  <a:off x="7843271" y="455949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8</a:t>
                  </a:r>
                  <a:r>
                    <a:rPr lang="en-US" sz="7200" b="1" dirty="0" smtClean="0"/>
                    <a:t> </a:t>
                  </a:r>
                  <a:endParaRPr lang="en-US" sz="7200" b="1" dirty="0"/>
                </a:p>
              </p:txBody>
            </p:sp>
            <p:sp>
              <p:nvSpPr>
                <p:cNvPr id="95" name="TextBox 19"/>
                <p:cNvSpPr txBox="1"/>
                <p:nvPr/>
              </p:nvSpPr>
              <p:spPr>
                <a:xfrm>
                  <a:off x="7843271" y="5220983"/>
                  <a:ext cx="1165428" cy="1200329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7200" b="1" dirty="0" smtClean="0">
                      <a:solidFill>
                        <a:srgbClr val="7030A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9</a:t>
                  </a:r>
                  <a:r>
                    <a:rPr lang="en-US" sz="7200" b="1" dirty="0" smtClean="0">
                      <a:solidFill>
                        <a:srgbClr val="7030A0"/>
                      </a:solidFill>
                    </a:rPr>
                    <a:t> </a:t>
                  </a:r>
                  <a:endParaRPr lang="en-US" sz="7200" b="1" dirty="0">
                    <a:solidFill>
                      <a:srgbClr val="7030A0"/>
                    </a:solidFill>
                  </a:endParaRPr>
                </a:p>
              </p:txBody>
            </p:sp>
          </p:grpSp>
        </p:grpSp>
        <p:sp>
          <p:nvSpPr>
            <p:cNvPr id="107" name="TextBox 19"/>
            <p:cNvSpPr txBox="1"/>
            <p:nvPr/>
          </p:nvSpPr>
          <p:spPr>
            <a:xfrm>
              <a:off x="5018772" y="59794"/>
              <a:ext cx="2372284" cy="341632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bn-IN" sz="54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দশের(</a:t>
              </a:r>
              <a:r>
                <a:rPr lang="bn-IN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১০</a:t>
              </a:r>
              <a:r>
                <a:rPr lang="bn-IN" sz="54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  <a:r>
                <a:rPr lang="en-US" sz="54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5400" b="1" dirty="0" err="1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নামতা</a:t>
              </a:r>
              <a:r>
                <a:rPr lang="bn-IN" sz="54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 algn="ctr"/>
              <a:r>
                <a:rPr lang="bn-IN" sz="54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bn-IN" sz="5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১০</a:t>
              </a:r>
              <a:r>
                <a:rPr lang="bn-IN" sz="54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)বামে </a:t>
              </a:r>
              <a:endParaRPr lang="bn-IN" sz="5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IN" sz="54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ডানে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381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758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30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875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2152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55623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07218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5033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94425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36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6210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24117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9329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0386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66" name="Rectangle 65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7" name="Multiply 66"/>
            <p:cNvSpPr/>
            <p:nvPr/>
          </p:nvSpPr>
          <p:spPr>
            <a:xfrm>
              <a:off x="8410832" y="606555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9" name="Multiply 68"/>
            <p:cNvSpPr/>
            <p:nvPr/>
          </p:nvSpPr>
          <p:spPr>
            <a:xfrm>
              <a:off x="8410832" y="5389674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1" name="Multiply 70"/>
            <p:cNvSpPr/>
            <p:nvPr/>
          </p:nvSpPr>
          <p:spPr>
            <a:xfrm>
              <a:off x="8393764" y="472592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3" name="Multiply 72"/>
            <p:cNvSpPr/>
            <p:nvPr/>
          </p:nvSpPr>
          <p:spPr>
            <a:xfrm>
              <a:off x="8410832" y="4071218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5" name="Multiply 74"/>
            <p:cNvSpPr/>
            <p:nvPr/>
          </p:nvSpPr>
          <p:spPr>
            <a:xfrm>
              <a:off x="8420345" y="338373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7" name="Multiply 76"/>
            <p:cNvSpPr/>
            <p:nvPr/>
          </p:nvSpPr>
          <p:spPr>
            <a:xfrm>
              <a:off x="8393764" y="27291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9" name="Multiply 78"/>
            <p:cNvSpPr/>
            <p:nvPr/>
          </p:nvSpPr>
          <p:spPr>
            <a:xfrm>
              <a:off x="8416407" y="2048542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81" name="Multiply 80"/>
            <p:cNvSpPr/>
            <p:nvPr/>
          </p:nvSpPr>
          <p:spPr>
            <a:xfrm>
              <a:off x="8425920" y="1451094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83" name="Multiply 82"/>
            <p:cNvSpPr/>
            <p:nvPr/>
          </p:nvSpPr>
          <p:spPr>
            <a:xfrm>
              <a:off x="8417547" y="730592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85" name="Multiply 84"/>
            <p:cNvSpPr/>
            <p:nvPr/>
          </p:nvSpPr>
          <p:spPr>
            <a:xfrm>
              <a:off x="8420345" y="75965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9027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" name="Rectangle 1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" name="Multiply 2"/>
            <p:cNvSpPr/>
            <p:nvPr/>
          </p:nvSpPr>
          <p:spPr>
            <a:xfrm>
              <a:off x="8538737" y="6030052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Multiply 4"/>
            <p:cNvSpPr/>
            <p:nvPr/>
          </p:nvSpPr>
          <p:spPr>
            <a:xfrm>
              <a:off x="8504197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Multiply 6"/>
            <p:cNvSpPr/>
            <p:nvPr/>
          </p:nvSpPr>
          <p:spPr>
            <a:xfrm>
              <a:off x="8530755" y="473985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Multiply 8"/>
            <p:cNvSpPr/>
            <p:nvPr/>
          </p:nvSpPr>
          <p:spPr>
            <a:xfrm>
              <a:off x="8504197" y="4090489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Multiply 10"/>
            <p:cNvSpPr/>
            <p:nvPr/>
          </p:nvSpPr>
          <p:spPr>
            <a:xfrm>
              <a:off x="8508942" y="3382089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30755" y="272763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Multiply 14"/>
            <p:cNvSpPr/>
            <p:nvPr/>
          </p:nvSpPr>
          <p:spPr>
            <a:xfrm>
              <a:off x="8532841" y="207719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Multiply 16"/>
            <p:cNvSpPr/>
            <p:nvPr/>
          </p:nvSpPr>
          <p:spPr>
            <a:xfrm>
              <a:off x="8530755" y="140591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08942" y="743649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Multiply 20"/>
            <p:cNvSpPr/>
            <p:nvPr/>
          </p:nvSpPr>
          <p:spPr>
            <a:xfrm>
              <a:off x="8508949" y="103298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5728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2" name="Rectangle 21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Multiply 22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Multiply 26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Multiply 28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Multiply 32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Multiply 34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Multiply 38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Multiply 40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0018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2" name="Rectangle 21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Multiply 22"/>
            <p:cNvSpPr/>
            <p:nvPr/>
          </p:nvSpPr>
          <p:spPr>
            <a:xfrm>
              <a:off x="843968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43969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Multiply 26"/>
            <p:cNvSpPr/>
            <p:nvPr/>
          </p:nvSpPr>
          <p:spPr>
            <a:xfrm>
              <a:off x="843491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Multiply 28"/>
            <p:cNvSpPr/>
            <p:nvPr/>
          </p:nvSpPr>
          <p:spPr>
            <a:xfrm>
              <a:off x="843492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Multiply 30"/>
            <p:cNvSpPr/>
            <p:nvPr/>
          </p:nvSpPr>
          <p:spPr>
            <a:xfrm>
              <a:off x="843491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Multiply 32"/>
            <p:cNvSpPr/>
            <p:nvPr/>
          </p:nvSpPr>
          <p:spPr>
            <a:xfrm>
              <a:off x="843492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Multiply 34"/>
            <p:cNvSpPr/>
            <p:nvPr/>
          </p:nvSpPr>
          <p:spPr>
            <a:xfrm>
              <a:off x="843015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43015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Multiply 38"/>
            <p:cNvSpPr/>
            <p:nvPr/>
          </p:nvSpPr>
          <p:spPr>
            <a:xfrm>
              <a:off x="843967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Multiply 40"/>
            <p:cNvSpPr/>
            <p:nvPr/>
          </p:nvSpPr>
          <p:spPr>
            <a:xfrm>
              <a:off x="843967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6296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" name="Rectangle 1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" name="Multiply 2"/>
            <p:cNvSpPr/>
            <p:nvPr/>
          </p:nvSpPr>
          <p:spPr>
            <a:xfrm>
              <a:off x="849510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Multiply 4"/>
            <p:cNvSpPr/>
            <p:nvPr/>
          </p:nvSpPr>
          <p:spPr>
            <a:xfrm>
              <a:off x="849511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Multiply 6"/>
            <p:cNvSpPr/>
            <p:nvPr/>
          </p:nvSpPr>
          <p:spPr>
            <a:xfrm>
              <a:off x="849033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Multiply 8"/>
            <p:cNvSpPr/>
            <p:nvPr/>
          </p:nvSpPr>
          <p:spPr>
            <a:xfrm>
              <a:off x="849034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Multiply 10"/>
            <p:cNvSpPr/>
            <p:nvPr/>
          </p:nvSpPr>
          <p:spPr>
            <a:xfrm>
              <a:off x="849033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Multiply 12"/>
            <p:cNvSpPr/>
            <p:nvPr/>
          </p:nvSpPr>
          <p:spPr>
            <a:xfrm>
              <a:off x="849034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Multiply 14"/>
            <p:cNvSpPr/>
            <p:nvPr/>
          </p:nvSpPr>
          <p:spPr>
            <a:xfrm>
              <a:off x="848557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Multiply 16"/>
            <p:cNvSpPr/>
            <p:nvPr/>
          </p:nvSpPr>
          <p:spPr>
            <a:xfrm>
              <a:off x="848557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49509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Multiply 20"/>
            <p:cNvSpPr/>
            <p:nvPr/>
          </p:nvSpPr>
          <p:spPr>
            <a:xfrm>
              <a:off x="849509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2060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" name="Rectangle 1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" name="Multiply 2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Multiply 4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Multiply 6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Multiply 8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Multiply 10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Multiply 14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Multiply 16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Multiply 20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3345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" name="Rectangle 1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" name="Multiply 2"/>
            <p:cNvSpPr/>
            <p:nvPr/>
          </p:nvSpPr>
          <p:spPr>
            <a:xfrm>
              <a:off x="8481252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63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Multiply 4"/>
            <p:cNvSpPr/>
            <p:nvPr/>
          </p:nvSpPr>
          <p:spPr>
            <a:xfrm>
              <a:off x="8481259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Multiply 6"/>
            <p:cNvSpPr/>
            <p:nvPr/>
          </p:nvSpPr>
          <p:spPr>
            <a:xfrm>
              <a:off x="8476484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49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Multiply 8"/>
            <p:cNvSpPr/>
            <p:nvPr/>
          </p:nvSpPr>
          <p:spPr>
            <a:xfrm>
              <a:off x="8476491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Multiply 10"/>
            <p:cNvSpPr/>
            <p:nvPr/>
          </p:nvSpPr>
          <p:spPr>
            <a:xfrm>
              <a:off x="8476484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Multiply 12"/>
            <p:cNvSpPr/>
            <p:nvPr/>
          </p:nvSpPr>
          <p:spPr>
            <a:xfrm>
              <a:off x="8476491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Multiply 14"/>
            <p:cNvSpPr/>
            <p:nvPr/>
          </p:nvSpPr>
          <p:spPr>
            <a:xfrm>
              <a:off x="8471716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Multiply 16"/>
            <p:cNvSpPr/>
            <p:nvPr/>
          </p:nvSpPr>
          <p:spPr>
            <a:xfrm>
              <a:off x="8471723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481236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Multiply 20"/>
            <p:cNvSpPr/>
            <p:nvPr/>
          </p:nvSpPr>
          <p:spPr>
            <a:xfrm>
              <a:off x="8481243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4510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" name="Rectangle 1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" name="Multiply 2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Multiply 4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Multiply 6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Multiply 8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Multiply 10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Multiply 14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Multiply 16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Multiply 20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0690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" name="Rectangle 1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" name="Multiply 2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81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Multiply 4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Multiply 6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63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Multiply 8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Multiply 10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Multiply 12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Multiply 14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Multiply 16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Multiply 20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8079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" name="Rectangle 1"/>
            <p:cNvSpPr/>
            <p:nvPr/>
          </p:nvSpPr>
          <p:spPr>
            <a:xfrm>
              <a:off x="7402646" y="5791284"/>
              <a:ext cx="4789347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" name="Multiply 2"/>
            <p:cNvSpPr/>
            <p:nvPr/>
          </p:nvSpPr>
          <p:spPr>
            <a:xfrm>
              <a:off x="8508962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Multiply 4"/>
            <p:cNvSpPr/>
            <p:nvPr/>
          </p:nvSpPr>
          <p:spPr>
            <a:xfrm>
              <a:off x="863366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Multiply 6"/>
            <p:cNvSpPr/>
            <p:nvPr/>
          </p:nvSpPr>
          <p:spPr>
            <a:xfrm>
              <a:off x="862888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Multiply 8"/>
            <p:cNvSpPr/>
            <p:nvPr/>
          </p:nvSpPr>
          <p:spPr>
            <a:xfrm>
              <a:off x="862889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Multiply 10"/>
            <p:cNvSpPr/>
            <p:nvPr/>
          </p:nvSpPr>
          <p:spPr>
            <a:xfrm>
              <a:off x="862888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3" name="Multiply 12"/>
            <p:cNvSpPr/>
            <p:nvPr/>
          </p:nvSpPr>
          <p:spPr>
            <a:xfrm>
              <a:off x="862889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Multiply 14"/>
            <p:cNvSpPr/>
            <p:nvPr/>
          </p:nvSpPr>
          <p:spPr>
            <a:xfrm>
              <a:off x="862412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Multiply 16"/>
            <p:cNvSpPr/>
            <p:nvPr/>
          </p:nvSpPr>
          <p:spPr>
            <a:xfrm>
              <a:off x="862412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63364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Multiply 20"/>
            <p:cNvSpPr/>
            <p:nvPr/>
          </p:nvSpPr>
          <p:spPr>
            <a:xfrm>
              <a:off x="863364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359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63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548898" y="180109"/>
            <a:ext cx="897103" cy="25353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13" name="Rectangle 12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Multiply 15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Multiply 17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Multiply 19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Multiply 21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Multiply 23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Multiply 25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Multiply 27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Multiply 29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Multiply 31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Rectangle 32"/>
          <p:cNvSpPr/>
          <p:nvPr/>
        </p:nvSpPr>
        <p:spPr>
          <a:xfrm rot="5400000">
            <a:off x="9582502" y="-223461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029680" y="100325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432200" y="1013808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9263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96296E-6 L -0.14023 0.1914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18" y="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34" grpId="0"/>
      <p:bldP spid="35" grpId="0"/>
      <p:bldP spid="35" grpId="1"/>
      <p:bldP spid="35" grpId="2"/>
      <p:bldP spid="3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029680" y="100325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48898" y="180109"/>
            <a:ext cx="897103" cy="25353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84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19236900">
            <a:off x="4223855" y="86120"/>
            <a:ext cx="652459" cy="27007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13" name="Rectangle 12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Multiply 15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Multiply 17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Multiply 19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Multiply 21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Multiply 23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Multiply 25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Multiply 27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Multiply 29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Multiply 31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Rectangle 32"/>
          <p:cNvSpPr/>
          <p:nvPr/>
        </p:nvSpPr>
        <p:spPr>
          <a:xfrm rot="5400000">
            <a:off x="9582502" y="-888474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029680" y="184837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432200" y="1858932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029680" y="100325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5985119" y="2731710"/>
            <a:ext cx="6078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8000" dirty="0"/>
          </a:p>
        </p:txBody>
      </p:sp>
      <p:sp>
        <p:nvSpPr>
          <p:cNvPr id="42" name="Rectangle 41"/>
          <p:cNvSpPr/>
          <p:nvPr/>
        </p:nvSpPr>
        <p:spPr>
          <a:xfrm>
            <a:off x="6486576" y="2713373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80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00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7 L -0.22435 -0.0592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24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34" grpId="0"/>
      <p:bldP spid="34" grpId="1"/>
      <p:bldP spid="35" grpId="0"/>
      <p:bldP spid="35" grpId="2"/>
      <p:bldP spid="38" grpId="0"/>
      <p:bldP spid="41" grpId="0"/>
      <p:bldP spid="42" grpId="0"/>
      <p:bldP spid="42" grpId="1"/>
      <p:bldP spid="42" grpId="2"/>
      <p:bldP spid="4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5985119" y="2731710"/>
            <a:ext cx="6078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80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19236900">
            <a:off x="4223855" y="86120"/>
            <a:ext cx="652459" cy="27007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05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5985119" y="2731710"/>
            <a:ext cx="6078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80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46" name="Rectangle 45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7" name="Multiply 46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1" name="Multiply 50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3" name="Multiply 52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7" name="Multiply 56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9" name="Multiply 58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3" name="Multiply 62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5" name="Multiply 64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5950824" y="3555931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8" name="TextBox 67"/>
          <p:cNvSpPr txBox="1"/>
          <p:nvPr/>
        </p:nvSpPr>
        <p:spPr>
          <a:xfrm>
            <a:off x="6004063" y="449640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9" name="TextBox 68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0" name="Rectangle 69"/>
          <p:cNvSpPr/>
          <p:nvPr/>
        </p:nvSpPr>
        <p:spPr>
          <a:xfrm rot="18187457">
            <a:off x="3790517" y="-111275"/>
            <a:ext cx="771944" cy="315566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 rot="5400000">
            <a:off x="9540937" y="-1567355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5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-0.24688 -0.30394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44" y="-1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66" grpId="0"/>
      <p:bldP spid="66" grpId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2166820" y="4113237"/>
            <a:ext cx="79469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7৩৮</a:t>
            </a:r>
            <a:endParaRPr lang="en-US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2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78947" y="854850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8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9" grpId="0" animBg="1"/>
      <p:bldP spid="1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548898" y="180109"/>
            <a:ext cx="897103" cy="25353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13" name="Rectangle 12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Multiply 15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Multiply 17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Multiply 19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Multiply 21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Multiply 23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Multiply 25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Multiply 27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Multiply 29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Multiply 31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Rectangle 32"/>
          <p:cNvSpPr/>
          <p:nvPr/>
        </p:nvSpPr>
        <p:spPr>
          <a:xfrm rot="5400000">
            <a:off x="9582502" y="-223461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029680" y="100325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432200" y="1013808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91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96296E-6 L -0.14023 0.1914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18" y="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34" grpId="0"/>
      <p:bldP spid="35" grpId="0"/>
      <p:bldP spid="35" grpId="1"/>
      <p:bldP spid="35" grpId="2"/>
      <p:bldP spid="3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029680" y="100325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48898" y="180109"/>
            <a:ext cx="897103" cy="25353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3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19236900">
            <a:off x="4223855" y="86120"/>
            <a:ext cx="652459" cy="27007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13" name="Rectangle 12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Multiply 15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Multiply 17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Multiply 19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Multiply 21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Multiply 23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Multiply 25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Multiply 27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Multiply 29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Multiply 31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Rectangle 32"/>
          <p:cNvSpPr/>
          <p:nvPr/>
        </p:nvSpPr>
        <p:spPr>
          <a:xfrm rot="5400000">
            <a:off x="9582502" y="-888474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029680" y="184837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432200" y="1858932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029680" y="100325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5985119" y="2731710"/>
            <a:ext cx="6078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8000" dirty="0"/>
          </a:p>
        </p:txBody>
      </p:sp>
      <p:sp>
        <p:nvSpPr>
          <p:cNvPr id="42" name="Rectangle 41"/>
          <p:cNvSpPr/>
          <p:nvPr/>
        </p:nvSpPr>
        <p:spPr>
          <a:xfrm>
            <a:off x="6486576" y="2713373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80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26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7 L -0.22435 -0.0592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24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34" grpId="0"/>
      <p:bldP spid="34" grpId="1"/>
      <p:bldP spid="35" grpId="0"/>
      <p:bldP spid="35" grpId="1"/>
      <p:bldP spid="38" grpId="0"/>
      <p:bldP spid="41" grpId="0"/>
      <p:bldP spid="42" grpId="0"/>
      <p:bldP spid="42" grpId="1"/>
      <p:bldP spid="42" grpId="2"/>
      <p:bldP spid="4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5985119" y="2731710"/>
            <a:ext cx="6078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80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9236900">
            <a:off x="4223855" y="86120"/>
            <a:ext cx="652459" cy="27007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02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5985119" y="2731710"/>
            <a:ext cx="6078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80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46" name="Rectangle 45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7" name="Multiply 46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1" name="Multiply 50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3" name="Multiply 52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7" name="Multiply 56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9" name="Multiply 58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3" name="Multiply 62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5" name="Multiply 64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5950824" y="3555931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8" name="TextBox 67"/>
          <p:cNvSpPr txBox="1"/>
          <p:nvPr/>
        </p:nvSpPr>
        <p:spPr>
          <a:xfrm>
            <a:off x="6004063" y="449640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9" name="TextBox 68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0" name="Rectangle 69"/>
          <p:cNvSpPr/>
          <p:nvPr/>
        </p:nvSpPr>
        <p:spPr>
          <a:xfrm rot="18187457">
            <a:off x="3790517" y="-111275"/>
            <a:ext cx="771944" cy="315566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 rot="5400000">
            <a:off x="9540937" y="-1567355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44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-0.24688 -0.30394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44" y="-1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66" grpId="0"/>
      <p:bldP spid="66" grpId="1"/>
      <p:bldP spid="70" grpId="0" animBg="1"/>
      <p:bldP spid="70" grpId="1" animBg="1"/>
      <p:bldP spid="71" grpId="0" animBg="1"/>
      <p:bldP spid="71" grpId="1" animBg="1"/>
      <p:bldP spid="71" grpId="2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93527" y="688595"/>
            <a:ext cx="50984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১টা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সংখ্যাদিয়ে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লাইনের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১টা 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বসি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গুন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Right Arrow 4"/>
          <p:cNvSpPr/>
          <p:nvPr/>
        </p:nvSpPr>
        <p:spPr>
          <a:xfrm rot="10518125">
            <a:off x="5303618" y="3457550"/>
            <a:ext cx="2029189" cy="429491"/>
          </a:xfrm>
          <a:prstGeom prst="rightArrow">
            <a:avLst>
              <a:gd name="adj1" fmla="val 50000"/>
              <a:gd name="adj2" fmla="val 12419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9633352">
            <a:off x="5509398" y="1365203"/>
            <a:ext cx="2086592" cy="429491"/>
          </a:xfrm>
          <a:prstGeom prst="rightArrow">
            <a:avLst>
              <a:gd name="adj1" fmla="val 50000"/>
              <a:gd name="adj2" fmla="val 12419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18187457">
            <a:off x="3790517" y="-111275"/>
            <a:ext cx="771944" cy="315566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26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 animBg="1"/>
      <p:bldP spid="1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8225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2281184">
            <a:off x="4063993" y="55418"/>
            <a:ext cx="897103" cy="25353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 rot="5400000">
            <a:off x="9440329" y="-448765"/>
            <a:ext cx="709672" cy="44611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7961083" y="-281086"/>
            <a:ext cx="4172859" cy="7409694"/>
            <a:chOff x="8019141" y="-283723"/>
            <a:chExt cx="4172859" cy="7409694"/>
          </a:xfrm>
        </p:grpSpPr>
        <p:sp>
          <p:nvSpPr>
            <p:cNvPr id="50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1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2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3" name="Multiply 52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4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8019141" y="40765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6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7" name="Multiply 56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8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sz="7200" b="1" dirty="0"/>
            </a:p>
          </p:txBody>
        </p:sp>
        <p:sp>
          <p:nvSpPr>
            <p:cNvPr id="59" name="TextBox 18"/>
            <p:cNvSpPr txBox="1"/>
            <p:nvPr/>
          </p:nvSpPr>
          <p:spPr>
            <a:xfrm>
              <a:off x="8019141" y="-28372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0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2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b="1" dirty="0"/>
            </a:p>
          </p:txBody>
        </p:sp>
        <p:sp>
          <p:nvSpPr>
            <p:cNvPr id="63" name="TextBox 18"/>
            <p:cNvSpPr txBox="1"/>
            <p:nvPr/>
          </p:nvSpPr>
          <p:spPr>
            <a:xfrm>
              <a:off x="8019141" y="108864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4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5" name="Multiply 6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6" name="TextBox 11"/>
            <p:cNvSpPr txBox="1"/>
            <p:nvPr/>
          </p:nvSpPr>
          <p:spPr>
            <a:xfrm>
              <a:off x="11055928" y="1837495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67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8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9" name="Multiply 68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0" name="TextBox 11"/>
            <p:cNvSpPr txBox="1"/>
            <p:nvPr/>
          </p:nvSpPr>
          <p:spPr>
            <a:xfrm>
              <a:off x="11055928" y="2530754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b="1" dirty="0"/>
            </a:p>
          </p:txBody>
        </p:sp>
        <p:sp>
          <p:nvSpPr>
            <p:cNvPr id="71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2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73" name="Multiply 72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4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75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6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7" name="Multiply 76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8" name="TextBox 11"/>
            <p:cNvSpPr txBox="1"/>
            <p:nvPr/>
          </p:nvSpPr>
          <p:spPr>
            <a:xfrm>
              <a:off x="11055928" y="3888350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sz="7200" b="1" dirty="0"/>
            </a:p>
          </p:txBody>
        </p:sp>
        <p:sp>
          <p:nvSpPr>
            <p:cNvPr id="79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0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1" name="Multiply 80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2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b="1" dirty="0"/>
            </a:p>
          </p:txBody>
        </p:sp>
        <p:sp>
          <p:nvSpPr>
            <p:cNvPr id="83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4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5" name="Multiply 8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6" name="TextBox 11"/>
            <p:cNvSpPr txBox="1"/>
            <p:nvPr/>
          </p:nvSpPr>
          <p:spPr>
            <a:xfrm>
              <a:off x="11055928" y="522900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sz="7200" b="1" dirty="0"/>
            </a:p>
          </p:txBody>
        </p:sp>
        <p:sp>
          <p:nvSpPr>
            <p:cNvPr id="87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8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9" name="Multiply 88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0" name="Equal 89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1" name="Equal 90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2" name="Equal 91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3" name="Equal 92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4" name="Equal 93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5" name="Equal 94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6" name="Equal 95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7" name="Equal 96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8" name="Equal 97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9" name="Equal 98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490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38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634498" y="276792"/>
            <a:ext cx="897103" cy="21893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 rot="5400000">
            <a:off x="9440329" y="-1141493"/>
            <a:ext cx="709672" cy="44611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7961083" y="-281086"/>
            <a:ext cx="4172859" cy="7409694"/>
            <a:chOff x="8019141" y="-283723"/>
            <a:chExt cx="4172859" cy="7409694"/>
          </a:xfrm>
        </p:grpSpPr>
        <p:sp>
          <p:nvSpPr>
            <p:cNvPr id="50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1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2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3" name="Multiply 52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4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8019141" y="40765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6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7" name="Multiply 56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8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sz="7200" b="1" dirty="0"/>
            </a:p>
          </p:txBody>
        </p:sp>
        <p:sp>
          <p:nvSpPr>
            <p:cNvPr id="59" name="TextBox 18"/>
            <p:cNvSpPr txBox="1"/>
            <p:nvPr/>
          </p:nvSpPr>
          <p:spPr>
            <a:xfrm>
              <a:off x="8019141" y="-28372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0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2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b="1" dirty="0"/>
            </a:p>
          </p:txBody>
        </p:sp>
        <p:sp>
          <p:nvSpPr>
            <p:cNvPr id="63" name="TextBox 18"/>
            <p:cNvSpPr txBox="1"/>
            <p:nvPr/>
          </p:nvSpPr>
          <p:spPr>
            <a:xfrm>
              <a:off x="8019141" y="108864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4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5" name="Multiply 6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6" name="TextBox 11"/>
            <p:cNvSpPr txBox="1"/>
            <p:nvPr/>
          </p:nvSpPr>
          <p:spPr>
            <a:xfrm>
              <a:off x="11055928" y="1837495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67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8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9" name="Multiply 68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0" name="TextBox 11"/>
            <p:cNvSpPr txBox="1"/>
            <p:nvPr/>
          </p:nvSpPr>
          <p:spPr>
            <a:xfrm>
              <a:off x="11055928" y="2530754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b="1" dirty="0"/>
            </a:p>
          </p:txBody>
        </p:sp>
        <p:sp>
          <p:nvSpPr>
            <p:cNvPr id="71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2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73" name="Multiply 72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4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75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6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7" name="Multiply 76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8" name="TextBox 11"/>
            <p:cNvSpPr txBox="1"/>
            <p:nvPr/>
          </p:nvSpPr>
          <p:spPr>
            <a:xfrm>
              <a:off x="11055928" y="3888350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sz="7200" b="1" dirty="0"/>
            </a:p>
          </p:txBody>
        </p:sp>
        <p:sp>
          <p:nvSpPr>
            <p:cNvPr id="79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0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1" name="Multiply 80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2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b="1" dirty="0"/>
            </a:p>
          </p:txBody>
        </p:sp>
        <p:sp>
          <p:nvSpPr>
            <p:cNvPr id="83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4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5" name="Multiply 8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6" name="TextBox 11"/>
            <p:cNvSpPr txBox="1"/>
            <p:nvPr/>
          </p:nvSpPr>
          <p:spPr>
            <a:xfrm>
              <a:off x="11055928" y="522900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sz="7200" b="1" dirty="0"/>
            </a:p>
          </p:txBody>
        </p:sp>
        <p:sp>
          <p:nvSpPr>
            <p:cNvPr id="87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8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9" name="Multiply 88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0" name="Equal 89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1" name="Equal 90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2" name="Equal 91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3" name="Equal 92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4" name="Equal 93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5" name="Equal 94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6" name="Equal 95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7" name="Equal 96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8" name="Equal 97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9" name="Equal 98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4547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100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19463546">
            <a:off x="3211580" y="116547"/>
            <a:ext cx="822412" cy="247565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 rot="5400000">
            <a:off x="9440329" y="-1834223"/>
            <a:ext cx="709672" cy="44611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7961083" y="-281086"/>
            <a:ext cx="4172859" cy="7409694"/>
            <a:chOff x="8019141" y="-283723"/>
            <a:chExt cx="4172859" cy="7409694"/>
          </a:xfrm>
        </p:grpSpPr>
        <p:sp>
          <p:nvSpPr>
            <p:cNvPr id="50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1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2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3" name="Multiply 52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4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8019141" y="40765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6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7" name="Multiply 56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8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sz="7200" b="1" dirty="0"/>
            </a:p>
          </p:txBody>
        </p:sp>
        <p:sp>
          <p:nvSpPr>
            <p:cNvPr id="59" name="TextBox 18"/>
            <p:cNvSpPr txBox="1"/>
            <p:nvPr/>
          </p:nvSpPr>
          <p:spPr>
            <a:xfrm>
              <a:off x="8019141" y="-28372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0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2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b="1" dirty="0"/>
            </a:p>
          </p:txBody>
        </p:sp>
        <p:sp>
          <p:nvSpPr>
            <p:cNvPr id="63" name="TextBox 18"/>
            <p:cNvSpPr txBox="1"/>
            <p:nvPr/>
          </p:nvSpPr>
          <p:spPr>
            <a:xfrm>
              <a:off x="8019141" y="108864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4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5" name="Multiply 6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6" name="TextBox 11"/>
            <p:cNvSpPr txBox="1"/>
            <p:nvPr/>
          </p:nvSpPr>
          <p:spPr>
            <a:xfrm>
              <a:off x="11055928" y="1837495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67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8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9" name="Multiply 68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0" name="TextBox 11"/>
            <p:cNvSpPr txBox="1"/>
            <p:nvPr/>
          </p:nvSpPr>
          <p:spPr>
            <a:xfrm>
              <a:off x="11055928" y="2530754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b="1" dirty="0"/>
            </a:p>
          </p:txBody>
        </p:sp>
        <p:sp>
          <p:nvSpPr>
            <p:cNvPr id="71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2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73" name="Multiply 72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4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75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6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7" name="Multiply 76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8" name="TextBox 11"/>
            <p:cNvSpPr txBox="1"/>
            <p:nvPr/>
          </p:nvSpPr>
          <p:spPr>
            <a:xfrm>
              <a:off x="11055928" y="3888350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sz="7200" b="1" dirty="0"/>
            </a:p>
          </p:txBody>
        </p:sp>
        <p:sp>
          <p:nvSpPr>
            <p:cNvPr id="79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0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1" name="Multiply 80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2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b="1" dirty="0"/>
            </a:p>
          </p:txBody>
        </p:sp>
        <p:sp>
          <p:nvSpPr>
            <p:cNvPr id="83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4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5" name="Multiply 8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6" name="TextBox 11"/>
            <p:cNvSpPr txBox="1"/>
            <p:nvPr/>
          </p:nvSpPr>
          <p:spPr>
            <a:xfrm>
              <a:off x="11055928" y="522900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sz="7200" b="1" dirty="0"/>
            </a:p>
          </p:txBody>
        </p:sp>
        <p:sp>
          <p:nvSpPr>
            <p:cNvPr id="87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8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9" name="Multiply 88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0" name="Equal 89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1" name="Equal 90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2" name="Equal 91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3" name="Equal 92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4" name="Equal 93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5" name="Equal 94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6" name="Equal 95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7" name="Equal 96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8" name="Equal 97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9" name="Equal 98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300673" y="312832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7034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10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300673" y="312832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cxnSp>
        <p:nvCxnSpPr>
          <p:cNvPr id="102" name="Straight Connector 101"/>
          <p:cNvCxnSpPr/>
          <p:nvPr/>
        </p:nvCxnSpPr>
        <p:spPr>
          <a:xfrm flipV="1">
            <a:off x="817414" y="433367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4716062" y="4140948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829370" y="4154800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3011954" y="416865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6" name="TextBox 105"/>
          <p:cNvSpPr txBox="1"/>
          <p:nvPr/>
        </p:nvSpPr>
        <p:spPr>
          <a:xfrm>
            <a:off x="2346933" y="4182506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9" name="Rectangle 108"/>
          <p:cNvSpPr/>
          <p:nvPr/>
        </p:nvSpPr>
        <p:spPr>
          <a:xfrm>
            <a:off x="4681202" y="2627886"/>
            <a:ext cx="822412" cy="2609132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09"/>
          <p:cNvSpPr/>
          <p:nvPr/>
        </p:nvSpPr>
        <p:spPr>
          <a:xfrm>
            <a:off x="3725233" y="2627882"/>
            <a:ext cx="822412" cy="2609132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Rectangle 110"/>
          <p:cNvSpPr/>
          <p:nvPr/>
        </p:nvSpPr>
        <p:spPr>
          <a:xfrm>
            <a:off x="2935518" y="2627881"/>
            <a:ext cx="822412" cy="2609132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Rectangle 111"/>
          <p:cNvSpPr/>
          <p:nvPr/>
        </p:nvSpPr>
        <p:spPr>
          <a:xfrm>
            <a:off x="2173513" y="2627880"/>
            <a:ext cx="822412" cy="2609132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69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300673" y="312832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cxnSp>
        <p:nvCxnSpPr>
          <p:cNvPr id="102" name="Straight Connector 101"/>
          <p:cNvCxnSpPr/>
          <p:nvPr/>
        </p:nvCxnSpPr>
        <p:spPr>
          <a:xfrm flipV="1">
            <a:off x="817414" y="433367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4716062" y="4140948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829370" y="4154800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3011954" y="416865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6" name="TextBox 105"/>
          <p:cNvSpPr txBox="1"/>
          <p:nvPr/>
        </p:nvSpPr>
        <p:spPr>
          <a:xfrm>
            <a:off x="2346933" y="4182506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1363254" y="5401712"/>
            <a:ext cx="79469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৪৪২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5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78947" y="854850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69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9" grpId="0" animBg="1"/>
      <p:bldP spid="10" grpId="0"/>
      <p:bldP spid="11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548898" y="180109"/>
            <a:ext cx="897103" cy="25353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13" name="Rectangle 12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Multiply 15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Multiply 17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Multiply 19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Multiply 21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Multiply 23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Multiply 25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Multiply 27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Multiply 29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Multiply 31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Rectangle 32"/>
          <p:cNvSpPr/>
          <p:nvPr/>
        </p:nvSpPr>
        <p:spPr>
          <a:xfrm rot="5400000">
            <a:off x="9582502" y="-223461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029680" y="100325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432200" y="1013808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59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96296E-6 L -0.14023 0.1914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18" y="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34" grpId="0"/>
      <p:bldP spid="35" grpId="0"/>
      <p:bldP spid="35" grpId="1"/>
      <p:bldP spid="35" grpId="2"/>
      <p:bldP spid="37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029680" y="100325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48898" y="180109"/>
            <a:ext cx="897103" cy="25353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31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19236900">
            <a:off x="4223855" y="86120"/>
            <a:ext cx="652459" cy="27007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13" name="Rectangle 12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Multiply 15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Multiply 17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Multiply 19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Multiply 21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Multiply 23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Multiply 25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Multiply 27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Multiply 29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Multiply 31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Rectangle 32"/>
          <p:cNvSpPr/>
          <p:nvPr/>
        </p:nvSpPr>
        <p:spPr>
          <a:xfrm rot="5400000">
            <a:off x="9582502" y="-888474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029680" y="184837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432200" y="1858932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029680" y="100325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5985119" y="2731710"/>
            <a:ext cx="6078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8000" dirty="0"/>
          </a:p>
        </p:txBody>
      </p:sp>
      <p:sp>
        <p:nvSpPr>
          <p:cNvPr id="42" name="Rectangle 41"/>
          <p:cNvSpPr/>
          <p:nvPr/>
        </p:nvSpPr>
        <p:spPr>
          <a:xfrm>
            <a:off x="6486576" y="2713373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80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25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7 L -0.22435 -0.0592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24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34" grpId="0"/>
      <p:bldP spid="34" grpId="1"/>
      <p:bldP spid="35" grpId="0"/>
      <p:bldP spid="35" grpId="1"/>
      <p:bldP spid="38" grpId="0"/>
      <p:bldP spid="41" grpId="0"/>
      <p:bldP spid="42" grpId="0"/>
      <p:bldP spid="42" grpId="1"/>
      <p:bldP spid="42" grpId="2"/>
      <p:bldP spid="4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5985119" y="2731710"/>
            <a:ext cx="6078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80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9236900">
            <a:off x="4223855" y="86120"/>
            <a:ext cx="652459" cy="27007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2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1" name="Rectangle 40"/>
          <p:cNvSpPr/>
          <p:nvPr/>
        </p:nvSpPr>
        <p:spPr>
          <a:xfrm>
            <a:off x="5985119" y="2731710"/>
            <a:ext cx="6078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80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46" name="Rectangle 45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7" name="Multiply 46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1" name="Multiply 50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3" name="Multiply 52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5" name="Multiply 54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7" name="Multiply 56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9" name="Multiply 58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3" name="Multiply 62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5" name="Multiply 64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5950824" y="3555931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8" name="TextBox 67"/>
          <p:cNvSpPr txBox="1"/>
          <p:nvPr/>
        </p:nvSpPr>
        <p:spPr>
          <a:xfrm>
            <a:off x="6004063" y="449640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9" name="TextBox 68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0" name="Rectangle 69"/>
          <p:cNvSpPr/>
          <p:nvPr/>
        </p:nvSpPr>
        <p:spPr>
          <a:xfrm rot="18187457">
            <a:off x="3790517" y="-111275"/>
            <a:ext cx="771944" cy="315566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 rot="5400000">
            <a:off x="9540937" y="-1567355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65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-0.24688 -0.30394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44" y="-1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66" grpId="0"/>
      <p:bldP spid="66" grpId="1"/>
      <p:bldP spid="70" grpId="0" animBg="1"/>
      <p:bldP spid="70" grpId="1" animBg="1"/>
      <p:bldP spid="71" grpId="0" animBg="1"/>
      <p:bldP spid="71" grpId="1" animBg="1"/>
      <p:bldP spid="71" grpId="2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3" name="Rectangle 42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93527" y="688595"/>
            <a:ext cx="509847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৬দিয়ে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১টা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সংখ্যাদিয়ে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লাইনের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১টা 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বসি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গুন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Right Arrow 4"/>
          <p:cNvSpPr/>
          <p:nvPr/>
        </p:nvSpPr>
        <p:spPr>
          <a:xfrm rot="10518125">
            <a:off x="5303618" y="3457550"/>
            <a:ext cx="2029189" cy="429491"/>
          </a:xfrm>
          <a:prstGeom prst="rightArrow">
            <a:avLst>
              <a:gd name="adj1" fmla="val 50000"/>
              <a:gd name="adj2" fmla="val 12419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9633352">
            <a:off x="5509398" y="1365203"/>
            <a:ext cx="2086592" cy="429491"/>
          </a:xfrm>
          <a:prstGeom prst="rightArrow">
            <a:avLst>
              <a:gd name="adj1" fmla="val 50000"/>
              <a:gd name="adj2" fmla="val 12419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5400000">
            <a:off x="4505564" y="1390378"/>
            <a:ext cx="1064680" cy="10722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9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 animBg="1"/>
      <p:bldP spid="16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94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2281184">
            <a:off x="4063993" y="55418"/>
            <a:ext cx="897103" cy="25353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 rot="5400000">
            <a:off x="9440329" y="-448765"/>
            <a:ext cx="709672" cy="44611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7961083" y="-281086"/>
            <a:ext cx="4172859" cy="7409694"/>
            <a:chOff x="8019141" y="-283723"/>
            <a:chExt cx="4172859" cy="7409694"/>
          </a:xfrm>
        </p:grpSpPr>
        <p:sp>
          <p:nvSpPr>
            <p:cNvPr id="50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1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2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3" name="Multiply 52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4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8019141" y="40765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6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7" name="Multiply 56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8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sz="7200" b="1" dirty="0"/>
            </a:p>
          </p:txBody>
        </p:sp>
        <p:sp>
          <p:nvSpPr>
            <p:cNvPr id="59" name="TextBox 18"/>
            <p:cNvSpPr txBox="1"/>
            <p:nvPr/>
          </p:nvSpPr>
          <p:spPr>
            <a:xfrm>
              <a:off x="8019141" y="-28372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0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2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b="1" dirty="0"/>
            </a:p>
          </p:txBody>
        </p:sp>
        <p:sp>
          <p:nvSpPr>
            <p:cNvPr id="63" name="TextBox 18"/>
            <p:cNvSpPr txBox="1"/>
            <p:nvPr/>
          </p:nvSpPr>
          <p:spPr>
            <a:xfrm>
              <a:off x="8019141" y="108864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4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5" name="Multiply 6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6" name="TextBox 11"/>
            <p:cNvSpPr txBox="1"/>
            <p:nvPr/>
          </p:nvSpPr>
          <p:spPr>
            <a:xfrm>
              <a:off x="11055928" y="1837495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67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8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9" name="Multiply 68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0" name="TextBox 11"/>
            <p:cNvSpPr txBox="1"/>
            <p:nvPr/>
          </p:nvSpPr>
          <p:spPr>
            <a:xfrm>
              <a:off x="11055928" y="2530754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b="1" dirty="0"/>
            </a:p>
          </p:txBody>
        </p:sp>
        <p:sp>
          <p:nvSpPr>
            <p:cNvPr id="71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2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73" name="Multiply 72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4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75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6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7" name="Multiply 76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8" name="TextBox 11"/>
            <p:cNvSpPr txBox="1"/>
            <p:nvPr/>
          </p:nvSpPr>
          <p:spPr>
            <a:xfrm>
              <a:off x="11055928" y="3888350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sz="7200" b="1" dirty="0"/>
            </a:p>
          </p:txBody>
        </p:sp>
        <p:sp>
          <p:nvSpPr>
            <p:cNvPr id="79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0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1" name="Multiply 80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2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b="1" dirty="0"/>
            </a:p>
          </p:txBody>
        </p:sp>
        <p:sp>
          <p:nvSpPr>
            <p:cNvPr id="83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4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5" name="Multiply 8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6" name="TextBox 11"/>
            <p:cNvSpPr txBox="1"/>
            <p:nvPr/>
          </p:nvSpPr>
          <p:spPr>
            <a:xfrm>
              <a:off x="11055928" y="522900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sz="7200" b="1" dirty="0"/>
            </a:p>
          </p:txBody>
        </p:sp>
        <p:sp>
          <p:nvSpPr>
            <p:cNvPr id="87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8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9" name="Multiply 88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0" name="Equal 89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1" name="Equal 90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2" name="Equal 91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3" name="Equal 92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4" name="Equal 93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5" name="Equal 94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6" name="Equal 95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7" name="Equal 96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8" name="Equal 97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9" name="Equal 98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95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38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634498" y="276792"/>
            <a:ext cx="897103" cy="218931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 rot="5400000">
            <a:off x="9440329" y="-1141493"/>
            <a:ext cx="709672" cy="44611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7961083" y="-281086"/>
            <a:ext cx="4172859" cy="7409694"/>
            <a:chOff x="8019141" y="-283723"/>
            <a:chExt cx="4172859" cy="7409694"/>
          </a:xfrm>
        </p:grpSpPr>
        <p:sp>
          <p:nvSpPr>
            <p:cNvPr id="50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1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2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3" name="Multiply 52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4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8019141" y="40765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6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7" name="Multiply 56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8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sz="7200" b="1" dirty="0"/>
            </a:p>
          </p:txBody>
        </p:sp>
        <p:sp>
          <p:nvSpPr>
            <p:cNvPr id="59" name="TextBox 18"/>
            <p:cNvSpPr txBox="1"/>
            <p:nvPr/>
          </p:nvSpPr>
          <p:spPr>
            <a:xfrm>
              <a:off x="8019141" y="-28372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0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2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b="1" dirty="0"/>
            </a:p>
          </p:txBody>
        </p:sp>
        <p:sp>
          <p:nvSpPr>
            <p:cNvPr id="63" name="TextBox 18"/>
            <p:cNvSpPr txBox="1"/>
            <p:nvPr/>
          </p:nvSpPr>
          <p:spPr>
            <a:xfrm>
              <a:off x="8019141" y="108864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4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5" name="Multiply 6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6" name="TextBox 11"/>
            <p:cNvSpPr txBox="1"/>
            <p:nvPr/>
          </p:nvSpPr>
          <p:spPr>
            <a:xfrm>
              <a:off x="11055928" y="1837495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67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8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9" name="Multiply 68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0" name="TextBox 11"/>
            <p:cNvSpPr txBox="1"/>
            <p:nvPr/>
          </p:nvSpPr>
          <p:spPr>
            <a:xfrm>
              <a:off x="11055928" y="2530754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b="1" dirty="0"/>
            </a:p>
          </p:txBody>
        </p:sp>
        <p:sp>
          <p:nvSpPr>
            <p:cNvPr id="71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2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73" name="Multiply 72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4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75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6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7" name="Multiply 76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8" name="TextBox 11"/>
            <p:cNvSpPr txBox="1"/>
            <p:nvPr/>
          </p:nvSpPr>
          <p:spPr>
            <a:xfrm>
              <a:off x="11055928" y="3888350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sz="7200" b="1" dirty="0"/>
            </a:p>
          </p:txBody>
        </p:sp>
        <p:sp>
          <p:nvSpPr>
            <p:cNvPr id="79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0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1" name="Multiply 80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2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b="1" dirty="0"/>
            </a:p>
          </p:txBody>
        </p:sp>
        <p:sp>
          <p:nvSpPr>
            <p:cNvPr id="83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4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5" name="Multiply 8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6" name="TextBox 11"/>
            <p:cNvSpPr txBox="1"/>
            <p:nvPr/>
          </p:nvSpPr>
          <p:spPr>
            <a:xfrm>
              <a:off x="11055928" y="522900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sz="7200" b="1" dirty="0"/>
            </a:p>
          </p:txBody>
        </p:sp>
        <p:sp>
          <p:nvSpPr>
            <p:cNvPr id="87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8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9" name="Multiply 88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0" name="Equal 89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1" name="Equal 90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2" name="Equal 91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3" name="Equal 92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4" name="Equal 93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5" name="Equal 94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6" name="Equal 95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7" name="Equal 96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8" name="Equal 97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9" name="Equal 98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19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100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19463546">
            <a:off x="3211580" y="116547"/>
            <a:ext cx="822412" cy="247565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 rot="5400000">
            <a:off x="9440329" y="-1834223"/>
            <a:ext cx="709672" cy="44611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7961083" y="-281086"/>
            <a:ext cx="4172859" cy="7409694"/>
            <a:chOff x="8019141" y="-283723"/>
            <a:chExt cx="4172859" cy="7409694"/>
          </a:xfrm>
        </p:grpSpPr>
        <p:sp>
          <p:nvSpPr>
            <p:cNvPr id="50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1" name="TextBox 18"/>
            <p:cNvSpPr txBox="1"/>
            <p:nvPr/>
          </p:nvSpPr>
          <p:spPr>
            <a:xfrm>
              <a:off x="8019142" y="586758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2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3" name="Multiply 52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4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8019141" y="40765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6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57" name="Multiply 56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58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endParaRPr lang="en-US" sz="7200" b="1" dirty="0"/>
            </a:p>
          </p:txBody>
        </p:sp>
        <p:sp>
          <p:nvSpPr>
            <p:cNvPr id="59" name="TextBox 18"/>
            <p:cNvSpPr txBox="1"/>
            <p:nvPr/>
          </p:nvSpPr>
          <p:spPr>
            <a:xfrm>
              <a:off x="8019141" y="-28372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0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2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endParaRPr lang="en-US" sz="7200" b="1" dirty="0"/>
            </a:p>
          </p:txBody>
        </p:sp>
        <p:sp>
          <p:nvSpPr>
            <p:cNvPr id="63" name="TextBox 18"/>
            <p:cNvSpPr txBox="1"/>
            <p:nvPr/>
          </p:nvSpPr>
          <p:spPr>
            <a:xfrm>
              <a:off x="8019141" y="108864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4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65" name="Multiply 64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66" name="TextBox 11"/>
            <p:cNvSpPr txBox="1"/>
            <p:nvPr/>
          </p:nvSpPr>
          <p:spPr>
            <a:xfrm>
              <a:off x="11055928" y="1837495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67" name="TextBox 18"/>
            <p:cNvSpPr txBox="1"/>
            <p:nvPr/>
          </p:nvSpPr>
          <p:spPr>
            <a:xfrm>
              <a:off x="8019141" y="1779439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8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69" name="Multiply 68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0" name="TextBox 11"/>
            <p:cNvSpPr txBox="1"/>
            <p:nvPr/>
          </p:nvSpPr>
          <p:spPr>
            <a:xfrm>
              <a:off x="11055928" y="2530754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sz="7200" b="1" dirty="0"/>
            </a:p>
          </p:txBody>
        </p:sp>
        <p:sp>
          <p:nvSpPr>
            <p:cNvPr id="71" name="TextBox 18"/>
            <p:cNvSpPr txBox="1"/>
            <p:nvPr/>
          </p:nvSpPr>
          <p:spPr>
            <a:xfrm>
              <a:off x="8019141" y="247269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2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73" name="Multiply 72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4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75" name="TextBox 18"/>
            <p:cNvSpPr txBox="1"/>
            <p:nvPr/>
          </p:nvSpPr>
          <p:spPr>
            <a:xfrm>
              <a:off x="8019141" y="315222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6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77" name="Multiply 76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78" name="TextBox 11"/>
            <p:cNvSpPr txBox="1"/>
            <p:nvPr/>
          </p:nvSpPr>
          <p:spPr>
            <a:xfrm>
              <a:off x="11055928" y="3888350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21</a:t>
              </a:r>
              <a:endParaRPr lang="en-US" sz="7200" b="1" dirty="0"/>
            </a:p>
          </p:txBody>
        </p:sp>
        <p:sp>
          <p:nvSpPr>
            <p:cNvPr id="79" name="TextBox 18"/>
            <p:cNvSpPr txBox="1"/>
            <p:nvPr/>
          </p:nvSpPr>
          <p:spPr>
            <a:xfrm>
              <a:off x="8019141" y="383029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0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1" name="Multiply 80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2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sz="7200" b="1" dirty="0"/>
            </a:p>
          </p:txBody>
        </p:sp>
        <p:sp>
          <p:nvSpPr>
            <p:cNvPr id="83" name="TextBox 18"/>
            <p:cNvSpPr txBox="1"/>
            <p:nvPr/>
          </p:nvSpPr>
          <p:spPr>
            <a:xfrm>
              <a:off x="8019141" y="450945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4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5" name="Multiply 84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6" name="TextBox 11"/>
            <p:cNvSpPr txBox="1"/>
            <p:nvPr/>
          </p:nvSpPr>
          <p:spPr>
            <a:xfrm>
              <a:off x="11055928" y="522900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27</a:t>
              </a:r>
              <a:endParaRPr lang="en-US" sz="7200" b="1" dirty="0"/>
            </a:p>
          </p:txBody>
        </p:sp>
        <p:sp>
          <p:nvSpPr>
            <p:cNvPr id="87" name="TextBox 18"/>
            <p:cNvSpPr txBox="1"/>
            <p:nvPr/>
          </p:nvSpPr>
          <p:spPr>
            <a:xfrm>
              <a:off x="8019141" y="517094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88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89" name="Multiply 88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90" name="Equal 89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1" name="Equal 90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2" name="Equal 91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3" name="Equal 92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4" name="Equal 93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5" name="Equal 94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6" name="Equal 95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7" name="Equal 96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8" name="Equal 97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99" name="Equal 98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300673" y="312832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2" name="TextBox 101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03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3" grpId="2" animBg="1"/>
      <p:bldP spid="101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5400000">
            <a:off x="3981131" y="1030159"/>
            <a:ext cx="1157200" cy="187536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300673" y="312832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2" name="TextBox 101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093527" y="688595"/>
            <a:ext cx="509847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,৩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সংখ্যাদিয়ে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লাইনের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বসি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গুন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" name="Right Arrow 103"/>
          <p:cNvSpPr/>
          <p:nvPr/>
        </p:nvSpPr>
        <p:spPr>
          <a:xfrm rot="10518125">
            <a:off x="5303618" y="4261118"/>
            <a:ext cx="2029189" cy="429491"/>
          </a:xfrm>
          <a:prstGeom prst="rightArrow">
            <a:avLst>
              <a:gd name="adj1" fmla="val 50000"/>
              <a:gd name="adj2" fmla="val 12419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ight Arrow 104"/>
          <p:cNvSpPr/>
          <p:nvPr/>
        </p:nvSpPr>
        <p:spPr>
          <a:xfrm rot="9633352">
            <a:off x="5509398" y="1365203"/>
            <a:ext cx="2086592" cy="429491"/>
          </a:xfrm>
          <a:prstGeom prst="rightArrow">
            <a:avLst>
              <a:gd name="adj1" fmla="val 50000"/>
              <a:gd name="adj2" fmla="val 12419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/>
          <p:cNvSpPr txBox="1"/>
          <p:nvPr/>
        </p:nvSpPr>
        <p:spPr>
          <a:xfrm>
            <a:off x="4716064" y="3891566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7" name="TextBox 106"/>
          <p:cNvSpPr txBox="1"/>
          <p:nvPr/>
        </p:nvSpPr>
        <p:spPr>
          <a:xfrm>
            <a:off x="3787804" y="3891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3864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 animBg="1"/>
      <p:bldP spid="105" grpId="0" animBg="1"/>
      <p:bldP spid="106" grpId="0"/>
      <p:bldP spid="107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300673" y="312832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2" name="TextBox 101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716064" y="3891566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787804" y="3891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5" name="Rectangle 104"/>
          <p:cNvSpPr/>
          <p:nvPr/>
        </p:nvSpPr>
        <p:spPr>
          <a:xfrm rot="3330217">
            <a:off x="3650472" y="-195198"/>
            <a:ext cx="849529" cy="30559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6" name="Group 105"/>
          <p:cNvGrpSpPr/>
          <p:nvPr/>
        </p:nvGrpSpPr>
        <p:grpSpPr>
          <a:xfrm>
            <a:off x="8089804" y="-233686"/>
            <a:ext cx="4114803" cy="7359657"/>
            <a:chOff x="8077197" y="-233686"/>
            <a:chExt cx="4114803" cy="7359657"/>
          </a:xfrm>
        </p:grpSpPr>
        <p:sp>
          <p:nvSpPr>
            <p:cNvPr id="107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08" name="TextBox 18"/>
            <p:cNvSpPr txBox="1"/>
            <p:nvPr/>
          </p:nvSpPr>
          <p:spPr>
            <a:xfrm>
              <a:off x="8077198" y="592564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09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0" name="Multiply 109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1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sz="7200" b="1" dirty="0"/>
            </a:p>
          </p:txBody>
        </p:sp>
        <p:sp>
          <p:nvSpPr>
            <p:cNvPr id="112" name="TextBox 18"/>
            <p:cNvSpPr txBox="1"/>
            <p:nvPr/>
          </p:nvSpPr>
          <p:spPr>
            <a:xfrm>
              <a:off x="8077197" y="46570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3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4" name="Multiply 113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endParaRPr lang="en-US" sz="7200" b="1" dirty="0"/>
            </a:p>
          </p:txBody>
        </p:sp>
        <p:sp>
          <p:nvSpPr>
            <p:cNvPr id="116" name="TextBox 18"/>
            <p:cNvSpPr txBox="1"/>
            <p:nvPr/>
          </p:nvSpPr>
          <p:spPr>
            <a:xfrm>
              <a:off x="8077197" y="-22566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18" name="Multiply 117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9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120" name="TextBox 18"/>
            <p:cNvSpPr txBox="1"/>
            <p:nvPr/>
          </p:nvSpPr>
          <p:spPr>
            <a:xfrm>
              <a:off x="8077197" y="114669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1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22" name="Multiply 121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23" name="TextBox 11"/>
            <p:cNvSpPr txBox="1"/>
            <p:nvPr/>
          </p:nvSpPr>
          <p:spPr>
            <a:xfrm>
              <a:off x="11055928" y="1837495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sz="7200" b="1" dirty="0"/>
            </a:p>
          </p:txBody>
        </p:sp>
        <p:sp>
          <p:nvSpPr>
            <p:cNvPr id="124" name="TextBox 18"/>
            <p:cNvSpPr txBox="1"/>
            <p:nvPr/>
          </p:nvSpPr>
          <p:spPr>
            <a:xfrm>
              <a:off x="8077197" y="1837495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5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6" name="Multiply 125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27" name="TextBox 11"/>
            <p:cNvSpPr txBox="1"/>
            <p:nvPr/>
          </p:nvSpPr>
          <p:spPr>
            <a:xfrm>
              <a:off x="11055928" y="2530754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sz="7200" b="1" dirty="0"/>
            </a:p>
          </p:txBody>
        </p:sp>
        <p:sp>
          <p:nvSpPr>
            <p:cNvPr id="128" name="TextBox 18"/>
            <p:cNvSpPr txBox="1"/>
            <p:nvPr/>
          </p:nvSpPr>
          <p:spPr>
            <a:xfrm>
              <a:off x="8077197" y="25307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9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30" name="Multiply 129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31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132" name="TextBox 18"/>
            <p:cNvSpPr txBox="1"/>
            <p:nvPr/>
          </p:nvSpPr>
          <p:spPr>
            <a:xfrm>
              <a:off x="8077197" y="321028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3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4" name="Multiply 133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35" name="TextBox 11"/>
            <p:cNvSpPr txBox="1"/>
            <p:nvPr/>
          </p:nvSpPr>
          <p:spPr>
            <a:xfrm>
              <a:off x="11055928" y="3888350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14</a:t>
              </a:r>
              <a:endParaRPr lang="en-US" sz="7200" b="1" dirty="0"/>
            </a:p>
          </p:txBody>
        </p:sp>
        <p:sp>
          <p:nvSpPr>
            <p:cNvPr id="136" name="TextBox 18"/>
            <p:cNvSpPr txBox="1"/>
            <p:nvPr/>
          </p:nvSpPr>
          <p:spPr>
            <a:xfrm>
              <a:off x="8077197" y="388835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38" name="Multiply 137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39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sz="7200" b="1" dirty="0"/>
            </a:p>
          </p:txBody>
        </p:sp>
        <p:sp>
          <p:nvSpPr>
            <p:cNvPr id="140" name="TextBox 18"/>
            <p:cNvSpPr txBox="1"/>
            <p:nvPr/>
          </p:nvSpPr>
          <p:spPr>
            <a:xfrm>
              <a:off x="8077197" y="456751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41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42" name="Multiply 141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43" name="TextBox 11"/>
            <p:cNvSpPr txBox="1"/>
            <p:nvPr/>
          </p:nvSpPr>
          <p:spPr>
            <a:xfrm>
              <a:off x="11055928" y="5229002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144" name="TextBox 18"/>
            <p:cNvSpPr txBox="1"/>
            <p:nvPr/>
          </p:nvSpPr>
          <p:spPr>
            <a:xfrm>
              <a:off x="8077197" y="522900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45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46" name="Multiply 145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47" name="Equal 146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8" name="Equal 147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9" name="Equal 148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0" name="Equal 149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1" name="Equal 150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2" name="Equal 151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3" name="Equal 152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4" name="Equal 153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5" name="Equal 154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6" name="Equal 155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157" name="Rectangle 156"/>
          <p:cNvSpPr/>
          <p:nvPr/>
        </p:nvSpPr>
        <p:spPr>
          <a:xfrm rot="5400000">
            <a:off x="9440329" y="-476471"/>
            <a:ext cx="709672" cy="44611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TextBox 157"/>
          <p:cNvSpPr txBox="1"/>
          <p:nvPr/>
        </p:nvSpPr>
        <p:spPr>
          <a:xfrm>
            <a:off x="3034967" y="384876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4968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5" grpId="1" animBg="1"/>
      <p:bldP spid="157" grpId="0" animBg="1"/>
      <p:bldP spid="157" grpId="1" animBg="1"/>
      <p:bldP spid="157" grpId="2" animBg="1"/>
      <p:bldP spid="158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300673" y="312832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2" name="TextBox 101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716064" y="3891566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787804" y="3891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5" name="Rectangle 104"/>
          <p:cNvSpPr/>
          <p:nvPr/>
        </p:nvSpPr>
        <p:spPr>
          <a:xfrm rot="2244931">
            <a:off x="3187465" y="314062"/>
            <a:ext cx="940727" cy="213432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6" name="Group 105"/>
          <p:cNvGrpSpPr/>
          <p:nvPr/>
        </p:nvGrpSpPr>
        <p:grpSpPr>
          <a:xfrm>
            <a:off x="8089804" y="-233686"/>
            <a:ext cx="4114803" cy="7359657"/>
            <a:chOff x="8077197" y="-233686"/>
            <a:chExt cx="4114803" cy="7359657"/>
          </a:xfrm>
        </p:grpSpPr>
        <p:sp>
          <p:nvSpPr>
            <p:cNvPr id="107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08" name="TextBox 18"/>
            <p:cNvSpPr txBox="1"/>
            <p:nvPr/>
          </p:nvSpPr>
          <p:spPr>
            <a:xfrm>
              <a:off x="8077198" y="592564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09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0" name="Multiply 109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1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sz="7200" b="1" dirty="0"/>
            </a:p>
          </p:txBody>
        </p:sp>
        <p:sp>
          <p:nvSpPr>
            <p:cNvPr id="112" name="TextBox 18"/>
            <p:cNvSpPr txBox="1"/>
            <p:nvPr/>
          </p:nvSpPr>
          <p:spPr>
            <a:xfrm>
              <a:off x="8077197" y="46570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3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4" name="Multiply 113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endParaRPr lang="en-US" sz="7200" b="1" dirty="0"/>
            </a:p>
          </p:txBody>
        </p:sp>
        <p:sp>
          <p:nvSpPr>
            <p:cNvPr id="116" name="TextBox 18"/>
            <p:cNvSpPr txBox="1"/>
            <p:nvPr/>
          </p:nvSpPr>
          <p:spPr>
            <a:xfrm>
              <a:off x="8077197" y="-22566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18" name="Multiply 117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9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120" name="TextBox 18"/>
            <p:cNvSpPr txBox="1"/>
            <p:nvPr/>
          </p:nvSpPr>
          <p:spPr>
            <a:xfrm>
              <a:off x="8077197" y="114669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1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22" name="Multiply 121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23" name="TextBox 11"/>
            <p:cNvSpPr txBox="1"/>
            <p:nvPr/>
          </p:nvSpPr>
          <p:spPr>
            <a:xfrm>
              <a:off x="11055928" y="1837495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sz="7200" b="1" dirty="0"/>
            </a:p>
          </p:txBody>
        </p:sp>
        <p:sp>
          <p:nvSpPr>
            <p:cNvPr id="124" name="TextBox 18"/>
            <p:cNvSpPr txBox="1"/>
            <p:nvPr/>
          </p:nvSpPr>
          <p:spPr>
            <a:xfrm>
              <a:off x="8077197" y="1837495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5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6" name="Multiply 125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27" name="TextBox 11"/>
            <p:cNvSpPr txBox="1"/>
            <p:nvPr/>
          </p:nvSpPr>
          <p:spPr>
            <a:xfrm>
              <a:off x="11055928" y="2530754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sz="7200" b="1" dirty="0"/>
            </a:p>
          </p:txBody>
        </p:sp>
        <p:sp>
          <p:nvSpPr>
            <p:cNvPr id="128" name="TextBox 18"/>
            <p:cNvSpPr txBox="1"/>
            <p:nvPr/>
          </p:nvSpPr>
          <p:spPr>
            <a:xfrm>
              <a:off x="8077197" y="25307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9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30" name="Multiply 129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31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132" name="TextBox 18"/>
            <p:cNvSpPr txBox="1"/>
            <p:nvPr/>
          </p:nvSpPr>
          <p:spPr>
            <a:xfrm>
              <a:off x="8077197" y="321028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3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4" name="Multiply 133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35" name="TextBox 11"/>
            <p:cNvSpPr txBox="1"/>
            <p:nvPr/>
          </p:nvSpPr>
          <p:spPr>
            <a:xfrm>
              <a:off x="11055928" y="3888350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14</a:t>
              </a:r>
              <a:endParaRPr lang="en-US" sz="7200" b="1" dirty="0"/>
            </a:p>
          </p:txBody>
        </p:sp>
        <p:sp>
          <p:nvSpPr>
            <p:cNvPr id="136" name="TextBox 18"/>
            <p:cNvSpPr txBox="1"/>
            <p:nvPr/>
          </p:nvSpPr>
          <p:spPr>
            <a:xfrm>
              <a:off x="8077197" y="388835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38" name="Multiply 137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39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sz="7200" b="1" dirty="0"/>
            </a:p>
          </p:txBody>
        </p:sp>
        <p:sp>
          <p:nvSpPr>
            <p:cNvPr id="140" name="TextBox 18"/>
            <p:cNvSpPr txBox="1"/>
            <p:nvPr/>
          </p:nvSpPr>
          <p:spPr>
            <a:xfrm>
              <a:off x="8077197" y="456751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41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42" name="Multiply 141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43" name="TextBox 11"/>
            <p:cNvSpPr txBox="1"/>
            <p:nvPr/>
          </p:nvSpPr>
          <p:spPr>
            <a:xfrm>
              <a:off x="11055928" y="5229002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144" name="TextBox 18"/>
            <p:cNvSpPr txBox="1"/>
            <p:nvPr/>
          </p:nvSpPr>
          <p:spPr>
            <a:xfrm>
              <a:off x="8077197" y="522900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45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46" name="Multiply 145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47" name="Equal 146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8" name="Equal 147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9" name="Equal 148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0" name="Equal 149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1" name="Equal 150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2" name="Equal 151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3" name="Equal 152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4" name="Equal 153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5" name="Equal 154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6" name="Equal 155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157" name="Rectangle 156"/>
          <p:cNvSpPr/>
          <p:nvPr/>
        </p:nvSpPr>
        <p:spPr>
          <a:xfrm rot="5400000">
            <a:off x="9440329" y="-1155345"/>
            <a:ext cx="709672" cy="44611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TextBox 157"/>
          <p:cNvSpPr txBox="1"/>
          <p:nvPr/>
        </p:nvSpPr>
        <p:spPr>
          <a:xfrm>
            <a:off x="3034967" y="384876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3" name="TextBox 72"/>
          <p:cNvSpPr txBox="1"/>
          <p:nvPr/>
        </p:nvSpPr>
        <p:spPr>
          <a:xfrm>
            <a:off x="2369944" y="386261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7110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5" grpId="1" animBg="1"/>
      <p:bldP spid="157" grpId="0" animBg="1"/>
      <p:bldP spid="157" grpId="1" animBg="1"/>
      <p:bldP spid="157" grpId="2" animBg="1"/>
      <p:bldP spid="7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300673" y="312832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2" name="TextBox 101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716064" y="3891566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787804" y="3891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5" name="Rectangle 104"/>
          <p:cNvSpPr/>
          <p:nvPr/>
        </p:nvSpPr>
        <p:spPr>
          <a:xfrm>
            <a:off x="2882660" y="314062"/>
            <a:ext cx="821695" cy="213432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6" name="Group 105"/>
          <p:cNvGrpSpPr/>
          <p:nvPr/>
        </p:nvGrpSpPr>
        <p:grpSpPr>
          <a:xfrm>
            <a:off x="8089804" y="-233686"/>
            <a:ext cx="4114803" cy="7359657"/>
            <a:chOff x="8077197" y="-233686"/>
            <a:chExt cx="4114803" cy="7359657"/>
          </a:xfrm>
        </p:grpSpPr>
        <p:sp>
          <p:nvSpPr>
            <p:cNvPr id="107" name="TextBox 11"/>
            <p:cNvSpPr txBox="1"/>
            <p:nvPr/>
          </p:nvSpPr>
          <p:spPr>
            <a:xfrm>
              <a:off x="11055929" y="5925642"/>
              <a:ext cx="1136071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08" name="TextBox 18"/>
            <p:cNvSpPr txBox="1"/>
            <p:nvPr/>
          </p:nvSpPr>
          <p:spPr>
            <a:xfrm>
              <a:off x="8077198" y="592564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09" name="TextBox 19"/>
            <p:cNvSpPr txBox="1"/>
            <p:nvPr/>
          </p:nvSpPr>
          <p:spPr>
            <a:xfrm>
              <a:off x="9352759" y="591762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0" name="Multiply 109"/>
            <p:cNvSpPr/>
            <p:nvPr/>
          </p:nvSpPr>
          <p:spPr>
            <a:xfrm>
              <a:off x="8575964" y="611922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1" name="TextBox 11"/>
            <p:cNvSpPr txBox="1"/>
            <p:nvPr/>
          </p:nvSpPr>
          <p:spPr>
            <a:xfrm>
              <a:off x="11055928" y="465708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sz="7200" b="1" dirty="0"/>
            </a:p>
          </p:txBody>
        </p:sp>
        <p:sp>
          <p:nvSpPr>
            <p:cNvPr id="112" name="TextBox 18"/>
            <p:cNvSpPr txBox="1"/>
            <p:nvPr/>
          </p:nvSpPr>
          <p:spPr>
            <a:xfrm>
              <a:off x="8077197" y="465708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3" name="TextBox 19"/>
            <p:cNvSpPr txBox="1"/>
            <p:nvPr/>
          </p:nvSpPr>
          <p:spPr>
            <a:xfrm>
              <a:off x="9352758" y="457689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4" name="Multiply 113"/>
            <p:cNvSpPr/>
            <p:nvPr/>
          </p:nvSpPr>
          <p:spPr>
            <a:xfrm>
              <a:off x="8575963" y="659290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5" name="TextBox 11"/>
            <p:cNvSpPr txBox="1"/>
            <p:nvPr/>
          </p:nvSpPr>
          <p:spPr>
            <a:xfrm>
              <a:off x="11055928" y="-225667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endParaRPr lang="en-US" sz="7200" b="1" dirty="0"/>
            </a:p>
          </p:txBody>
        </p:sp>
        <p:sp>
          <p:nvSpPr>
            <p:cNvPr id="116" name="TextBox 18"/>
            <p:cNvSpPr txBox="1"/>
            <p:nvPr/>
          </p:nvSpPr>
          <p:spPr>
            <a:xfrm>
              <a:off x="8077197" y="-225667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17" name="TextBox 19"/>
            <p:cNvSpPr txBox="1"/>
            <p:nvPr/>
          </p:nvSpPr>
          <p:spPr>
            <a:xfrm>
              <a:off x="9352758" y="-23368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18" name="Multiply 117"/>
            <p:cNvSpPr/>
            <p:nvPr/>
          </p:nvSpPr>
          <p:spPr>
            <a:xfrm>
              <a:off x="8575963" y="-3208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9" name="TextBox 11"/>
            <p:cNvSpPr txBox="1"/>
            <p:nvPr/>
          </p:nvSpPr>
          <p:spPr>
            <a:xfrm>
              <a:off x="11055928" y="1146696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sz="7200" b="1" dirty="0"/>
            </a:p>
          </p:txBody>
        </p:sp>
        <p:sp>
          <p:nvSpPr>
            <p:cNvPr id="120" name="TextBox 18"/>
            <p:cNvSpPr txBox="1"/>
            <p:nvPr/>
          </p:nvSpPr>
          <p:spPr>
            <a:xfrm>
              <a:off x="8077197" y="1146696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1" name="TextBox 19"/>
            <p:cNvSpPr txBox="1"/>
            <p:nvPr/>
          </p:nvSpPr>
          <p:spPr>
            <a:xfrm>
              <a:off x="9352758" y="1138677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22" name="Multiply 121"/>
            <p:cNvSpPr/>
            <p:nvPr/>
          </p:nvSpPr>
          <p:spPr>
            <a:xfrm>
              <a:off x="8575963" y="1340278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23" name="TextBox 11"/>
            <p:cNvSpPr txBox="1"/>
            <p:nvPr/>
          </p:nvSpPr>
          <p:spPr>
            <a:xfrm>
              <a:off x="11055928" y="1837495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sz="7200" b="1" dirty="0"/>
            </a:p>
          </p:txBody>
        </p:sp>
        <p:sp>
          <p:nvSpPr>
            <p:cNvPr id="124" name="TextBox 18"/>
            <p:cNvSpPr txBox="1"/>
            <p:nvPr/>
          </p:nvSpPr>
          <p:spPr>
            <a:xfrm>
              <a:off x="8077197" y="1837495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5" name="TextBox 19"/>
            <p:cNvSpPr txBox="1"/>
            <p:nvPr/>
          </p:nvSpPr>
          <p:spPr>
            <a:xfrm>
              <a:off x="9352758" y="1829476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6" name="Multiply 125"/>
            <p:cNvSpPr/>
            <p:nvPr/>
          </p:nvSpPr>
          <p:spPr>
            <a:xfrm>
              <a:off x="8575963" y="2031077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27" name="TextBox 11"/>
            <p:cNvSpPr txBox="1"/>
            <p:nvPr/>
          </p:nvSpPr>
          <p:spPr>
            <a:xfrm>
              <a:off x="11055928" y="2530754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sz="7200" b="1" dirty="0"/>
            </a:p>
          </p:txBody>
        </p:sp>
        <p:sp>
          <p:nvSpPr>
            <p:cNvPr id="128" name="TextBox 18"/>
            <p:cNvSpPr txBox="1"/>
            <p:nvPr/>
          </p:nvSpPr>
          <p:spPr>
            <a:xfrm>
              <a:off x="8077197" y="2530754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29" name="TextBox 19"/>
            <p:cNvSpPr txBox="1"/>
            <p:nvPr/>
          </p:nvSpPr>
          <p:spPr>
            <a:xfrm>
              <a:off x="9352758" y="2522735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30" name="Multiply 129"/>
            <p:cNvSpPr/>
            <p:nvPr/>
          </p:nvSpPr>
          <p:spPr>
            <a:xfrm>
              <a:off x="8575963" y="2724336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31" name="TextBox 11"/>
            <p:cNvSpPr txBox="1"/>
            <p:nvPr/>
          </p:nvSpPr>
          <p:spPr>
            <a:xfrm>
              <a:off x="11055928" y="3210283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sz="7200" b="1" dirty="0"/>
            </a:p>
          </p:txBody>
        </p:sp>
        <p:sp>
          <p:nvSpPr>
            <p:cNvPr id="132" name="TextBox 18"/>
            <p:cNvSpPr txBox="1"/>
            <p:nvPr/>
          </p:nvSpPr>
          <p:spPr>
            <a:xfrm>
              <a:off x="8077197" y="3210283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3" name="TextBox 19"/>
            <p:cNvSpPr txBox="1"/>
            <p:nvPr/>
          </p:nvSpPr>
          <p:spPr>
            <a:xfrm>
              <a:off x="9352758" y="3202264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4" name="Multiply 133"/>
            <p:cNvSpPr/>
            <p:nvPr/>
          </p:nvSpPr>
          <p:spPr>
            <a:xfrm>
              <a:off x="8575963" y="3403865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35" name="TextBox 11"/>
            <p:cNvSpPr txBox="1"/>
            <p:nvPr/>
          </p:nvSpPr>
          <p:spPr>
            <a:xfrm>
              <a:off x="11055928" y="3888350"/>
              <a:ext cx="1011383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14</a:t>
              </a:r>
              <a:endParaRPr lang="en-US" sz="7200" b="1" dirty="0"/>
            </a:p>
          </p:txBody>
        </p:sp>
        <p:sp>
          <p:nvSpPr>
            <p:cNvPr id="136" name="TextBox 18"/>
            <p:cNvSpPr txBox="1"/>
            <p:nvPr/>
          </p:nvSpPr>
          <p:spPr>
            <a:xfrm>
              <a:off x="8077197" y="3888350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37" name="TextBox 19"/>
            <p:cNvSpPr txBox="1"/>
            <p:nvPr/>
          </p:nvSpPr>
          <p:spPr>
            <a:xfrm>
              <a:off x="9352758" y="3880331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38" name="Multiply 137"/>
            <p:cNvSpPr/>
            <p:nvPr/>
          </p:nvSpPr>
          <p:spPr>
            <a:xfrm>
              <a:off x="8575963" y="4081932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39" name="TextBox 11"/>
            <p:cNvSpPr txBox="1"/>
            <p:nvPr/>
          </p:nvSpPr>
          <p:spPr>
            <a:xfrm>
              <a:off x="11055928" y="4567512"/>
              <a:ext cx="1136072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sz="7200" b="1" dirty="0"/>
            </a:p>
          </p:txBody>
        </p:sp>
        <p:sp>
          <p:nvSpPr>
            <p:cNvPr id="140" name="TextBox 18"/>
            <p:cNvSpPr txBox="1"/>
            <p:nvPr/>
          </p:nvSpPr>
          <p:spPr>
            <a:xfrm>
              <a:off x="8077197" y="456751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41" name="TextBox 19"/>
            <p:cNvSpPr txBox="1"/>
            <p:nvPr/>
          </p:nvSpPr>
          <p:spPr>
            <a:xfrm>
              <a:off x="9352758" y="455949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42" name="Multiply 141"/>
            <p:cNvSpPr/>
            <p:nvPr/>
          </p:nvSpPr>
          <p:spPr>
            <a:xfrm>
              <a:off x="8575963" y="476109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43" name="TextBox 11"/>
            <p:cNvSpPr txBox="1"/>
            <p:nvPr/>
          </p:nvSpPr>
          <p:spPr>
            <a:xfrm>
              <a:off x="11055928" y="5229002"/>
              <a:ext cx="104708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sz="7200" b="1" dirty="0"/>
            </a:p>
          </p:txBody>
        </p:sp>
        <p:sp>
          <p:nvSpPr>
            <p:cNvPr id="144" name="TextBox 18"/>
            <p:cNvSpPr txBox="1"/>
            <p:nvPr/>
          </p:nvSpPr>
          <p:spPr>
            <a:xfrm>
              <a:off x="8077197" y="5229002"/>
              <a:ext cx="676530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en-US" sz="7200" b="1" dirty="0" smtClean="0"/>
                <a:t> </a:t>
              </a:r>
              <a:endParaRPr lang="en-US" sz="7200" b="1" dirty="0"/>
            </a:p>
          </p:txBody>
        </p:sp>
        <p:sp>
          <p:nvSpPr>
            <p:cNvPr id="145" name="TextBox 19"/>
            <p:cNvSpPr txBox="1"/>
            <p:nvPr/>
          </p:nvSpPr>
          <p:spPr>
            <a:xfrm>
              <a:off x="9352758" y="5220983"/>
              <a:ext cx="1165428" cy="1200329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200" b="1" dirty="0" smtClean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en-US" sz="7200" b="1" dirty="0" smtClean="0">
                  <a:solidFill>
                    <a:srgbClr val="7030A0"/>
                  </a:solidFill>
                </a:rPr>
                <a:t> </a:t>
              </a:r>
              <a:endParaRPr lang="en-US" sz="7200" b="1" dirty="0">
                <a:solidFill>
                  <a:srgbClr val="7030A0"/>
                </a:solidFill>
              </a:endParaRPr>
            </a:p>
          </p:txBody>
        </p:sp>
        <p:sp>
          <p:nvSpPr>
            <p:cNvPr id="146" name="Multiply 145"/>
            <p:cNvSpPr/>
            <p:nvPr/>
          </p:nvSpPr>
          <p:spPr>
            <a:xfrm>
              <a:off x="8575963" y="5422584"/>
              <a:ext cx="858981" cy="795545"/>
            </a:xfrm>
            <a:prstGeom prst="mathMultiply">
              <a:avLst>
                <a:gd name="adj1" fmla="val 1210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47" name="Equal 146"/>
            <p:cNvSpPr/>
            <p:nvPr/>
          </p:nvSpPr>
          <p:spPr>
            <a:xfrm>
              <a:off x="10323161" y="618636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8" name="Equal 147"/>
            <p:cNvSpPr/>
            <p:nvPr/>
          </p:nvSpPr>
          <p:spPr>
            <a:xfrm>
              <a:off x="10323160" y="726435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9" name="Equal 148"/>
            <p:cNvSpPr/>
            <p:nvPr/>
          </p:nvSpPr>
          <p:spPr>
            <a:xfrm>
              <a:off x="10323160" y="35060"/>
              <a:ext cx="697072" cy="678873"/>
            </a:xfrm>
            <a:prstGeom prst="mathEqual">
              <a:avLst>
                <a:gd name="adj1" fmla="val 15357"/>
                <a:gd name="adj2" fmla="val 11177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0" name="Equal 149"/>
            <p:cNvSpPr/>
            <p:nvPr/>
          </p:nvSpPr>
          <p:spPr>
            <a:xfrm>
              <a:off x="10323160" y="1407423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1" name="Equal 150"/>
            <p:cNvSpPr/>
            <p:nvPr/>
          </p:nvSpPr>
          <p:spPr>
            <a:xfrm>
              <a:off x="10323160" y="2098222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2" name="Equal 151"/>
            <p:cNvSpPr/>
            <p:nvPr/>
          </p:nvSpPr>
          <p:spPr>
            <a:xfrm>
              <a:off x="10323160" y="2791481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3" name="Equal 152"/>
            <p:cNvSpPr/>
            <p:nvPr/>
          </p:nvSpPr>
          <p:spPr>
            <a:xfrm>
              <a:off x="10323160" y="3471010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4" name="Equal 153"/>
            <p:cNvSpPr/>
            <p:nvPr/>
          </p:nvSpPr>
          <p:spPr>
            <a:xfrm>
              <a:off x="10323160" y="4149077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5" name="Equal 154"/>
            <p:cNvSpPr/>
            <p:nvPr/>
          </p:nvSpPr>
          <p:spPr>
            <a:xfrm>
              <a:off x="10323160" y="482823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7030A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6" name="Equal 155"/>
            <p:cNvSpPr/>
            <p:nvPr/>
          </p:nvSpPr>
          <p:spPr>
            <a:xfrm>
              <a:off x="10323160" y="5489729"/>
              <a:ext cx="697072" cy="678873"/>
            </a:xfrm>
            <a:prstGeom prst="mathEqual">
              <a:avLst>
                <a:gd name="adj1" fmla="val 15357"/>
                <a:gd name="adj2" fmla="val 15453"/>
              </a:avLst>
            </a:prstGeom>
            <a:solidFill>
              <a:srgbClr val="00B0F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157" name="Rectangle 156"/>
          <p:cNvSpPr/>
          <p:nvPr/>
        </p:nvSpPr>
        <p:spPr>
          <a:xfrm rot="5400000">
            <a:off x="9440329" y="-1861926"/>
            <a:ext cx="709672" cy="44611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TextBox 157"/>
          <p:cNvSpPr txBox="1"/>
          <p:nvPr/>
        </p:nvSpPr>
        <p:spPr>
          <a:xfrm>
            <a:off x="3034967" y="384876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3" name="TextBox 72"/>
          <p:cNvSpPr txBox="1"/>
          <p:nvPr/>
        </p:nvSpPr>
        <p:spPr>
          <a:xfrm>
            <a:off x="2369944" y="386261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1677215" y="386261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2198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5" grpId="1" animBg="1"/>
      <p:bldP spid="157" grpId="0" animBg="1"/>
      <p:bldP spid="157" grpId="1" animBg="1"/>
      <p:bldP spid="157" grpId="2" animBg="1"/>
      <p:bldP spid="74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300673" y="312832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2" name="TextBox 101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716064" y="3891566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787804" y="3891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5" name="Rectangle 104"/>
          <p:cNvSpPr/>
          <p:nvPr/>
        </p:nvSpPr>
        <p:spPr>
          <a:xfrm rot="5400000">
            <a:off x="3622267" y="585837"/>
            <a:ext cx="1105008" cy="273307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TextBox 157"/>
          <p:cNvSpPr txBox="1"/>
          <p:nvPr/>
        </p:nvSpPr>
        <p:spPr>
          <a:xfrm>
            <a:off x="3034967" y="384876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3" name="TextBox 72"/>
          <p:cNvSpPr txBox="1"/>
          <p:nvPr/>
        </p:nvSpPr>
        <p:spPr>
          <a:xfrm>
            <a:off x="2369944" y="386261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1677215" y="386261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5" name="TextBox 74"/>
          <p:cNvSpPr txBox="1"/>
          <p:nvPr/>
        </p:nvSpPr>
        <p:spPr>
          <a:xfrm>
            <a:off x="7093527" y="688595"/>
            <a:ext cx="50984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,৩,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নিচের লাইনগুলি যোগ করতে হবে।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6" name="Right Arrow 75"/>
          <p:cNvSpPr/>
          <p:nvPr/>
        </p:nvSpPr>
        <p:spPr>
          <a:xfrm rot="9427978">
            <a:off x="5668169" y="2724943"/>
            <a:ext cx="2029189" cy="429491"/>
          </a:xfrm>
          <a:prstGeom prst="rightArrow">
            <a:avLst>
              <a:gd name="adj1" fmla="val 50000"/>
              <a:gd name="adj2" fmla="val 12419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 flipV="1">
            <a:off x="817414" y="4887863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4681202" y="2627885"/>
            <a:ext cx="822412" cy="3288005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/>
          <p:cNvSpPr/>
          <p:nvPr/>
        </p:nvSpPr>
        <p:spPr>
          <a:xfrm>
            <a:off x="3725233" y="2627881"/>
            <a:ext cx="822412" cy="3288005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/>
          <p:cNvSpPr/>
          <p:nvPr/>
        </p:nvSpPr>
        <p:spPr>
          <a:xfrm>
            <a:off x="2935518" y="2627880"/>
            <a:ext cx="822412" cy="3288005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>
            <a:off x="2215541" y="2627879"/>
            <a:ext cx="780383" cy="3288005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4729917" y="4584300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3" name="TextBox 82"/>
          <p:cNvSpPr txBox="1"/>
          <p:nvPr/>
        </p:nvSpPr>
        <p:spPr>
          <a:xfrm>
            <a:off x="3843225" y="459815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4" name="TextBox 83"/>
          <p:cNvSpPr txBox="1"/>
          <p:nvPr/>
        </p:nvSpPr>
        <p:spPr>
          <a:xfrm>
            <a:off x="3025809" y="4612005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5" name="TextBox 84"/>
          <p:cNvSpPr txBox="1"/>
          <p:nvPr/>
        </p:nvSpPr>
        <p:spPr>
          <a:xfrm>
            <a:off x="2360788" y="4625858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6" name="Rectangle 85"/>
          <p:cNvSpPr/>
          <p:nvPr/>
        </p:nvSpPr>
        <p:spPr>
          <a:xfrm>
            <a:off x="1466929" y="2627874"/>
            <a:ext cx="822412" cy="3288005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1626498" y="462585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9071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5" grpId="1" animBg="1"/>
      <p:bldP spid="105" grpId="2" animBg="1"/>
      <p:bldP spid="75" grpId="0"/>
      <p:bldP spid="76" grpId="0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/>
      <p:bldP spid="83" grpId="0"/>
      <p:bldP spid="84" grpId="0"/>
      <p:bldP spid="85" grpId="0"/>
      <p:bldP spid="86" grpId="0" animBg="1"/>
      <p:bldP spid="86" grpId="1" animBg="1"/>
      <p:bldP spid="86" grpId="2" animBg="1"/>
      <p:bldP spid="87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78948" y="854848"/>
            <a:ext cx="11368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24680" y="31144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4752934" y="232476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6" name="Rectangle 45"/>
          <p:cNvSpPr/>
          <p:nvPr/>
        </p:nvSpPr>
        <p:spPr>
          <a:xfrm>
            <a:off x="3740051" y="2325456"/>
            <a:ext cx="7617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998095" y="240912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716065" y="3129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0" name="TextBox 99"/>
          <p:cNvSpPr txBox="1"/>
          <p:nvPr/>
        </p:nvSpPr>
        <p:spPr>
          <a:xfrm>
            <a:off x="3021115" y="31144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2300673" y="312832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2" name="TextBox 101"/>
          <p:cNvSpPr txBox="1"/>
          <p:nvPr/>
        </p:nvSpPr>
        <p:spPr>
          <a:xfrm>
            <a:off x="2772367" y="854846"/>
            <a:ext cx="107433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13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716064" y="3891566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3787804" y="389156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58" name="TextBox 157"/>
          <p:cNvSpPr txBox="1"/>
          <p:nvPr/>
        </p:nvSpPr>
        <p:spPr>
          <a:xfrm>
            <a:off x="3034967" y="384876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3" name="TextBox 72"/>
          <p:cNvSpPr txBox="1"/>
          <p:nvPr/>
        </p:nvSpPr>
        <p:spPr>
          <a:xfrm>
            <a:off x="2369944" y="386261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1677215" y="386261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cxnSp>
        <p:nvCxnSpPr>
          <p:cNvPr id="77" name="Straight Connector 76"/>
          <p:cNvCxnSpPr/>
          <p:nvPr/>
        </p:nvCxnSpPr>
        <p:spPr>
          <a:xfrm flipV="1">
            <a:off x="817414" y="4887863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4729917" y="4584300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3" name="TextBox 82"/>
          <p:cNvSpPr txBox="1"/>
          <p:nvPr/>
        </p:nvSpPr>
        <p:spPr>
          <a:xfrm>
            <a:off x="3843225" y="4598152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4" name="TextBox 83"/>
          <p:cNvSpPr txBox="1"/>
          <p:nvPr/>
        </p:nvSpPr>
        <p:spPr>
          <a:xfrm>
            <a:off x="3025809" y="4612005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5" name="TextBox 84"/>
          <p:cNvSpPr txBox="1"/>
          <p:nvPr/>
        </p:nvSpPr>
        <p:spPr>
          <a:xfrm>
            <a:off x="2360788" y="4625858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7" name="TextBox 86"/>
          <p:cNvSpPr txBox="1"/>
          <p:nvPr/>
        </p:nvSpPr>
        <p:spPr>
          <a:xfrm>
            <a:off x="1626498" y="4625853"/>
            <a:ext cx="623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7044611" y="2498920"/>
            <a:ext cx="51454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8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</a:t>
            </a:r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২৯০২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9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854049" y="882562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84560" y="868707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552679" y="-268475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7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29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854049" y="882562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84560" y="868707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393548" y="-109343"/>
            <a:ext cx="740943" cy="124287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502701" y="1427015"/>
            <a:ext cx="103817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433425" y="166240"/>
            <a:ext cx="103817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14" name="Rectangle 13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Multiply 14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Multiply 16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Multiply 20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Multiply 22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Multiply 26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Multiply 28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Multiply 32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4" name="Rectangle 33"/>
          <p:cNvSpPr/>
          <p:nvPr/>
        </p:nvSpPr>
        <p:spPr>
          <a:xfrm rot="5400000">
            <a:off x="9582502" y="-223461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 rot="5400000">
            <a:off x="6646416" y="1291563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6422607" y="122412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6852630" y="1201928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2827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L -0.17734 0.15764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67" y="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4" grpId="0" animBg="1"/>
      <p:bldP spid="34" grpId="1" animBg="1"/>
      <p:bldP spid="35" grpId="0" animBg="1"/>
      <p:bldP spid="36" grpId="0"/>
      <p:bldP spid="37" grpId="0"/>
      <p:bldP spid="37" grpId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854049" y="882562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84560" y="868707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552679" y="-268475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422607" y="122412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8" name="Rectangle 17"/>
          <p:cNvSpPr/>
          <p:nvPr/>
        </p:nvSpPr>
        <p:spPr>
          <a:xfrm rot="5400000">
            <a:off x="6646416" y="1291563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4502701" y="1427015"/>
            <a:ext cx="103817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433425" y="166240"/>
            <a:ext cx="103817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55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854049" y="882562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84560" y="868707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552679" y="-268475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422607" y="122412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4" name="Oval 13"/>
          <p:cNvSpPr/>
          <p:nvPr/>
        </p:nvSpPr>
        <p:spPr>
          <a:xfrm>
            <a:off x="4502701" y="1427015"/>
            <a:ext cx="103817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685318" y="166240"/>
            <a:ext cx="845523" cy="134913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5400000">
            <a:off x="6646416" y="1291563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39" name="Rectangle 38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0" name="Multiply 39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2" name="Multiply 41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4" name="Multiply 43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6" name="Multiply 45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8" name="Multiply 47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0" name="Multiply 49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2" name="Multiply 51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4" name="Multiply 53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6" name="Multiply 55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8" name="Multiply 57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9" name="Rectangle 58"/>
          <p:cNvSpPr/>
          <p:nvPr/>
        </p:nvSpPr>
        <p:spPr>
          <a:xfrm rot="5400000">
            <a:off x="9582502" y="-930050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5937696" y="36513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6339483" y="384503"/>
            <a:ext cx="2880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3" name="Rectangle 62"/>
          <p:cNvSpPr/>
          <p:nvPr/>
        </p:nvSpPr>
        <p:spPr>
          <a:xfrm rot="5400000">
            <a:off x="6230772" y="2192111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6006963" y="212467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5" name="TextBox 64"/>
          <p:cNvSpPr txBox="1"/>
          <p:nvPr/>
        </p:nvSpPr>
        <p:spPr>
          <a:xfrm>
            <a:off x="6436986" y="210247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7" name="Oval 66"/>
          <p:cNvSpPr/>
          <p:nvPr/>
        </p:nvSpPr>
        <p:spPr>
          <a:xfrm>
            <a:off x="142336" y="1048317"/>
            <a:ext cx="1038177" cy="107106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 rot="5400000">
            <a:off x="6161507" y="432571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Oval 70"/>
          <p:cNvSpPr/>
          <p:nvPr/>
        </p:nvSpPr>
        <p:spPr>
          <a:xfrm>
            <a:off x="5947195" y="550909"/>
            <a:ext cx="1148888" cy="186501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3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-0.22657 0.02361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28" y="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 animBg="1"/>
      <p:bldP spid="16" grpId="0" animBg="1"/>
      <p:bldP spid="16" grpId="1" animBg="1"/>
      <p:bldP spid="59" grpId="0" animBg="1"/>
      <p:bldP spid="59" grpId="1" animBg="1"/>
      <p:bldP spid="59" grpId="2" animBg="1"/>
      <p:bldP spid="61" grpId="0"/>
      <p:bldP spid="61" grpId="1"/>
      <p:bldP spid="62" grpId="0"/>
      <p:bldP spid="62" grpId="1"/>
      <p:bldP spid="63" grpId="0" animBg="1"/>
      <p:bldP spid="64" grpId="0"/>
      <p:bldP spid="65" grpId="0"/>
      <p:bldP spid="65" grpId="1"/>
      <p:bldP spid="70" grpId="0" animBg="1"/>
      <p:bldP spid="70" grpId="1" animBg="1"/>
      <p:bldP spid="71" grpId="0" animBg="1"/>
      <p:bldP spid="71" grpId="1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854049" y="882562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84560" y="868707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552679" y="-268475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006963" y="212467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 rot="5400000">
            <a:off x="6230772" y="2192111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6" name="Oval 15"/>
          <p:cNvSpPr/>
          <p:nvPr/>
        </p:nvSpPr>
        <p:spPr>
          <a:xfrm>
            <a:off x="4502701" y="1427015"/>
            <a:ext cx="103817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852340" y="235526"/>
            <a:ext cx="845523" cy="117090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19" name="Rectangle 18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Multiply 19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Multiply 21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Multiply 23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Multiply 25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Multiply 27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Multiply 29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Multiply 31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Multiply 33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Multiply 35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8" name="Multiply 37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38"/>
          <p:cNvSpPr/>
          <p:nvPr/>
        </p:nvSpPr>
        <p:spPr>
          <a:xfrm rot="5400000">
            <a:off x="9530744" y="-1581239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937696" y="365135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5909992" y="1368181"/>
            <a:ext cx="2880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6006963" y="2124673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Oval 44"/>
          <p:cNvSpPr/>
          <p:nvPr/>
        </p:nvSpPr>
        <p:spPr>
          <a:xfrm>
            <a:off x="5851438" y="1673990"/>
            <a:ext cx="843095" cy="1482875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5828077" y="29744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5700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23698 -0.0956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49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4" grpId="1" animBg="1"/>
      <p:bldP spid="16" grpId="0" animBg="1"/>
      <p:bldP spid="17" grpId="0" animBg="1"/>
      <p:bldP spid="39" grpId="0" animBg="1"/>
      <p:bldP spid="39" grpId="1" animBg="1"/>
      <p:bldP spid="39" grpId="2" animBg="1"/>
      <p:bldP spid="41" grpId="0"/>
      <p:bldP spid="41" grpId="1"/>
      <p:bldP spid="45" grpId="0" animBg="1"/>
      <p:bldP spid="45" grpId="1" animBg="1"/>
      <p:bldP spid="46" grpId="0"/>
      <p:bldP spid="46" grpId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854049" y="882562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84560" y="868707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552679" y="-268475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2309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854049" y="882562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584560" y="868707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ultiply 9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5400000">
            <a:off x="552679" y="-268475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5" name="Oval 14"/>
          <p:cNvSpPr/>
          <p:nvPr/>
        </p:nvSpPr>
        <p:spPr>
          <a:xfrm>
            <a:off x="4502701" y="1427015"/>
            <a:ext cx="103817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7" name="Oval 16"/>
          <p:cNvSpPr/>
          <p:nvPr/>
        </p:nvSpPr>
        <p:spPr>
          <a:xfrm>
            <a:off x="4725980" y="3380509"/>
            <a:ext cx="608020" cy="6122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7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854049" y="882562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584560" y="868707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ultiply 11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5400000">
            <a:off x="552679" y="-268475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422607" y="122412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16" name="Oval 15"/>
          <p:cNvSpPr/>
          <p:nvPr/>
        </p:nvSpPr>
        <p:spPr>
          <a:xfrm>
            <a:off x="3658081" y="1454683"/>
            <a:ext cx="86800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409683" y="206197"/>
            <a:ext cx="1059424" cy="10179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rot="5400000">
            <a:off x="6646416" y="1291563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0" name="Rectangle 19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Multiply 20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Multiply 22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Multiply 26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Multiply 28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Multiply 30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Multiply 32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Multiply 34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Multiply 38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0" name="Rectangle 39"/>
          <p:cNvSpPr/>
          <p:nvPr/>
        </p:nvSpPr>
        <p:spPr>
          <a:xfrm rot="5400000">
            <a:off x="9582502" y="-930050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937696" y="36513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6339483" y="384503"/>
            <a:ext cx="2880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3" name="Rectangle 42"/>
          <p:cNvSpPr/>
          <p:nvPr/>
        </p:nvSpPr>
        <p:spPr>
          <a:xfrm rot="5400000">
            <a:off x="6230772" y="2192111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006963" y="212467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6436986" y="210247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6" name="Oval 45"/>
          <p:cNvSpPr/>
          <p:nvPr/>
        </p:nvSpPr>
        <p:spPr>
          <a:xfrm>
            <a:off x="142336" y="1048317"/>
            <a:ext cx="1038177" cy="107106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 rot="5400000">
            <a:off x="6161507" y="432571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5947195" y="550909"/>
            <a:ext cx="1148888" cy="186501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1" name="TextBox 50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4995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42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-0.22657 0.02361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28" y="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  <p:bldP spid="18" grpId="1" animBg="1"/>
      <p:bldP spid="40" grpId="0" animBg="1"/>
      <p:bldP spid="40" grpId="1" animBg="1"/>
      <p:bldP spid="40" grpId="2" animBg="1"/>
      <p:bldP spid="41" grpId="0"/>
      <p:bldP spid="41" grpId="1"/>
      <p:bldP spid="42" grpId="0"/>
      <p:bldP spid="42" grpId="1"/>
      <p:bldP spid="43" grpId="0" animBg="1"/>
      <p:bldP spid="44" grpId="0"/>
      <p:bldP spid="45" grpId="0"/>
      <p:bldP spid="45" grpId="1"/>
      <p:bldP spid="47" grpId="0" animBg="1"/>
      <p:bldP spid="47" grpId="1" animBg="1"/>
      <p:bldP spid="48" grpId="0" animBg="1"/>
      <p:bldP spid="48" grpId="1" animBg="1"/>
      <p:bldP spid="52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854049" y="882562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84560" y="868707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552679" y="-268475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658081" y="1454683"/>
            <a:ext cx="86800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409683" y="206197"/>
            <a:ext cx="1059424" cy="10179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 rot="5400000">
            <a:off x="6203067" y="1305419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937693" y="1237981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6367716" y="1215784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>
          <a:xfrm>
            <a:off x="142336" y="1048317"/>
            <a:ext cx="1038177" cy="107106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47" name="Rectangle 46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8" name="Multiply 47"/>
            <p:cNvSpPr/>
            <p:nvPr/>
          </p:nvSpPr>
          <p:spPr>
            <a:xfrm>
              <a:off x="849510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0" name="Multiply 49"/>
            <p:cNvSpPr/>
            <p:nvPr/>
          </p:nvSpPr>
          <p:spPr>
            <a:xfrm>
              <a:off x="849511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2" name="Multiply 51"/>
            <p:cNvSpPr/>
            <p:nvPr/>
          </p:nvSpPr>
          <p:spPr>
            <a:xfrm>
              <a:off x="849033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4" name="Multiply 53"/>
            <p:cNvSpPr/>
            <p:nvPr/>
          </p:nvSpPr>
          <p:spPr>
            <a:xfrm>
              <a:off x="849034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6" name="Multiply 55"/>
            <p:cNvSpPr/>
            <p:nvPr/>
          </p:nvSpPr>
          <p:spPr>
            <a:xfrm>
              <a:off x="849033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8" name="Multiply 57"/>
            <p:cNvSpPr/>
            <p:nvPr/>
          </p:nvSpPr>
          <p:spPr>
            <a:xfrm>
              <a:off x="849034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0" name="Multiply 59"/>
            <p:cNvSpPr/>
            <p:nvPr/>
          </p:nvSpPr>
          <p:spPr>
            <a:xfrm>
              <a:off x="848557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2" name="Multiply 61"/>
            <p:cNvSpPr/>
            <p:nvPr/>
          </p:nvSpPr>
          <p:spPr>
            <a:xfrm>
              <a:off x="848557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4" name="Multiply 63"/>
            <p:cNvSpPr/>
            <p:nvPr/>
          </p:nvSpPr>
          <p:spPr>
            <a:xfrm>
              <a:off x="849509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6" name="Multiply 65"/>
            <p:cNvSpPr/>
            <p:nvPr/>
          </p:nvSpPr>
          <p:spPr>
            <a:xfrm>
              <a:off x="849509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Oval 66"/>
          <p:cNvSpPr/>
          <p:nvPr/>
        </p:nvSpPr>
        <p:spPr>
          <a:xfrm>
            <a:off x="142336" y="6044340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2854049" y="6044340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1499397" y="6044340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8063328" y="288492"/>
            <a:ext cx="3651017" cy="638202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 rot="5400000">
            <a:off x="9630648" y="-234691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9" name="TextBox 68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0" name="TextBox 69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1" name="TextBox 70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1044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21315 0.26135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64" y="1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40" grpId="0" animBg="1"/>
      <p:bldP spid="41" grpId="0"/>
      <p:bldP spid="42" grpId="0"/>
      <p:bldP spid="42" grpId="1"/>
      <p:bldP spid="91" grpId="0" animBg="1"/>
      <p:bldP spid="92" grpId="0" animBg="1"/>
      <p:bldP spid="92" grpId="1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6727" y="-168885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03291" y="-196595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265291" y="-309498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782881" y="935337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13392" y="921482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391457" y="907627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32393" y="259921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732345" y="1446918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481511" y="-215700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6" name="TextBox 37"/>
          <p:cNvSpPr txBox="1"/>
          <p:nvPr/>
        </p:nvSpPr>
        <p:spPr>
          <a:xfrm>
            <a:off x="5866528" y="417910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1400" dirty="0"/>
          </a:p>
        </p:txBody>
      </p:sp>
      <p:sp>
        <p:nvSpPr>
          <p:cNvPr id="17" name="TextBox 38"/>
          <p:cNvSpPr txBox="1"/>
          <p:nvPr/>
        </p:nvSpPr>
        <p:spPr>
          <a:xfrm>
            <a:off x="6268315" y="437278"/>
            <a:ext cx="2880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1" name="Oval 20"/>
          <p:cNvSpPr/>
          <p:nvPr/>
        </p:nvSpPr>
        <p:spPr>
          <a:xfrm>
            <a:off x="71168" y="1101092"/>
            <a:ext cx="1038177" cy="107106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5400000">
            <a:off x="6090339" y="485346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7331478" y="-97016"/>
            <a:ext cx="4789354" cy="7264514"/>
            <a:chOff x="7402646" y="-149791"/>
            <a:chExt cx="4789354" cy="7264514"/>
          </a:xfrm>
        </p:grpSpPr>
        <p:sp>
          <p:nvSpPr>
            <p:cNvPr id="29" name="Rectangle 28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Multiply 29"/>
            <p:cNvSpPr/>
            <p:nvPr/>
          </p:nvSpPr>
          <p:spPr>
            <a:xfrm>
              <a:off x="849510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Multiply 31"/>
            <p:cNvSpPr/>
            <p:nvPr/>
          </p:nvSpPr>
          <p:spPr>
            <a:xfrm>
              <a:off x="849511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Multiply 33"/>
            <p:cNvSpPr/>
            <p:nvPr/>
          </p:nvSpPr>
          <p:spPr>
            <a:xfrm>
              <a:off x="849033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Multiply 35"/>
            <p:cNvSpPr/>
            <p:nvPr/>
          </p:nvSpPr>
          <p:spPr>
            <a:xfrm>
              <a:off x="849034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8" name="Multiply 37"/>
            <p:cNvSpPr/>
            <p:nvPr/>
          </p:nvSpPr>
          <p:spPr>
            <a:xfrm>
              <a:off x="849033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0" name="Multiply 39"/>
            <p:cNvSpPr/>
            <p:nvPr/>
          </p:nvSpPr>
          <p:spPr>
            <a:xfrm>
              <a:off x="849034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2" name="Multiply 41"/>
            <p:cNvSpPr/>
            <p:nvPr/>
          </p:nvSpPr>
          <p:spPr>
            <a:xfrm>
              <a:off x="848557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4" name="Multiply 43"/>
            <p:cNvSpPr/>
            <p:nvPr/>
          </p:nvSpPr>
          <p:spPr>
            <a:xfrm>
              <a:off x="848557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6" name="Multiply 45"/>
            <p:cNvSpPr/>
            <p:nvPr/>
          </p:nvSpPr>
          <p:spPr>
            <a:xfrm>
              <a:off x="849509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8" name="Multiply 47"/>
            <p:cNvSpPr/>
            <p:nvPr/>
          </p:nvSpPr>
          <p:spPr>
            <a:xfrm>
              <a:off x="849509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sp>
        <p:nvSpPr>
          <p:cNvPr id="24" name="Oval 23"/>
          <p:cNvSpPr/>
          <p:nvPr/>
        </p:nvSpPr>
        <p:spPr>
          <a:xfrm>
            <a:off x="71168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782881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428229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1" name="TextBox 50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3763503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4" name="Rectangle 53"/>
          <p:cNvSpPr/>
          <p:nvPr/>
        </p:nvSpPr>
        <p:spPr>
          <a:xfrm rot="5400000">
            <a:off x="6203067" y="1305419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937693" y="1237981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6367716" y="1215784"/>
            <a:ext cx="497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7" name="Oval 56"/>
          <p:cNvSpPr/>
          <p:nvPr/>
        </p:nvSpPr>
        <p:spPr>
          <a:xfrm>
            <a:off x="3604389" y="1510381"/>
            <a:ext cx="86800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567754" y="232228"/>
            <a:ext cx="818725" cy="11985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8063328" y="288492"/>
            <a:ext cx="3651017" cy="638202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 rot="5400000">
            <a:off x="9630648" y="-885858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5780935" y="550909"/>
            <a:ext cx="1148888" cy="186501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 rot="5400000">
            <a:off x="6230772" y="2192111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6006963" y="212467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4" name="TextBox 63"/>
          <p:cNvSpPr txBox="1"/>
          <p:nvPr/>
        </p:nvSpPr>
        <p:spPr>
          <a:xfrm>
            <a:off x="6436986" y="210247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3871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-0.278 0.13032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06" y="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22" grpId="0" animBg="1"/>
      <p:bldP spid="22" grpId="1" animBg="1"/>
      <p:bldP spid="54" grpId="0" animBg="1"/>
      <p:bldP spid="55" grpId="0"/>
      <p:bldP spid="57" grpId="0" animBg="1"/>
      <p:bldP spid="58" grpId="0" animBg="1"/>
      <p:bldP spid="59" grpId="0" animBg="1"/>
      <p:bldP spid="60" grpId="0" animBg="1"/>
      <p:bldP spid="60" grpId="1" animBg="1"/>
      <p:bldP spid="61" grpId="0" animBg="1"/>
      <p:bldP spid="61" grpId="1" animBg="1"/>
      <p:bldP spid="62" grpId="0" animBg="1"/>
      <p:bldP spid="63" grpId="0"/>
      <p:bldP spid="64" grpId="0"/>
      <p:bldP spid="64" grpId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6727" y="-168885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03291" y="-196595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265291" y="-309498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782881" y="935337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13392" y="921482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391457" y="907627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32393" y="259921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732345" y="1446918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481511" y="-215700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1168" y="1101092"/>
            <a:ext cx="1038177" cy="107106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7331478" y="-97016"/>
            <a:ext cx="4789354" cy="7264514"/>
            <a:chOff x="7402646" y="-149791"/>
            <a:chExt cx="4789354" cy="7264514"/>
          </a:xfrm>
        </p:grpSpPr>
        <p:sp>
          <p:nvSpPr>
            <p:cNvPr id="16" name="Rectangle 15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Multiply 16"/>
            <p:cNvSpPr/>
            <p:nvPr/>
          </p:nvSpPr>
          <p:spPr>
            <a:xfrm>
              <a:off x="849510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49511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Multiply 20"/>
            <p:cNvSpPr/>
            <p:nvPr/>
          </p:nvSpPr>
          <p:spPr>
            <a:xfrm>
              <a:off x="849033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Multiply 22"/>
            <p:cNvSpPr/>
            <p:nvPr/>
          </p:nvSpPr>
          <p:spPr>
            <a:xfrm>
              <a:off x="849034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49033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Multiply 26"/>
            <p:cNvSpPr/>
            <p:nvPr/>
          </p:nvSpPr>
          <p:spPr>
            <a:xfrm>
              <a:off x="849034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Multiply 28"/>
            <p:cNvSpPr/>
            <p:nvPr/>
          </p:nvSpPr>
          <p:spPr>
            <a:xfrm>
              <a:off x="848557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Multiply 30"/>
            <p:cNvSpPr/>
            <p:nvPr/>
          </p:nvSpPr>
          <p:spPr>
            <a:xfrm>
              <a:off x="848557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Multiply 32"/>
            <p:cNvSpPr/>
            <p:nvPr/>
          </p:nvSpPr>
          <p:spPr>
            <a:xfrm>
              <a:off x="849509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Multiply 34"/>
            <p:cNvSpPr/>
            <p:nvPr/>
          </p:nvSpPr>
          <p:spPr>
            <a:xfrm>
              <a:off x="849509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sp>
        <p:nvSpPr>
          <p:cNvPr id="36" name="Oval 35"/>
          <p:cNvSpPr/>
          <p:nvPr/>
        </p:nvSpPr>
        <p:spPr>
          <a:xfrm>
            <a:off x="71168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782881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428229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3763503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7" name="Oval 46"/>
          <p:cNvSpPr/>
          <p:nvPr/>
        </p:nvSpPr>
        <p:spPr>
          <a:xfrm>
            <a:off x="3604389" y="1510381"/>
            <a:ext cx="86800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3567754" y="232228"/>
            <a:ext cx="818725" cy="11985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8063328" y="288492"/>
            <a:ext cx="3651017" cy="638202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 rot="5400000">
            <a:off x="9630648" y="-885858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 rot="5400000">
            <a:off x="6230772" y="2192111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6006963" y="212467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3056687" y="299148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2463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0" grpId="1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96727" y="-168885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503291" y="-196595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265291" y="-309498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782881" y="935337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513392" y="921482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391457" y="907627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32393" y="259921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ultiply 9"/>
          <p:cNvSpPr/>
          <p:nvPr/>
        </p:nvSpPr>
        <p:spPr>
          <a:xfrm>
            <a:off x="1732345" y="1446918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5400000">
            <a:off x="481511" y="-215700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1168" y="1101092"/>
            <a:ext cx="1038177" cy="107106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7331478" y="-97016"/>
            <a:ext cx="4789354" cy="7264514"/>
            <a:chOff x="7402646" y="-149791"/>
            <a:chExt cx="4789354" cy="7264514"/>
          </a:xfrm>
        </p:grpSpPr>
        <p:sp>
          <p:nvSpPr>
            <p:cNvPr id="14" name="Rectangle 13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Multiply 14"/>
            <p:cNvSpPr/>
            <p:nvPr/>
          </p:nvSpPr>
          <p:spPr>
            <a:xfrm>
              <a:off x="849510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Multiply 16"/>
            <p:cNvSpPr/>
            <p:nvPr/>
          </p:nvSpPr>
          <p:spPr>
            <a:xfrm>
              <a:off x="849511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Multiply 18"/>
            <p:cNvSpPr/>
            <p:nvPr/>
          </p:nvSpPr>
          <p:spPr>
            <a:xfrm>
              <a:off x="849033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Multiply 20"/>
            <p:cNvSpPr/>
            <p:nvPr/>
          </p:nvSpPr>
          <p:spPr>
            <a:xfrm>
              <a:off x="849034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Multiply 22"/>
            <p:cNvSpPr/>
            <p:nvPr/>
          </p:nvSpPr>
          <p:spPr>
            <a:xfrm>
              <a:off x="849033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Multiply 24"/>
            <p:cNvSpPr/>
            <p:nvPr/>
          </p:nvSpPr>
          <p:spPr>
            <a:xfrm>
              <a:off x="849034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Multiply 26"/>
            <p:cNvSpPr/>
            <p:nvPr/>
          </p:nvSpPr>
          <p:spPr>
            <a:xfrm>
              <a:off x="848557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Multiply 28"/>
            <p:cNvSpPr/>
            <p:nvPr/>
          </p:nvSpPr>
          <p:spPr>
            <a:xfrm>
              <a:off x="848557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Multiply 30"/>
            <p:cNvSpPr/>
            <p:nvPr/>
          </p:nvSpPr>
          <p:spPr>
            <a:xfrm>
              <a:off x="849509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Multiply 32"/>
            <p:cNvSpPr/>
            <p:nvPr/>
          </p:nvSpPr>
          <p:spPr>
            <a:xfrm>
              <a:off x="849509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sp>
        <p:nvSpPr>
          <p:cNvPr id="34" name="Oval 33"/>
          <p:cNvSpPr/>
          <p:nvPr/>
        </p:nvSpPr>
        <p:spPr>
          <a:xfrm>
            <a:off x="71168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782881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428229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3763503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2" name="Oval 41"/>
          <p:cNvSpPr/>
          <p:nvPr/>
        </p:nvSpPr>
        <p:spPr>
          <a:xfrm>
            <a:off x="3604389" y="1510381"/>
            <a:ext cx="86800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775273" y="288492"/>
            <a:ext cx="818725" cy="11584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063328" y="288492"/>
            <a:ext cx="3651017" cy="638202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 rot="5400000">
            <a:off x="9630648" y="-1564741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 rot="5400000">
            <a:off x="6230772" y="2192111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006963" y="212467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3056687" y="299148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9" name="Rectangle 48"/>
          <p:cNvSpPr/>
          <p:nvPr/>
        </p:nvSpPr>
        <p:spPr>
          <a:xfrm rot="5400000">
            <a:off x="6189204" y="44656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965395" y="-22782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1" name="Oval 50"/>
          <p:cNvSpPr/>
          <p:nvPr/>
        </p:nvSpPr>
        <p:spPr>
          <a:xfrm>
            <a:off x="5808055" y="268467"/>
            <a:ext cx="974522" cy="2927629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 rot="5400000">
            <a:off x="6230767" y="3161932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6006958" y="309449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3165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81481E-6 L -0.30742 -0.01575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78" y="-787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5" grpId="1" animBg="1"/>
      <p:bldP spid="46" grpId="0" animBg="1"/>
      <p:bldP spid="47" grpId="0"/>
      <p:bldP spid="49" grpId="0" animBg="1"/>
      <p:bldP spid="49" grpId="1" animBg="1"/>
      <p:bldP spid="50" grpId="0"/>
      <p:bldP spid="50" grpId="1"/>
      <p:bldP spid="51" grpId="0" animBg="1"/>
      <p:bldP spid="51" grpId="1" animBg="1"/>
      <p:bldP spid="52" grpId="0" animBg="1"/>
      <p:bldP spid="52" grpId="1" animBg="1"/>
      <p:bldP spid="53" grpId="0"/>
      <p:bldP spid="53" grpId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6727" y="-168885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03291" y="-196595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265291" y="-309498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782881" y="935337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13392" y="921482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391457" y="907627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32393" y="259921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732345" y="1446918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763503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3056687" y="299148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2255087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1777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6727" y="-168885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03291" y="-196595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265291" y="-309498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782881" y="935337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13392" y="921482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391457" y="907627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32393" y="259921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732345" y="1446918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763503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3056687" y="299148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2255087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7" name="Oval 46"/>
          <p:cNvSpPr/>
          <p:nvPr/>
        </p:nvSpPr>
        <p:spPr>
          <a:xfrm>
            <a:off x="4472365" y="1401252"/>
            <a:ext cx="1025485" cy="108506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3554228" y="1455577"/>
            <a:ext cx="877301" cy="108718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695882" y="367902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3770286" y="370673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9420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/>
      <p:bldP spid="50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6727" y="-168885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03291" y="-196595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265291" y="-309498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782881" y="935337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13392" y="921482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391457" y="907627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32393" y="259921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732345" y="1446918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481511" y="-215700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1168" y="1101092"/>
            <a:ext cx="1038177" cy="107106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71168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782881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428229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763503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1" name="Oval 40"/>
          <p:cNvSpPr/>
          <p:nvPr/>
        </p:nvSpPr>
        <p:spPr>
          <a:xfrm>
            <a:off x="2756211" y="1496526"/>
            <a:ext cx="86800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366465" y="284589"/>
            <a:ext cx="905109" cy="10278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3056687" y="299148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6" name="TextBox 45"/>
          <p:cNvSpPr txBox="1"/>
          <p:nvPr/>
        </p:nvSpPr>
        <p:spPr>
          <a:xfrm>
            <a:off x="2255087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grpSp>
        <p:nvGrpSpPr>
          <p:cNvPr id="47" name="Group 46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48" name="Rectangle 47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9" name="Multiply 48"/>
            <p:cNvSpPr/>
            <p:nvPr/>
          </p:nvSpPr>
          <p:spPr>
            <a:xfrm>
              <a:off x="843968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1" name="Multiply 50"/>
            <p:cNvSpPr/>
            <p:nvPr/>
          </p:nvSpPr>
          <p:spPr>
            <a:xfrm>
              <a:off x="843969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3" name="Multiply 52"/>
            <p:cNvSpPr/>
            <p:nvPr/>
          </p:nvSpPr>
          <p:spPr>
            <a:xfrm>
              <a:off x="843491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5" name="Multiply 54"/>
            <p:cNvSpPr/>
            <p:nvPr/>
          </p:nvSpPr>
          <p:spPr>
            <a:xfrm>
              <a:off x="843492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7" name="Multiply 56"/>
            <p:cNvSpPr/>
            <p:nvPr/>
          </p:nvSpPr>
          <p:spPr>
            <a:xfrm>
              <a:off x="843491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9" name="Multiply 58"/>
            <p:cNvSpPr/>
            <p:nvPr/>
          </p:nvSpPr>
          <p:spPr>
            <a:xfrm>
              <a:off x="843492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1" name="Multiply 60"/>
            <p:cNvSpPr/>
            <p:nvPr/>
          </p:nvSpPr>
          <p:spPr>
            <a:xfrm>
              <a:off x="843015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3" name="Multiply 62"/>
            <p:cNvSpPr/>
            <p:nvPr/>
          </p:nvSpPr>
          <p:spPr>
            <a:xfrm>
              <a:off x="843015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5" name="Multiply 64"/>
            <p:cNvSpPr/>
            <p:nvPr/>
          </p:nvSpPr>
          <p:spPr>
            <a:xfrm>
              <a:off x="843967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7" name="Multiply 66"/>
            <p:cNvSpPr/>
            <p:nvPr/>
          </p:nvSpPr>
          <p:spPr>
            <a:xfrm>
              <a:off x="843967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8" name="Rectangle 67"/>
          <p:cNvSpPr/>
          <p:nvPr/>
        </p:nvSpPr>
        <p:spPr>
          <a:xfrm>
            <a:off x="8104893" y="288492"/>
            <a:ext cx="3651017" cy="638202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 rot="5400000">
            <a:off x="9630648" y="-262411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4695882" y="367902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1" name="TextBox 70"/>
          <p:cNvSpPr txBox="1"/>
          <p:nvPr/>
        </p:nvSpPr>
        <p:spPr>
          <a:xfrm>
            <a:off x="3770286" y="370673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2" name="Rectangle 71"/>
          <p:cNvSpPr/>
          <p:nvPr/>
        </p:nvSpPr>
        <p:spPr>
          <a:xfrm rot="5400000">
            <a:off x="6203067" y="1249999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5937693" y="1182561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6367716" y="1160364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2505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-0.27643 0.3713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28" y="1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68" grpId="0" animBg="1"/>
      <p:bldP spid="69" grpId="0" animBg="1"/>
      <p:bldP spid="69" grpId="1" animBg="1"/>
      <p:bldP spid="72" grpId="0" animBg="1"/>
      <p:bldP spid="73" grpId="0"/>
      <p:bldP spid="74" grpId="0"/>
      <p:bldP spid="74" grpId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6727" y="-168885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03291" y="-196595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265291" y="-309498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782881" y="935337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13392" y="921482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391457" y="907627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32393" y="259921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732345" y="1446918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481511" y="-215700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71168" y="1101092"/>
            <a:ext cx="1038177" cy="107106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1168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82881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28229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3763503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0" name="Oval 19"/>
          <p:cNvSpPr/>
          <p:nvPr/>
        </p:nvSpPr>
        <p:spPr>
          <a:xfrm>
            <a:off x="2756211" y="1496526"/>
            <a:ext cx="86800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614150" y="263940"/>
            <a:ext cx="734250" cy="118297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056687" y="299148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2255087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5" name="Rectangle 24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Multiply 25"/>
            <p:cNvSpPr/>
            <p:nvPr/>
          </p:nvSpPr>
          <p:spPr>
            <a:xfrm>
              <a:off x="843968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Multiply 27"/>
            <p:cNvSpPr/>
            <p:nvPr/>
          </p:nvSpPr>
          <p:spPr>
            <a:xfrm>
              <a:off x="843969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Multiply 29"/>
            <p:cNvSpPr/>
            <p:nvPr/>
          </p:nvSpPr>
          <p:spPr>
            <a:xfrm>
              <a:off x="843491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Multiply 31"/>
            <p:cNvSpPr/>
            <p:nvPr/>
          </p:nvSpPr>
          <p:spPr>
            <a:xfrm>
              <a:off x="843492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Multiply 33"/>
            <p:cNvSpPr/>
            <p:nvPr/>
          </p:nvSpPr>
          <p:spPr>
            <a:xfrm>
              <a:off x="843491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Multiply 35"/>
            <p:cNvSpPr/>
            <p:nvPr/>
          </p:nvSpPr>
          <p:spPr>
            <a:xfrm>
              <a:off x="843492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8" name="Multiply 37"/>
            <p:cNvSpPr/>
            <p:nvPr/>
          </p:nvSpPr>
          <p:spPr>
            <a:xfrm>
              <a:off x="843015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0" name="Multiply 39"/>
            <p:cNvSpPr/>
            <p:nvPr/>
          </p:nvSpPr>
          <p:spPr>
            <a:xfrm>
              <a:off x="843015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2" name="Multiply 41"/>
            <p:cNvSpPr/>
            <p:nvPr/>
          </p:nvSpPr>
          <p:spPr>
            <a:xfrm>
              <a:off x="843967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4" name="Multiply 43"/>
            <p:cNvSpPr/>
            <p:nvPr/>
          </p:nvSpPr>
          <p:spPr>
            <a:xfrm>
              <a:off x="843967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5" name="Rectangle 44"/>
          <p:cNvSpPr/>
          <p:nvPr/>
        </p:nvSpPr>
        <p:spPr>
          <a:xfrm>
            <a:off x="8104893" y="288492"/>
            <a:ext cx="3651017" cy="638202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 rot="5400000">
            <a:off x="9630648" y="-913579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695882" y="367902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3770286" y="370673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9" name="Rectangle 48"/>
          <p:cNvSpPr/>
          <p:nvPr/>
        </p:nvSpPr>
        <p:spPr>
          <a:xfrm rot="5400000">
            <a:off x="6203067" y="1249999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937693" y="1182561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3000158" y="3717278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3" name="Rectangle 52"/>
          <p:cNvSpPr/>
          <p:nvPr/>
        </p:nvSpPr>
        <p:spPr>
          <a:xfrm rot="5400000">
            <a:off x="6189204" y="44656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5965395" y="-22782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5" name="Oval 54"/>
          <p:cNvSpPr/>
          <p:nvPr/>
        </p:nvSpPr>
        <p:spPr>
          <a:xfrm>
            <a:off x="5888195" y="268468"/>
            <a:ext cx="722817" cy="2019958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 rot="5400000">
            <a:off x="6189202" y="2178254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965393" y="2110816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6786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33333E-6 L -0.29961 0.23634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87" y="11806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45" grpId="0" animBg="1"/>
      <p:bldP spid="46" grpId="0" animBg="1"/>
      <p:bldP spid="46" grpId="1" animBg="1"/>
      <p:bldP spid="49" grpId="0" animBg="1"/>
      <p:bldP spid="50" grpId="0"/>
      <p:bldP spid="53" grpId="0" animBg="1"/>
      <p:bldP spid="53" grpId="1" animBg="1"/>
      <p:bldP spid="54" grpId="0"/>
      <p:bldP spid="54" grpId="1"/>
      <p:bldP spid="55" grpId="0" animBg="1"/>
      <p:bldP spid="55" grpId="1" animBg="1"/>
      <p:bldP spid="56" grpId="0" animBg="1"/>
      <p:bldP spid="56" grpId="1" animBg="1"/>
      <p:bldP spid="57" grpId="0"/>
      <p:bldP spid="57" grpId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0555" y="37228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2796727" y="-168885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503291" y="-196595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265291" y="-309498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782881" y="935337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513392" y="921482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391457" y="907627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32393" y="259921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ultiply 9"/>
          <p:cNvSpPr/>
          <p:nvPr/>
        </p:nvSpPr>
        <p:spPr>
          <a:xfrm>
            <a:off x="1732345" y="1446918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5400000">
            <a:off x="481511" y="-215700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1168" y="1101092"/>
            <a:ext cx="1038177" cy="1071063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1168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782881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428229" y="6097115"/>
            <a:ext cx="841337" cy="7028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763503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1" name="Oval 20"/>
          <p:cNvSpPr/>
          <p:nvPr/>
        </p:nvSpPr>
        <p:spPr>
          <a:xfrm>
            <a:off x="2756211" y="1496526"/>
            <a:ext cx="868007" cy="10381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852144" y="277795"/>
            <a:ext cx="734250" cy="118297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056687" y="299148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2255087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26" name="Rectangle 25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Multiply 26"/>
            <p:cNvSpPr/>
            <p:nvPr/>
          </p:nvSpPr>
          <p:spPr>
            <a:xfrm>
              <a:off x="843968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Multiply 28"/>
            <p:cNvSpPr/>
            <p:nvPr/>
          </p:nvSpPr>
          <p:spPr>
            <a:xfrm>
              <a:off x="843969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Multiply 30"/>
            <p:cNvSpPr/>
            <p:nvPr/>
          </p:nvSpPr>
          <p:spPr>
            <a:xfrm>
              <a:off x="843491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Multiply 32"/>
            <p:cNvSpPr/>
            <p:nvPr/>
          </p:nvSpPr>
          <p:spPr>
            <a:xfrm>
              <a:off x="843492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Multiply 34"/>
            <p:cNvSpPr/>
            <p:nvPr/>
          </p:nvSpPr>
          <p:spPr>
            <a:xfrm>
              <a:off x="843491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Multiply 36"/>
            <p:cNvSpPr/>
            <p:nvPr/>
          </p:nvSpPr>
          <p:spPr>
            <a:xfrm>
              <a:off x="843492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Multiply 38"/>
            <p:cNvSpPr/>
            <p:nvPr/>
          </p:nvSpPr>
          <p:spPr>
            <a:xfrm>
              <a:off x="843015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Multiply 40"/>
            <p:cNvSpPr/>
            <p:nvPr/>
          </p:nvSpPr>
          <p:spPr>
            <a:xfrm>
              <a:off x="843015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3" name="Multiply 42"/>
            <p:cNvSpPr/>
            <p:nvPr/>
          </p:nvSpPr>
          <p:spPr>
            <a:xfrm>
              <a:off x="843967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5" name="Multiply 44"/>
            <p:cNvSpPr/>
            <p:nvPr/>
          </p:nvSpPr>
          <p:spPr>
            <a:xfrm>
              <a:off x="843967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8104893" y="288492"/>
            <a:ext cx="3651017" cy="638202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 rot="5400000">
            <a:off x="9630648" y="-1592457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695882" y="367902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3770286" y="370673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3000158" y="3717278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0" name="Rectangle 59"/>
          <p:cNvSpPr/>
          <p:nvPr/>
        </p:nvSpPr>
        <p:spPr>
          <a:xfrm rot="5400000">
            <a:off x="6355459" y="-93895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6131650" y="-16133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4421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0.36445 0.56967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29" y="2847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46" grpId="0" animBg="1"/>
      <p:bldP spid="47" grpId="0" animBg="1"/>
      <p:bldP spid="47" grpId="1" animBg="1"/>
      <p:bldP spid="60" grpId="0" animBg="1"/>
      <p:bldP spid="60" grpId="1" animBg="1"/>
      <p:bldP spid="61" grpId="0"/>
      <p:bldP spid="61" grpId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0555" y="37228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2796727" y="-168885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503291" y="-196595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265291" y="-309498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782881" y="935337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513392" y="921482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391457" y="907627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32393" y="259921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ultiply 9"/>
          <p:cNvSpPr/>
          <p:nvPr/>
        </p:nvSpPr>
        <p:spPr>
          <a:xfrm>
            <a:off x="1732345" y="1446918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763503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3056687" y="299148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2255087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4695882" y="367902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3770286" y="370673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3000158" y="3717278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1696497" y="371727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1400" dirty="0"/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732393" y="4842917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4646062" y="2635877"/>
            <a:ext cx="632520" cy="7069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675244" y="3379982"/>
            <a:ext cx="684831" cy="6066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4675244" y="4017016"/>
            <a:ext cx="684831" cy="6066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 rot="5400000">
            <a:off x="8558332" y="2123981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8334523" y="205654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4730049" y="4608636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1400" dirty="0"/>
          </a:p>
        </p:txBody>
      </p:sp>
      <p:sp>
        <p:nvSpPr>
          <p:cNvPr id="64" name="Oval 63"/>
          <p:cNvSpPr/>
          <p:nvPr/>
        </p:nvSpPr>
        <p:spPr>
          <a:xfrm>
            <a:off x="3717798" y="2632364"/>
            <a:ext cx="646383" cy="7381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3746981" y="3394364"/>
            <a:ext cx="714183" cy="6199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746981" y="4045527"/>
            <a:ext cx="700328" cy="60585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 rot="5400000">
            <a:off x="8558332" y="3367680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8334523" y="3300242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1400" dirty="0"/>
          </a:p>
        </p:txBody>
      </p:sp>
      <p:sp>
        <p:nvSpPr>
          <p:cNvPr id="69" name="TextBox 68"/>
          <p:cNvSpPr txBox="1"/>
          <p:nvPr/>
        </p:nvSpPr>
        <p:spPr>
          <a:xfrm>
            <a:off x="3731374" y="4637536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1400" dirty="0"/>
          </a:p>
        </p:txBody>
      </p:sp>
      <p:sp>
        <p:nvSpPr>
          <p:cNvPr id="70" name="Oval 69"/>
          <p:cNvSpPr/>
          <p:nvPr/>
        </p:nvSpPr>
        <p:spPr>
          <a:xfrm>
            <a:off x="2914234" y="2687783"/>
            <a:ext cx="618675" cy="72434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2957271" y="3422072"/>
            <a:ext cx="658765" cy="6061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2943416" y="4059382"/>
            <a:ext cx="631057" cy="63356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 rot="5400000">
            <a:off x="8586042" y="4228728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8362233" y="4161290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77" name="TextBox 76"/>
          <p:cNvSpPr txBox="1"/>
          <p:nvPr/>
        </p:nvSpPr>
        <p:spPr>
          <a:xfrm>
            <a:off x="8792256" y="413909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8" name="TextBox 77"/>
          <p:cNvSpPr txBox="1"/>
          <p:nvPr/>
        </p:nvSpPr>
        <p:spPr>
          <a:xfrm>
            <a:off x="2865511" y="4668907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9" name="Oval 78"/>
          <p:cNvSpPr/>
          <p:nvPr/>
        </p:nvSpPr>
        <p:spPr>
          <a:xfrm>
            <a:off x="2250694" y="3393832"/>
            <a:ext cx="684831" cy="6066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250694" y="4030866"/>
            <a:ext cx="684831" cy="6066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 rot="5400000">
            <a:off x="8073416" y="5087705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7849607" y="5020267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3" name="TextBox 82"/>
          <p:cNvSpPr txBox="1"/>
          <p:nvPr/>
        </p:nvSpPr>
        <p:spPr>
          <a:xfrm>
            <a:off x="8279630" y="4998070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84" name="Oval 83"/>
          <p:cNvSpPr/>
          <p:nvPr/>
        </p:nvSpPr>
        <p:spPr>
          <a:xfrm>
            <a:off x="7808311" y="4452540"/>
            <a:ext cx="1229860" cy="1791888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 rot="5400000">
            <a:off x="9619722" y="5330413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9354348" y="5262975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87" name="TextBox 86"/>
          <p:cNvSpPr txBox="1"/>
          <p:nvPr/>
        </p:nvSpPr>
        <p:spPr>
          <a:xfrm>
            <a:off x="9784371" y="5240778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6605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6 L -0.2957 0.3729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1863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4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4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22222E-6 L -0.3776 0.19722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0" y="9861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4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4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0 L -0.48711 0.07523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62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4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000"/>
                            </p:stCondLst>
                            <p:childTnLst>
                              <p:par>
                                <p:cTn id="196" presetID="4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/>
      <p:bldP spid="58" grpId="1"/>
      <p:bldP spid="60" grpId="0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/>
      <p:bldP spid="68" grpId="1"/>
      <p:bldP spid="69" grpId="0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5" grpId="0" animBg="1"/>
      <p:bldP spid="76" grpId="0"/>
      <p:bldP spid="77" grpId="0"/>
      <p:bldP spid="77" grpId="1"/>
      <p:bldP spid="78" grpId="0"/>
      <p:bldP spid="79" grpId="0" animBg="1"/>
      <p:bldP spid="80" grpId="0" animBg="1"/>
      <p:bldP spid="81" grpId="0" animBg="1"/>
      <p:bldP spid="82" grpId="0"/>
      <p:bldP spid="83" grpId="0"/>
      <p:bldP spid="84" grpId="0" animBg="1"/>
      <p:bldP spid="85" grpId="0" animBg="1"/>
      <p:bldP spid="86" grpId="0"/>
      <p:bldP spid="87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0555" y="37228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2796727" y="-168885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503291" y="-196595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265291" y="-309498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782881" y="935337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513392" y="921482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391457" y="907627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32393" y="259921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ultiply 9"/>
          <p:cNvSpPr/>
          <p:nvPr/>
        </p:nvSpPr>
        <p:spPr>
          <a:xfrm>
            <a:off x="1732345" y="1446918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3763503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056687" y="299148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2255087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695882" y="367902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3770286" y="370673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000158" y="3717278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1696497" y="371727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1400" dirty="0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732393" y="4842917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730049" y="4608636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1400" dirty="0"/>
          </a:p>
        </p:txBody>
      </p:sp>
      <p:sp>
        <p:nvSpPr>
          <p:cNvPr id="34" name="TextBox 33"/>
          <p:cNvSpPr txBox="1"/>
          <p:nvPr/>
        </p:nvSpPr>
        <p:spPr>
          <a:xfrm>
            <a:off x="3731374" y="4637536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2865511" y="4668907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7849607" y="5020267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8" name="Rectangle 47"/>
          <p:cNvSpPr/>
          <p:nvPr/>
        </p:nvSpPr>
        <p:spPr>
          <a:xfrm rot="5400000">
            <a:off x="9619729" y="5330420"/>
            <a:ext cx="740943" cy="118856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9354355" y="5262982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0" name="TextBox 49"/>
          <p:cNvSpPr txBox="1"/>
          <p:nvPr/>
        </p:nvSpPr>
        <p:spPr>
          <a:xfrm>
            <a:off x="9784378" y="5240785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1" name="Oval 50"/>
          <p:cNvSpPr/>
          <p:nvPr/>
        </p:nvSpPr>
        <p:spPr>
          <a:xfrm>
            <a:off x="2278131" y="3356643"/>
            <a:ext cx="632520" cy="7069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307314" y="4100945"/>
            <a:ext cx="657560" cy="60646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2236699" y="4651390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6" name="Oval 55"/>
          <p:cNvSpPr/>
          <p:nvPr/>
        </p:nvSpPr>
        <p:spPr>
          <a:xfrm>
            <a:off x="1598472" y="4083896"/>
            <a:ext cx="684831" cy="6066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164339" y="5628742"/>
            <a:ext cx="684831" cy="60666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9084803" y="424553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1644150" y="4651389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4168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-0.61953 -0.0854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77" y="-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7.40741E-7 L -0.60976 0.0585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95" y="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 animBg="1"/>
      <p:bldP spid="51" grpId="1" animBg="1"/>
      <p:bldP spid="52" grpId="0" animBg="1"/>
      <p:bldP spid="52" grpId="1" animBg="1"/>
      <p:bldP spid="53" grpId="0"/>
      <p:bldP spid="56" grpId="0" animBg="1"/>
      <p:bldP spid="57" grpId="0" animBg="1"/>
      <p:bldP spid="58" grpId="0"/>
      <p:bldP spid="58" grpId="1"/>
      <p:bldP spid="59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0555" y="3722874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2796727" y="-168885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3503291" y="-196595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265291" y="-309498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782881" y="935337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513392" y="921482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391457" y="907627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32393" y="259921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ultiply 9"/>
          <p:cNvSpPr/>
          <p:nvPr/>
        </p:nvSpPr>
        <p:spPr>
          <a:xfrm>
            <a:off x="1732345" y="1446918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58959" y="2326591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667079" y="2274565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4692318" y="2288425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689099" y="301731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3763503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3056687" y="299148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2255087" y="2988056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695882" y="367902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3770286" y="3706733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000158" y="3717278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1696497" y="3717278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1400" dirty="0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732393" y="4842917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30049" y="4608636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3731374" y="4637536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2865511" y="4668907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7849607" y="5020267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2236699" y="4651390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1644150" y="4651389"/>
            <a:ext cx="4975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6094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7895" y="-221660"/>
            <a:ext cx="30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574459" y="-249370"/>
            <a:ext cx="44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336459" y="-362273"/>
            <a:ext cx="554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854049" y="882562"/>
            <a:ext cx="5126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84560" y="868707"/>
            <a:ext cx="107273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462625" y="85485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03561" y="254644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y 8"/>
          <p:cNvSpPr/>
          <p:nvPr/>
        </p:nvSpPr>
        <p:spPr>
          <a:xfrm>
            <a:off x="1803513" y="1394143"/>
            <a:ext cx="1039091" cy="1192828"/>
          </a:xfrm>
          <a:prstGeom prst="mathMultiply">
            <a:avLst>
              <a:gd name="adj1" fmla="val 8853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552679" y="-268475"/>
            <a:ext cx="740943" cy="156113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548898" y="180109"/>
            <a:ext cx="897103" cy="25353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402646" y="-149791"/>
            <a:ext cx="4789354" cy="7264514"/>
            <a:chOff x="7402646" y="-149791"/>
            <a:chExt cx="4789354" cy="7264514"/>
          </a:xfrm>
        </p:grpSpPr>
        <p:sp>
          <p:nvSpPr>
            <p:cNvPr id="13" name="Rectangle 12"/>
            <p:cNvSpPr/>
            <p:nvPr/>
          </p:nvSpPr>
          <p:spPr>
            <a:xfrm>
              <a:off x="7412182" y="579128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10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Multiply 13"/>
            <p:cNvSpPr/>
            <p:nvPr/>
          </p:nvSpPr>
          <p:spPr>
            <a:xfrm>
              <a:off x="8522817" y="604434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412189" y="513661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9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Multiply 15"/>
            <p:cNvSpPr/>
            <p:nvPr/>
          </p:nvSpPr>
          <p:spPr>
            <a:xfrm>
              <a:off x="8522824" y="537538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407414" y="4472064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8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Multiply 17"/>
            <p:cNvSpPr/>
            <p:nvPr/>
          </p:nvSpPr>
          <p:spPr>
            <a:xfrm>
              <a:off x="8518049" y="4725120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407421" y="3817398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7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Multiply 19"/>
            <p:cNvSpPr/>
            <p:nvPr/>
          </p:nvSpPr>
          <p:spPr>
            <a:xfrm>
              <a:off x="8518056" y="4056166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07414" y="314332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Multiply 21"/>
            <p:cNvSpPr/>
            <p:nvPr/>
          </p:nvSpPr>
          <p:spPr>
            <a:xfrm>
              <a:off x="8518049" y="33963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407421" y="248865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30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Multiply 23"/>
            <p:cNvSpPr/>
            <p:nvPr/>
          </p:nvSpPr>
          <p:spPr>
            <a:xfrm>
              <a:off x="8518056" y="272742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02646" y="182410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Multiply 25"/>
            <p:cNvSpPr/>
            <p:nvPr/>
          </p:nvSpPr>
          <p:spPr>
            <a:xfrm>
              <a:off x="8513281" y="207715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402653" y="116943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18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28" name="Multiply 27"/>
            <p:cNvSpPr/>
            <p:nvPr/>
          </p:nvSpPr>
          <p:spPr>
            <a:xfrm>
              <a:off x="8513288" y="1408203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12166" y="504875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Multiply 29"/>
            <p:cNvSpPr/>
            <p:nvPr/>
          </p:nvSpPr>
          <p:spPr>
            <a:xfrm>
              <a:off x="8522801" y="757931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412173" y="-149791"/>
              <a:ext cx="4779811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6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=</a:t>
              </a:r>
              <a:r>
                <a:rPr lang="en-US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Multiply 31"/>
            <p:cNvSpPr/>
            <p:nvPr/>
          </p:nvSpPr>
          <p:spPr>
            <a:xfrm>
              <a:off x="8522808" y="88977"/>
              <a:ext cx="731866" cy="811580"/>
            </a:xfrm>
            <a:prstGeom prst="mathMultiply">
              <a:avLst>
                <a:gd name="adj1" fmla="val 12251"/>
              </a:avLst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Rectangle 32"/>
          <p:cNvSpPr/>
          <p:nvPr/>
        </p:nvSpPr>
        <p:spPr>
          <a:xfrm rot="5400000">
            <a:off x="9582502" y="-223461"/>
            <a:ext cx="709672" cy="417681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029680" y="1003253"/>
            <a:ext cx="30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6432200" y="1013808"/>
            <a:ext cx="758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1400" dirty="0" smtClean="0"/>
              <a:t> </a:t>
            </a:r>
            <a:endParaRPr lang="en-US" sz="1400" dirty="0"/>
          </a:p>
        </p:txBody>
      </p:sp>
      <p:sp>
        <p:nvSpPr>
          <p:cNvPr id="36" name="Rectangle 35"/>
          <p:cNvSpPr/>
          <p:nvPr/>
        </p:nvSpPr>
        <p:spPr>
          <a:xfrm>
            <a:off x="5958344" y="1324868"/>
            <a:ext cx="1290275" cy="73847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73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1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6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32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328" tmFilter="0, 0; 0.125,0.2665; 0.25,0.4; 0.375,0.465; 0.5,0.5;  0.625,0.535; 0.75,0.6; 0.875,0.7335; 1,1">
                                          <p:stCondLst>
                                            <p:cond delay="13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264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28" tmFilter="0, 0; 0.125,0.2665; 0.25,0.4; 0.375,0.465; 0.5,0.5;  0.625,0.535; 0.75,0.6; 0.875,0.7335; 1,1">
                                          <p:stCondLst>
                                            <p:cond delay="3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52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332" decel="50000">
                                          <p:stCondLst>
                                            <p:cond delay="135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52">
                                          <p:stCondLst>
                                            <p:cond delay="26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332" decel="50000">
                                          <p:stCondLst>
                                            <p:cond delay="2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52">
                                          <p:stCondLst>
                                            <p:cond delay="328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332" decel="50000">
                                          <p:stCondLst>
                                            <p:cond delay="333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52">
                                          <p:stCondLst>
                                            <p:cond delay="361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332" decel="50000">
                                          <p:stCondLst>
                                            <p:cond delay="3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75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96296E-6 L -0.14023 0.19144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18" y="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3" grpId="0" animBg="1"/>
      <p:bldP spid="33" grpId="1" animBg="1"/>
      <p:bldP spid="34" grpId="0"/>
      <p:bldP spid="35" grpId="0"/>
      <p:bldP spid="35" grpId="1"/>
      <p:bldP spid="36" grpId="0" animBg="1"/>
      <p:bldP spid="36" grpId="1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210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4066</Words>
  <Application>Microsoft Office PowerPoint</Application>
  <PresentationFormat>Widescreen</PresentationFormat>
  <Paragraphs>2670</Paragraphs>
  <Slides>119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5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630</cp:revision>
  <dcterms:created xsi:type="dcterms:W3CDTF">2018-09-16T05:47:08Z</dcterms:created>
  <dcterms:modified xsi:type="dcterms:W3CDTF">2019-10-25T18:36:35Z</dcterms:modified>
</cp:coreProperties>
</file>