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wav" ContentType="audio/x-wav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4"/>
  </p:notesMasterIdLst>
  <p:sldIdLst>
    <p:sldId id="284" r:id="rId2"/>
    <p:sldId id="256" r:id="rId3"/>
    <p:sldId id="274" r:id="rId4"/>
    <p:sldId id="258" r:id="rId5"/>
    <p:sldId id="261" r:id="rId6"/>
    <p:sldId id="259" r:id="rId7"/>
    <p:sldId id="260" r:id="rId8"/>
    <p:sldId id="285" r:id="rId9"/>
    <p:sldId id="286" r:id="rId10"/>
    <p:sldId id="262" r:id="rId11"/>
    <p:sldId id="263" r:id="rId12"/>
    <p:sldId id="264" r:id="rId13"/>
    <p:sldId id="265" r:id="rId14"/>
    <p:sldId id="282" r:id="rId15"/>
    <p:sldId id="266" r:id="rId16"/>
    <p:sldId id="267" r:id="rId17"/>
    <p:sldId id="268" r:id="rId18"/>
    <p:sldId id="269" r:id="rId19"/>
    <p:sldId id="270" r:id="rId20"/>
    <p:sldId id="271" r:id="rId21"/>
    <p:sldId id="287" r:id="rId22"/>
    <p:sldId id="272" r:id="rId23"/>
    <p:sldId id="273" r:id="rId24"/>
    <p:sldId id="289" r:id="rId25"/>
    <p:sldId id="275" r:id="rId26"/>
    <p:sldId id="276" r:id="rId27"/>
    <p:sldId id="277" r:id="rId28"/>
    <p:sldId id="278" r:id="rId29"/>
    <p:sldId id="279" r:id="rId30"/>
    <p:sldId id="280" r:id="rId31"/>
    <p:sldId id="281" r:id="rId32"/>
    <p:sldId id="288" r:id="rId3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69" d="100"/>
          <a:sy n="69" d="100"/>
        </p:scale>
        <p:origin x="756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presProps" Target="presProp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E5C42A-7C18-4996-9521-47BB1CF90063}" type="datetimeFigureOut">
              <a:rPr lang="en-US" smtClean="0"/>
              <a:t>9/26/2019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0C52580-216B-4602-B492-C6C1E24915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739199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0C52580-216B-4602-B492-C6C1E2491567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707891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FA9497-A3F5-46FA-91B7-2D0A69292B45}" type="datetimeFigureOut">
              <a:rPr lang="en-US" smtClean="0"/>
              <a:t>9/26/2019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B9B55B-5A3F-44B0-AF61-F9C04A83EB2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39196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FA9497-A3F5-46FA-91B7-2D0A69292B45}" type="datetimeFigureOut">
              <a:rPr lang="en-US" smtClean="0"/>
              <a:t>9/26/2019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B9B55B-5A3F-44B0-AF61-F9C04A83EB2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53787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FA9497-A3F5-46FA-91B7-2D0A69292B45}" type="datetimeFigureOut">
              <a:rPr lang="en-US" smtClean="0"/>
              <a:t>9/26/2019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B9B55B-5A3F-44B0-AF61-F9C04A83EB2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764602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FA9497-A3F5-46FA-91B7-2D0A69292B45}" type="datetimeFigureOut">
              <a:rPr lang="en-US" smtClean="0"/>
              <a:t>9/26/2019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B9B55B-5A3F-44B0-AF61-F9C04A83EB2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422603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FA9497-A3F5-46FA-91B7-2D0A69292B45}" type="datetimeFigureOut">
              <a:rPr lang="en-US" smtClean="0"/>
              <a:t>9/26/2019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B9B55B-5A3F-44B0-AF61-F9C04A83EB2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995195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FA9497-A3F5-46FA-91B7-2D0A69292B45}" type="datetimeFigureOut">
              <a:rPr lang="en-US" smtClean="0"/>
              <a:t>9/26/2019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B9B55B-5A3F-44B0-AF61-F9C04A83EB2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099112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FA9497-A3F5-46FA-91B7-2D0A69292B45}" type="datetimeFigureOut">
              <a:rPr lang="en-US" smtClean="0"/>
              <a:t>9/26/2019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B9B55B-5A3F-44B0-AF61-F9C04A83EB2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717604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FA9497-A3F5-46FA-91B7-2D0A69292B45}" type="datetimeFigureOut">
              <a:rPr lang="en-US" smtClean="0"/>
              <a:t>9/26/2019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B9B55B-5A3F-44B0-AF61-F9C04A83EB2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248439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FA9497-A3F5-46FA-91B7-2D0A69292B45}" type="datetimeFigureOut">
              <a:rPr lang="en-US" smtClean="0"/>
              <a:t>9/26/2019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B9B55B-5A3F-44B0-AF61-F9C04A83EB2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033924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FA9497-A3F5-46FA-91B7-2D0A69292B45}" type="datetimeFigureOut">
              <a:rPr lang="en-US" smtClean="0"/>
              <a:t>9/26/2019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B9B55B-5A3F-44B0-AF61-F9C04A83EB2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643570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FA9497-A3F5-46FA-91B7-2D0A69292B45}" type="datetimeFigureOut">
              <a:rPr lang="en-US" smtClean="0"/>
              <a:t>9/26/2019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B9B55B-5A3F-44B0-AF61-F9C04A83EB2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208165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BFA9497-A3F5-46FA-91B7-2D0A69292B45}" type="datetimeFigureOut">
              <a:rPr lang="en-US" smtClean="0"/>
              <a:t>9/26/2019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CB9B55B-5A3F-44B0-AF61-F9C04A83EB2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55427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-12" y="-13"/>
            <a:ext cx="1219200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b="1" dirty="0" err="1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একাধিক</a:t>
            </a:r>
            <a:r>
              <a:rPr lang="en-US" sz="4800" b="1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00" b="1" dirty="0" err="1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সংখ্যা</a:t>
            </a:r>
            <a:r>
              <a:rPr lang="en-US" sz="4800" b="1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যোগ</a:t>
            </a:r>
            <a:r>
              <a:rPr lang="en-US" sz="48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(</a:t>
            </a:r>
            <a:r>
              <a:rPr lang="en-US" sz="48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NikoshBAN" panose="02000000000000000000" pitchFamily="2" charset="0"/>
              </a:rPr>
              <a:t>+) </a:t>
            </a:r>
            <a:r>
              <a:rPr lang="en-US" sz="4800" b="1" dirty="0" err="1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হলে</a:t>
            </a:r>
            <a:r>
              <a:rPr lang="en-US" sz="4800" b="1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চিহ্নসহ</a:t>
            </a:r>
            <a:r>
              <a:rPr lang="en-US" sz="48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সামনে</a:t>
            </a:r>
            <a:r>
              <a:rPr lang="en-US" sz="48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পিছে</a:t>
            </a:r>
            <a:r>
              <a:rPr lang="en-US" sz="48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00" b="1" dirty="0" err="1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নেয়া</a:t>
            </a:r>
            <a:r>
              <a:rPr lang="en-US" sz="4800" b="1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00" b="1" dirty="0" err="1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যায়</a:t>
            </a:r>
            <a:r>
              <a:rPr lang="en-US" sz="4800" b="1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। 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-13" y="942082"/>
            <a:ext cx="630383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54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যেমন</a:t>
            </a:r>
            <a:r>
              <a:rPr lang="en-US" sz="5400" b="1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;</a:t>
            </a:r>
            <a:r>
              <a:rPr lang="bn-IN" sz="54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          </a:t>
            </a:r>
            <a:r>
              <a:rPr lang="en-US" sz="54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lang="en-US" sz="54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 </a:t>
            </a:r>
            <a:r>
              <a:rPr lang="en-US" sz="5400" b="1" dirty="0">
                <a:solidFill>
                  <a:srgbClr val="002060"/>
                </a:solidFill>
                <a:latin typeface="Times New Roman" panose="02020603050405020304" pitchFamily="18" charset="0"/>
                <a:cs typeface="NikoshBAN" panose="02000000000000000000" pitchFamily="2" charset="0"/>
              </a:rPr>
              <a:t>+</a:t>
            </a:r>
            <a:r>
              <a:rPr lang="en-US" sz="54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 </a:t>
            </a:r>
            <a:r>
              <a:rPr lang="en-US" sz="54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endParaRPr lang="en-US" sz="54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-25" y="1801065"/>
            <a:ext cx="630383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              =      </a:t>
            </a:r>
            <a:r>
              <a:rPr lang="en-US" sz="54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</a:t>
            </a:r>
            <a:endParaRPr lang="en-US" sz="54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525499" y="942078"/>
            <a:ext cx="566649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  </a:t>
            </a:r>
            <a:r>
              <a:rPr lang="bn-IN" sz="54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যেমন</a:t>
            </a:r>
            <a:r>
              <a:rPr lang="en-US" sz="5400" b="1" dirty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;</a:t>
            </a:r>
            <a:r>
              <a:rPr lang="en-US" sz="54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     </a:t>
            </a:r>
            <a:r>
              <a:rPr lang="en-US" sz="54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  </a:t>
            </a:r>
            <a:r>
              <a:rPr lang="en-US" sz="54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NikoshBAN" panose="02000000000000000000" pitchFamily="2" charset="0"/>
              </a:rPr>
              <a:t>+  4</a:t>
            </a:r>
            <a:endParaRPr lang="en-US" sz="54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6525498" y="1801058"/>
            <a:ext cx="566649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            =     </a:t>
            </a:r>
            <a:r>
              <a:rPr lang="en-US" sz="54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</a:t>
            </a:r>
            <a:endParaRPr lang="en-US" sz="54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-19" y="5223132"/>
            <a:ext cx="1219200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⸫</a:t>
            </a:r>
            <a:r>
              <a:rPr lang="en-US" sz="54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4</a:t>
            </a:r>
            <a:r>
              <a:rPr lang="en-US" sz="54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 </a:t>
            </a:r>
            <a:r>
              <a:rPr lang="en-US" sz="5400" b="1" dirty="0">
                <a:solidFill>
                  <a:srgbClr val="002060"/>
                </a:solidFill>
                <a:latin typeface="Times New Roman" panose="02020603050405020304" pitchFamily="18" charset="0"/>
                <a:cs typeface="NikoshBAN" panose="02000000000000000000" pitchFamily="2" charset="0"/>
              </a:rPr>
              <a:t>+</a:t>
            </a:r>
            <a:r>
              <a:rPr lang="en-US" sz="5400" b="1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 </a:t>
            </a:r>
            <a:r>
              <a:rPr lang="en-US" sz="54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en-US" sz="54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NikoshBAN" panose="02000000000000000000" pitchFamily="2" charset="0"/>
              </a:rPr>
              <a:t>   </a:t>
            </a:r>
            <a:r>
              <a:rPr lang="en-US" sz="54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=   </a:t>
            </a:r>
            <a:r>
              <a:rPr lang="en-US" sz="54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  </a:t>
            </a:r>
            <a:r>
              <a:rPr lang="en-US" sz="5400" b="1" dirty="0">
                <a:solidFill>
                  <a:srgbClr val="00B050"/>
                </a:solidFill>
                <a:latin typeface="Times New Roman" panose="02020603050405020304" pitchFamily="18" charset="0"/>
                <a:cs typeface="NikoshBAN" panose="02000000000000000000" pitchFamily="2" charset="0"/>
              </a:rPr>
              <a:t>+  </a:t>
            </a:r>
            <a:r>
              <a:rPr lang="en-US" sz="54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NikoshBAN" panose="02000000000000000000" pitchFamily="2" charset="0"/>
              </a:rPr>
              <a:t>4</a:t>
            </a:r>
            <a:endParaRPr lang="en-US" sz="54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Right Arrow 1"/>
          <p:cNvSpPr/>
          <p:nvPr/>
        </p:nvSpPr>
        <p:spPr>
          <a:xfrm rot="4496000">
            <a:off x="4166929" y="3397542"/>
            <a:ext cx="2516455" cy="78081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ight Arrow 11"/>
          <p:cNvSpPr/>
          <p:nvPr/>
        </p:nvSpPr>
        <p:spPr>
          <a:xfrm rot="6856264">
            <a:off x="8280879" y="3519184"/>
            <a:ext cx="2647737" cy="78081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3" name="Straight Connector 12"/>
          <p:cNvCxnSpPr/>
          <p:nvPr/>
        </p:nvCxnSpPr>
        <p:spPr>
          <a:xfrm flipH="1" flipV="1">
            <a:off x="6593727" y="986258"/>
            <a:ext cx="13854" cy="305923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403837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2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3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5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7" grpId="0"/>
      <p:bldP spid="6" grpId="0"/>
      <p:bldP spid="9" grpId="0"/>
      <p:bldP spid="11" grpId="0"/>
      <p:bldP spid="2" grpId="0" animBg="1"/>
      <p:bldP spid="12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108363" y="-3"/>
            <a:ext cx="302029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54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endParaRPr lang="en-US" sz="54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108361" y="581873"/>
            <a:ext cx="302029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54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endParaRPr lang="en-US" sz="54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4" name="Straight Connector 3"/>
          <p:cNvCxnSpPr/>
          <p:nvPr/>
        </p:nvCxnSpPr>
        <p:spPr>
          <a:xfrm flipV="1">
            <a:off x="803561" y="1368793"/>
            <a:ext cx="5181603" cy="16644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Plus 4"/>
          <p:cNvSpPr/>
          <p:nvPr/>
        </p:nvSpPr>
        <p:spPr>
          <a:xfrm>
            <a:off x="2543978" y="715991"/>
            <a:ext cx="659888" cy="637306"/>
          </a:xfrm>
          <a:prstGeom prst="mathPlus">
            <a:avLst>
              <a:gd name="adj1" fmla="val 15122"/>
            </a:avLst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sz="115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108360" y="1260751"/>
            <a:ext cx="302029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54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endParaRPr lang="en-US" sz="54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7190494" y="-13860"/>
            <a:ext cx="302029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54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 ant</a:t>
            </a:r>
            <a:endParaRPr lang="en-US" sz="54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7190492" y="568016"/>
            <a:ext cx="302029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54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 ant</a:t>
            </a:r>
            <a:endParaRPr lang="en-US" sz="54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9" name="Straight Connector 8"/>
          <p:cNvCxnSpPr/>
          <p:nvPr/>
        </p:nvCxnSpPr>
        <p:spPr>
          <a:xfrm flipV="1">
            <a:off x="6885692" y="1354936"/>
            <a:ext cx="5181603" cy="16644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Plus 9"/>
          <p:cNvSpPr/>
          <p:nvPr/>
        </p:nvSpPr>
        <p:spPr>
          <a:xfrm>
            <a:off x="7642434" y="702134"/>
            <a:ext cx="659888" cy="637306"/>
          </a:xfrm>
          <a:prstGeom prst="mathPlus">
            <a:avLst>
              <a:gd name="adj1" fmla="val 15122"/>
            </a:avLst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sz="115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7190491" y="1246894"/>
            <a:ext cx="302029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54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 ant</a:t>
            </a:r>
            <a:endParaRPr lang="en-US" sz="54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4308754" y="1981188"/>
            <a:ext cx="302029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54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 cat</a:t>
            </a:r>
            <a:endParaRPr lang="en-US" sz="5400" b="1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4308752" y="2563064"/>
            <a:ext cx="302029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54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 cat</a:t>
            </a:r>
            <a:endParaRPr lang="en-US" sz="5400" b="1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24" name="Straight Connector 23"/>
          <p:cNvCxnSpPr/>
          <p:nvPr/>
        </p:nvCxnSpPr>
        <p:spPr>
          <a:xfrm flipV="1">
            <a:off x="4003952" y="3349984"/>
            <a:ext cx="5181603" cy="16644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Plus 24"/>
          <p:cNvSpPr/>
          <p:nvPr/>
        </p:nvSpPr>
        <p:spPr>
          <a:xfrm>
            <a:off x="4774551" y="2641771"/>
            <a:ext cx="659888" cy="637306"/>
          </a:xfrm>
          <a:prstGeom prst="mathPlus">
            <a:avLst>
              <a:gd name="adj1" fmla="val 15122"/>
            </a:avLst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sz="1150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4308751" y="3241942"/>
            <a:ext cx="302029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54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 cat</a:t>
            </a:r>
            <a:endParaRPr lang="en-US" sz="5400" b="1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332501" y="3075708"/>
            <a:ext cx="302029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54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 </a:t>
            </a:r>
            <a:r>
              <a:rPr lang="en-US" sz="5400" b="1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mola</a:t>
            </a:r>
            <a:endParaRPr lang="en-US" sz="54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332499" y="3657584"/>
            <a:ext cx="302029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54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 </a:t>
            </a:r>
            <a:r>
              <a:rPr lang="en-US" sz="5400" b="1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mola</a:t>
            </a:r>
            <a:endParaRPr lang="en-US" sz="54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29" name="Straight Connector 28"/>
          <p:cNvCxnSpPr/>
          <p:nvPr/>
        </p:nvCxnSpPr>
        <p:spPr>
          <a:xfrm flipV="1">
            <a:off x="27699" y="4444504"/>
            <a:ext cx="5181603" cy="16644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Plus 29"/>
          <p:cNvSpPr/>
          <p:nvPr/>
        </p:nvSpPr>
        <p:spPr>
          <a:xfrm>
            <a:off x="382662" y="3791702"/>
            <a:ext cx="659888" cy="637306"/>
          </a:xfrm>
          <a:prstGeom prst="mathPlus">
            <a:avLst>
              <a:gd name="adj1" fmla="val 15122"/>
            </a:avLst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sz="1150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332498" y="4336462"/>
            <a:ext cx="302029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54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 </a:t>
            </a:r>
            <a:r>
              <a:rPr lang="en-US" sz="5400" b="1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mola</a:t>
            </a:r>
            <a:endParaRPr lang="en-US" sz="54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8603666" y="3768437"/>
            <a:ext cx="302029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54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 </a:t>
            </a:r>
            <a:r>
              <a:rPr lang="en-US" sz="5400" b="1" dirty="0" err="1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mola</a:t>
            </a:r>
            <a:endParaRPr lang="en-US" sz="5400" b="1" dirty="0">
              <a:solidFill>
                <a:srgbClr val="00B05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8603664" y="4350313"/>
            <a:ext cx="302029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54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 </a:t>
            </a:r>
            <a:r>
              <a:rPr lang="en-US" sz="5400" b="1" dirty="0" err="1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alom</a:t>
            </a:r>
            <a:endParaRPr lang="en-US" sz="5400" b="1" dirty="0">
              <a:solidFill>
                <a:srgbClr val="00B05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34" name="Straight Connector 33"/>
          <p:cNvCxnSpPr/>
          <p:nvPr/>
        </p:nvCxnSpPr>
        <p:spPr>
          <a:xfrm flipV="1">
            <a:off x="6844132" y="5164943"/>
            <a:ext cx="5181603" cy="16644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Plus 34"/>
          <p:cNvSpPr/>
          <p:nvPr/>
        </p:nvSpPr>
        <p:spPr>
          <a:xfrm>
            <a:off x="8653827" y="4484431"/>
            <a:ext cx="659888" cy="637306"/>
          </a:xfrm>
          <a:prstGeom prst="mathPlus">
            <a:avLst>
              <a:gd name="adj1" fmla="val 15122"/>
            </a:avLst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sz="11500">
              <a:solidFill>
                <a:srgbClr val="00B05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8603663" y="5029191"/>
            <a:ext cx="302029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54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 </a:t>
            </a:r>
            <a:r>
              <a:rPr lang="en-US" sz="5400" b="1" dirty="0" err="1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malo</a:t>
            </a:r>
            <a:endParaRPr lang="en-US" sz="5400" b="1" dirty="0">
              <a:solidFill>
                <a:srgbClr val="00B05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2209" y="5077299"/>
            <a:ext cx="6958397" cy="1723549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5300" b="1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অক্ষরের</a:t>
            </a:r>
            <a:r>
              <a:rPr lang="en-US" sz="53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300" b="1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মিল</a:t>
            </a:r>
            <a:r>
              <a:rPr lang="bn-IN" sz="53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300" b="1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থাকলে</a:t>
            </a:r>
            <a:r>
              <a:rPr lang="en-US" sz="53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bn-IN" sz="5300" b="1" dirty="0" smtClean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ctr"/>
            <a:r>
              <a:rPr lang="en-US" sz="5300" b="1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বীজগণিতে</a:t>
            </a:r>
            <a:r>
              <a:rPr lang="en-US" sz="53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300" b="1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যোগ</a:t>
            </a:r>
            <a:r>
              <a:rPr lang="en-US" sz="53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300" b="1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বিয়োগ</a:t>
            </a:r>
            <a:r>
              <a:rPr lang="en-US" sz="53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300" b="1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চলে</a:t>
            </a:r>
            <a:endParaRPr lang="en-US" sz="5300" b="1" dirty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814167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2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3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4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4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5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6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6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7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5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8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2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8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>
                      <p:stCondLst>
                        <p:cond delay="indefinite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8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9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9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1" fill="hold">
                      <p:stCondLst>
                        <p:cond delay="indefinite"/>
                      </p:stCondLst>
                      <p:childTnLst>
                        <p:par>
                          <p:cTn id="102" fill="hold">
                            <p:stCondLst>
                              <p:cond delay="0"/>
                            </p:stCondLst>
                            <p:childTnLst>
                              <p:par>
                                <p:cTn id="10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5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6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0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2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3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4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1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0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1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1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2" fill="hold">
                      <p:stCondLst>
                        <p:cond delay="indefinite"/>
                      </p:stCondLst>
                      <p:childTnLst>
                        <p:par>
                          <p:cTn id="123" fill="hold">
                            <p:stCondLst>
                              <p:cond delay="0"/>
                            </p:stCondLst>
                            <p:childTnLst>
                              <p:par>
                                <p:cTn id="12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6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7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8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2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9" fill="hold">
                      <p:stCondLst>
                        <p:cond delay="indefinite"/>
                      </p:stCondLst>
                      <p:childTnLst>
                        <p:par>
                          <p:cTn id="130" fill="hold">
                            <p:stCondLst>
                              <p:cond delay="0"/>
                            </p:stCondLst>
                            <p:childTnLst>
                              <p:par>
                                <p:cTn id="13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3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4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5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3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6" fill="hold">
                      <p:stCondLst>
                        <p:cond delay="indefinite"/>
                      </p:stCondLst>
                      <p:childTnLst>
                        <p:par>
                          <p:cTn id="137" fill="hold">
                            <p:stCondLst>
                              <p:cond delay="0"/>
                            </p:stCondLst>
                            <p:childTnLst>
                              <p:par>
                                <p:cTn id="13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0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1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2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3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3" fill="hold">
                      <p:stCondLst>
                        <p:cond delay="indefinite"/>
                      </p:stCondLst>
                      <p:childTnLst>
                        <p:par>
                          <p:cTn id="144" fill="hold">
                            <p:stCondLst>
                              <p:cond delay="0"/>
                            </p:stCondLst>
                            <p:childTnLst>
                              <p:par>
                                <p:cTn id="14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7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8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9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4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0" fill="hold">
                      <p:stCondLst>
                        <p:cond delay="indefinite"/>
                      </p:stCondLst>
                      <p:childTnLst>
                        <p:par>
                          <p:cTn id="151" fill="hold">
                            <p:stCondLst>
                              <p:cond delay="0"/>
                            </p:stCondLst>
                            <p:childTnLst>
                              <p:par>
                                <p:cTn id="15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4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5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6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5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7" fill="hold">
                      <p:stCondLst>
                        <p:cond delay="indefinite"/>
                      </p:stCondLst>
                      <p:childTnLst>
                        <p:par>
                          <p:cTn id="158" fill="hold">
                            <p:stCondLst>
                              <p:cond delay="0"/>
                            </p:stCondLst>
                            <p:childTnLst>
                              <p:par>
                                <p:cTn id="15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1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2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3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5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4" fill="hold">
                      <p:stCondLst>
                        <p:cond delay="indefinite"/>
                      </p:stCondLst>
                      <p:childTnLst>
                        <p:par>
                          <p:cTn id="165" fill="hold">
                            <p:stCondLst>
                              <p:cond delay="0"/>
                            </p:stCondLst>
                            <p:childTnLst>
                              <p:par>
                                <p:cTn id="16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8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9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0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6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1" fill="hold">
                      <p:stCondLst>
                        <p:cond delay="indefinite"/>
                      </p:stCondLst>
                      <p:childTnLst>
                        <p:par>
                          <p:cTn id="172" fill="hold">
                            <p:stCondLst>
                              <p:cond delay="0"/>
                            </p:stCondLst>
                            <p:childTnLst>
                              <p:par>
                                <p:cTn id="17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5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6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7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7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8" fill="hold">
                      <p:stCondLst>
                        <p:cond delay="indefinite"/>
                      </p:stCondLst>
                      <p:childTnLst>
                        <p:par>
                          <p:cTn id="179" fill="hold">
                            <p:stCondLst>
                              <p:cond delay="0"/>
                            </p:stCondLst>
                            <p:childTnLst>
                              <p:par>
                                <p:cTn id="18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2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3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4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8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5" grpId="0" animBg="1"/>
      <p:bldP spid="6" grpId="0"/>
      <p:bldP spid="7" grpId="0"/>
      <p:bldP spid="8" grpId="0"/>
      <p:bldP spid="10" grpId="0" animBg="1"/>
      <p:bldP spid="11" grpId="0"/>
      <p:bldP spid="22" grpId="0"/>
      <p:bldP spid="23" grpId="0"/>
      <p:bldP spid="25" grpId="0" animBg="1"/>
      <p:bldP spid="26" grpId="0"/>
      <p:bldP spid="27" grpId="0"/>
      <p:bldP spid="28" grpId="0"/>
      <p:bldP spid="30" grpId="0" animBg="1"/>
      <p:bldP spid="31" grpId="0"/>
      <p:bldP spid="32" grpId="0"/>
      <p:bldP spid="33" grpId="0"/>
      <p:bldP spid="35" grpId="0" animBg="1"/>
      <p:bldP spid="36" grpId="0"/>
      <p:bldP spid="38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" y="-3"/>
            <a:ext cx="237107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54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endParaRPr lang="en-US" sz="54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4502727" y="-5556"/>
            <a:ext cx="269079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         =</a:t>
            </a:r>
            <a:endParaRPr lang="en-US" sz="54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Plus 4"/>
          <p:cNvSpPr/>
          <p:nvPr/>
        </p:nvSpPr>
        <p:spPr>
          <a:xfrm>
            <a:off x="3441361" y="137456"/>
            <a:ext cx="514707" cy="637306"/>
          </a:xfrm>
          <a:prstGeom prst="mathPlus">
            <a:avLst>
              <a:gd name="adj1" fmla="val 15122"/>
            </a:avLst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sz="115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8098754" y="-5556"/>
            <a:ext cx="319270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endParaRPr lang="en-US" sz="54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1" y="1167160"/>
            <a:ext cx="237107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54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 bat</a:t>
            </a:r>
            <a:endParaRPr lang="en-US" sz="5400" b="1" dirty="0">
              <a:solidFill>
                <a:srgbClr val="00B05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4502727" y="1153305"/>
            <a:ext cx="269079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 bat  =</a:t>
            </a:r>
            <a:endParaRPr lang="en-US" sz="5400" b="1" dirty="0">
              <a:solidFill>
                <a:srgbClr val="00B05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Plus 14"/>
          <p:cNvSpPr/>
          <p:nvPr/>
        </p:nvSpPr>
        <p:spPr>
          <a:xfrm>
            <a:off x="3423516" y="1282462"/>
            <a:ext cx="514707" cy="637306"/>
          </a:xfrm>
          <a:prstGeom prst="mathPlus">
            <a:avLst>
              <a:gd name="adj1" fmla="val 15122"/>
            </a:avLst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sz="11500">
              <a:solidFill>
                <a:srgbClr val="00B05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8090842" y="1153305"/>
            <a:ext cx="319887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 bat</a:t>
            </a:r>
            <a:endParaRPr lang="en-US" sz="5400" b="1" dirty="0">
              <a:solidFill>
                <a:srgbClr val="00B05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-3" y="2258286"/>
            <a:ext cx="237107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54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 mat</a:t>
            </a:r>
            <a:endParaRPr lang="en-US" sz="54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4502727" y="2252733"/>
            <a:ext cx="269079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 mat =</a:t>
            </a:r>
            <a:endParaRPr lang="en-US" sz="54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9" name="Plus 38"/>
          <p:cNvSpPr/>
          <p:nvPr/>
        </p:nvSpPr>
        <p:spPr>
          <a:xfrm>
            <a:off x="3441357" y="2395745"/>
            <a:ext cx="514707" cy="637306"/>
          </a:xfrm>
          <a:prstGeom prst="mathPlus">
            <a:avLst>
              <a:gd name="adj1" fmla="val 15122"/>
            </a:avLst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sz="115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8098750" y="2252733"/>
            <a:ext cx="319270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 mat</a:t>
            </a:r>
            <a:endParaRPr lang="en-US" sz="54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1" name="TextBox 40"/>
          <p:cNvSpPr txBox="1"/>
          <p:nvPr/>
        </p:nvSpPr>
        <p:spPr>
          <a:xfrm>
            <a:off x="-3" y="3425449"/>
            <a:ext cx="237107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54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 cot</a:t>
            </a:r>
            <a:endParaRPr lang="en-US" sz="5400" b="1" dirty="0">
              <a:solidFill>
                <a:srgbClr val="00B05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4502727" y="3411594"/>
            <a:ext cx="269079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 cot   =</a:t>
            </a:r>
            <a:endParaRPr lang="en-US" sz="5400" b="1" dirty="0">
              <a:solidFill>
                <a:srgbClr val="00B05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3" name="Plus 42"/>
          <p:cNvSpPr/>
          <p:nvPr/>
        </p:nvSpPr>
        <p:spPr>
          <a:xfrm>
            <a:off x="3437367" y="3540751"/>
            <a:ext cx="514707" cy="637306"/>
          </a:xfrm>
          <a:prstGeom prst="mathPlus">
            <a:avLst>
              <a:gd name="adj1" fmla="val 15122"/>
            </a:avLst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sz="11500">
              <a:solidFill>
                <a:srgbClr val="00B05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4" name="TextBox 43"/>
          <p:cNvSpPr txBox="1"/>
          <p:nvPr/>
        </p:nvSpPr>
        <p:spPr>
          <a:xfrm>
            <a:off x="8090838" y="3411594"/>
            <a:ext cx="319887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 cot</a:t>
            </a:r>
            <a:endParaRPr lang="en-US" sz="5400" b="1" dirty="0">
              <a:solidFill>
                <a:srgbClr val="00B05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5" name="TextBox 44"/>
          <p:cNvSpPr txBox="1"/>
          <p:nvPr/>
        </p:nvSpPr>
        <p:spPr>
          <a:xfrm>
            <a:off x="-5" y="4558136"/>
            <a:ext cx="237107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54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 fish</a:t>
            </a:r>
            <a:endParaRPr lang="en-US" sz="54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6" name="TextBox 45"/>
          <p:cNvSpPr txBox="1"/>
          <p:nvPr/>
        </p:nvSpPr>
        <p:spPr>
          <a:xfrm>
            <a:off x="4502727" y="4552583"/>
            <a:ext cx="269079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 fish  =</a:t>
            </a:r>
            <a:endParaRPr lang="en-US" sz="54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7" name="Plus 46"/>
          <p:cNvSpPr/>
          <p:nvPr/>
        </p:nvSpPr>
        <p:spPr>
          <a:xfrm>
            <a:off x="3441356" y="4695595"/>
            <a:ext cx="514707" cy="637306"/>
          </a:xfrm>
          <a:prstGeom prst="mathPlus">
            <a:avLst>
              <a:gd name="adj1" fmla="val 15122"/>
            </a:avLst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sz="115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8" name="TextBox 47"/>
          <p:cNvSpPr txBox="1"/>
          <p:nvPr/>
        </p:nvSpPr>
        <p:spPr>
          <a:xfrm>
            <a:off x="8098749" y="4552583"/>
            <a:ext cx="319270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 fish</a:t>
            </a:r>
            <a:endParaRPr lang="en-US" sz="54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9" name="TextBox 48"/>
          <p:cNvSpPr txBox="1"/>
          <p:nvPr/>
        </p:nvSpPr>
        <p:spPr>
          <a:xfrm>
            <a:off x="-4" y="5725299"/>
            <a:ext cx="237107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54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 date</a:t>
            </a:r>
            <a:endParaRPr lang="en-US" sz="5400" b="1" dirty="0">
              <a:solidFill>
                <a:srgbClr val="00B05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0" name="TextBox 49"/>
          <p:cNvSpPr txBox="1"/>
          <p:nvPr/>
        </p:nvSpPr>
        <p:spPr>
          <a:xfrm>
            <a:off x="4502727" y="5711444"/>
            <a:ext cx="269079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 date =</a:t>
            </a:r>
            <a:endParaRPr lang="en-US" sz="5400" b="1" dirty="0">
              <a:solidFill>
                <a:srgbClr val="00B05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1" name="Plus 50"/>
          <p:cNvSpPr/>
          <p:nvPr/>
        </p:nvSpPr>
        <p:spPr>
          <a:xfrm>
            <a:off x="3437366" y="5840601"/>
            <a:ext cx="514707" cy="637306"/>
          </a:xfrm>
          <a:prstGeom prst="mathPlus">
            <a:avLst>
              <a:gd name="adj1" fmla="val 15122"/>
            </a:avLst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sz="11500">
              <a:solidFill>
                <a:srgbClr val="00B05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2" name="TextBox 51"/>
          <p:cNvSpPr txBox="1"/>
          <p:nvPr/>
        </p:nvSpPr>
        <p:spPr>
          <a:xfrm>
            <a:off x="8090837" y="5711444"/>
            <a:ext cx="319887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 date</a:t>
            </a:r>
            <a:endParaRPr lang="en-US" sz="5400" b="1" dirty="0">
              <a:solidFill>
                <a:srgbClr val="00B05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02328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2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3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4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4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5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6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6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7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1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5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8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1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2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8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>
                      <p:stCondLst>
                        <p:cond delay="indefinite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8" dur="1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9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9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1" fill="hold">
                      <p:stCondLst>
                        <p:cond delay="indefinite"/>
                      </p:stCondLst>
                      <p:childTnLst>
                        <p:par>
                          <p:cTn id="102" fill="hold">
                            <p:stCondLst>
                              <p:cond delay="0"/>
                            </p:stCondLst>
                            <p:childTnLst>
                              <p:par>
                                <p:cTn id="10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5" dur="1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6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0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2" dur="1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3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4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1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1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0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1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1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2" fill="hold">
                      <p:stCondLst>
                        <p:cond delay="indefinite"/>
                      </p:stCondLst>
                      <p:childTnLst>
                        <p:par>
                          <p:cTn id="123" fill="hold">
                            <p:stCondLst>
                              <p:cond delay="0"/>
                            </p:stCondLst>
                            <p:childTnLst>
                              <p:par>
                                <p:cTn id="12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6" dur="10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7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8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2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9" fill="hold">
                      <p:stCondLst>
                        <p:cond delay="indefinite"/>
                      </p:stCondLst>
                      <p:childTnLst>
                        <p:par>
                          <p:cTn id="130" fill="hold">
                            <p:stCondLst>
                              <p:cond delay="0"/>
                            </p:stCondLst>
                            <p:childTnLst>
                              <p:par>
                                <p:cTn id="13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3" dur="10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4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5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3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6" fill="hold">
                      <p:stCondLst>
                        <p:cond delay="indefinite"/>
                      </p:stCondLst>
                      <p:childTnLst>
                        <p:par>
                          <p:cTn id="137" fill="hold">
                            <p:stCondLst>
                              <p:cond delay="0"/>
                            </p:stCondLst>
                            <p:childTnLst>
                              <p:par>
                                <p:cTn id="13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0" dur="10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1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2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3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3" fill="hold">
                      <p:stCondLst>
                        <p:cond delay="indefinite"/>
                      </p:stCondLst>
                      <p:childTnLst>
                        <p:par>
                          <p:cTn id="144" fill="hold">
                            <p:stCondLst>
                              <p:cond delay="0"/>
                            </p:stCondLst>
                            <p:childTnLst>
                              <p:par>
                                <p:cTn id="14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7" dur="10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8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9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4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0" fill="hold">
                      <p:stCondLst>
                        <p:cond delay="indefinite"/>
                      </p:stCondLst>
                      <p:childTnLst>
                        <p:par>
                          <p:cTn id="151" fill="hold">
                            <p:stCondLst>
                              <p:cond delay="0"/>
                            </p:stCondLst>
                            <p:childTnLst>
                              <p:par>
                                <p:cTn id="15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4" dur="10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5" dur="1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6" dur="1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5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7" fill="hold">
                      <p:stCondLst>
                        <p:cond delay="indefinite"/>
                      </p:stCondLst>
                      <p:childTnLst>
                        <p:par>
                          <p:cTn id="158" fill="hold">
                            <p:stCondLst>
                              <p:cond delay="0"/>
                            </p:stCondLst>
                            <p:childTnLst>
                              <p:par>
                                <p:cTn id="15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1" dur="10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2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3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5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4" fill="hold">
                      <p:stCondLst>
                        <p:cond delay="indefinite"/>
                      </p:stCondLst>
                      <p:childTnLst>
                        <p:par>
                          <p:cTn id="165" fill="hold">
                            <p:stCondLst>
                              <p:cond delay="0"/>
                            </p:stCondLst>
                            <p:childTnLst>
                              <p:par>
                                <p:cTn id="16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8" dur="10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9" dur="1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0" dur="1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6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5" grpId="0" animBg="1"/>
      <p:bldP spid="6" grpId="0"/>
      <p:bldP spid="12" grpId="0"/>
      <p:bldP spid="13" grpId="0"/>
      <p:bldP spid="15" grpId="0" animBg="1"/>
      <p:bldP spid="16" grpId="0"/>
      <p:bldP spid="37" grpId="0"/>
      <p:bldP spid="38" grpId="0"/>
      <p:bldP spid="39" grpId="0" animBg="1"/>
      <p:bldP spid="40" grpId="0"/>
      <p:bldP spid="41" grpId="0"/>
      <p:bldP spid="42" grpId="0"/>
      <p:bldP spid="43" grpId="0" animBg="1"/>
      <p:bldP spid="44" grpId="0"/>
      <p:bldP spid="45" grpId="0"/>
      <p:bldP spid="46" grpId="0"/>
      <p:bldP spid="47" grpId="0" animBg="1"/>
      <p:bldP spid="48" grpId="0"/>
      <p:bldP spid="49" grpId="0"/>
      <p:bldP spid="50" grpId="0"/>
      <p:bldP spid="51" grpId="0" animBg="1"/>
      <p:bldP spid="5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65399" y="-8"/>
            <a:ext cx="302029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54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11</a:t>
            </a:r>
            <a:endParaRPr lang="en-US" sz="54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65397" y="581868"/>
            <a:ext cx="302029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54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77</a:t>
            </a:r>
            <a:endParaRPr lang="en-US" sz="54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4" name="Straight Connector 3"/>
          <p:cNvCxnSpPr/>
          <p:nvPr/>
        </p:nvCxnSpPr>
        <p:spPr>
          <a:xfrm flipV="1">
            <a:off x="60597" y="1368788"/>
            <a:ext cx="5181603" cy="16644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Plus 4"/>
          <p:cNvSpPr/>
          <p:nvPr/>
        </p:nvSpPr>
        <p:spPr>
          <a:xfrm>
            <a:off x="1814869" y="715986"/>
            <a:ext cx="659888" cy="637306"/>
          </a:xfrm>
          <a:prstGeom prst="mathPlus">
            <a:avLst>
              <a:gd name="adj1" fmla="val 15122"/>
            </a:avLst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sz="1150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65396" y="1260746"/>
            <a:ext cx="302029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54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88</a:t>
            </a:r>
            <a:endParaRPr lang="en-US" sz="54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565799" y="-124706"/>
            <a:ext cx="302029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sinA</a:t>
            </a:r>
            <a:endParaRPr lang="en-US" sz="54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3565797" y="443332"/>
            <a:ext cx="302029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sinA</a:t>
            </a:r>
            <a:endParaRPr lang="en-US" sz="54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3565794" y="1155245"/>
            <a:ext cx="302029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sinA</a:t>
            </a:r>
            <a:endParaRPr lang="en-US" sz="54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7149355" y="4773"/>
            <a:ext cx="302029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54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11</a:t>
            </a:r>
            <a:endParaRPr lang="en-US" sz="5400" b="1" dirty="0">
              <a:solidFill>
                <a:srgbClr val="00B05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7149353" y="586649"/>
            <a:ext cx="302029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54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88</a:t>
            </a:r>
            <a:endParaRPr lang="en-US" sz="5400" b="1" dirty="0">
              <a:solidFill>
                <a:srgbClr val="00B05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4" name="Straight Connector 13"/>
          <p:cNvCxnSpPr/>
          <p:nvPr/>
        </p:nvCxnSpPr>
        <p:spPr>
          <a:xfrm flipV="1">
            <a:off x="6844553" y="1373569"/>
            <a:ext cx="5181603" cy="16644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Plus 14"/>
          <p:cNvSpPr/>
          <p:nvPr/>
        </p:nvSpPr>
        <p:spPr>
          <a:xfrm>
            <a:off x="8598825" y="720767"/>
            <a:ext cx="659888" cy="637306"/>
          </a:xfrm>
          <a:prstGeom prst="mathPlus">
            <a:avLst>
              <a:gd name="adj1" fmla="val 15122"/>
            </a:avLst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sz="1150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7149352" y="1265527"/>
            <a:ext cx="302029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54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99</a:t>
            </a:r>
            <a:endParaRPr lang="en-US" sz="5400" b="1" dirty="0">
              <a:solidFill>
                <a:srgbClr val="00B05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10349755" y="-119925"/>
            <a:ext cx="302029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dirty="0" err="1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cosB</a:t>
            </a:r>
            <a:endParaRPr lang="en-US" sz="5400" b="1" dirty="0">
              <a:solidFill>
                <a:srgbClr val="00B05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10349753" y="448113"/>
            <a:ext cx="302029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dirty="0" err="1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cosB</a:t>
            </a:r>
            <a:endParaRPr lang="en-US" sz="5400" b="1" dirty="0">
              <a:solidFill>
                <a:srgbClr val="00B05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10349750" y="1213149"/>
            <a:ext cx="302029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dirty="0" err="1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cosB</a:t>
            </a:r>
            <a:endParaRPr lang="en-US" sz="5400" b="1" dirty="0">
              <a:solidFill>
                <a:srgbClr val="00B05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-3" y="2123118"/>
            <a:ext cx="303987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54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 cot</a:t>
            </a:r>
            <a:endParaRPr lang="en-US" sz="5400" b="1" dirty="0">
              <a:solidFill>
                <a:srgbClr val="00B05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4502727" y="2109263"/>
            <a:ext cx="344978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 cot   =</a:t>
            </a:r>
            <a:endParaRPr lang="en-US" sz="5400" b="1" dirty="0">
              <a:solidFill>
                <a:srgbClr val="00B05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2" name="Plus 21"/>
          <p:cNvSpPr/>
          <p:nvPr/>
        </p:nvSpPr>
        <p:spPr>
          <a:xfrm>
            <a:off x="3437367" y="2238420"/>
            <a:ext cx="659888" cy="637306"/>
          </a:xfrm>
          <a:prstGeom prst="mathPlus">
            <a:avLst>
              <a:gd name="adj1" fmla="val 15122"/>
            </a:avLst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sz="11500">
              <a:solidFill>
                <a:srgbClr val="00B05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8090837" y="2109263"/>
            <a:ext cx="410116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 cot</a:t>
            </a:r>
            <a:endParaRPr lang="en-US" sz="5400" b="1" dirty="0">
              <a:solidFill>
                <a:srgbClr val="00B05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-5" y="3255805"/>
            <a:ext cx="303987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54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 </a:t>
            </a:r>
            <a:r>
              <a:rPr lang="en-US" sz="5400" b="1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fis</a:t>
            </a:r>
            <a:endParaRPr lang="en-US" sz="54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4502727" y="3250252"/>
            <a:ext cx="344978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 fish  =</a:t>
            </a:r>
            <a:endParaRPr lang="en-US" sz="54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6" name="Plus 25"/>
          <p:cNvSpPr/>
          <p:nvPr/>
        </p:nvSpPr>
        <p:spPr>
          <a:xfrm>
            <a:off x="3441356" y="3393264"/>
            <a:ext cx="659888" cy="637306"/>
          </a:xfrm>
          <a:prstGeom prst="mathPlus">
            <a:avLst>
              <a:gd name="adj1" fmla="val 15122"/>
            </a:avLst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sz="115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8098749" y="3250252"/>
            <a:ext cx="409325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 </a:t>
            </a:r>
            <a:r>
              <a:rPr lang="en-US" sz="5400" b="1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fis</a:t>
            </a:r>
            <a:r>
              <a:rPr lang="en-US" sz="54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+ 4fish</a:t>
            </a:r>
            <a:endParaRPr lang="en-US" sz="54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-4" y="4235400"/>
            <a:ext cx="303987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54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 </a:t>
            </a:r>
            <a:r>
              <a:rPr lang="en-US" sz="5400" b="1" dirty="0" err="1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secD</a:t>
            </a:r>
            <a:endParaRPr lang="en-US" sz="5400" b="1" dirty="0">
              <a:solidFill>
                <a:srgbClr val="00B05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4502727" y="4221545"/>
            <a:ext cx="344978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 </a:t>
            </a:r>
            <a:r>
              <a:rPr lang="en-US" sz="5400" b="1" dirty="0" err="1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secD</a:t>
            </a:r>
            <a:r>
              <a:rPr lang="en-US" sz="54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=</a:t>
            </a:r>
            <a:endParaRPr lang="en-US" sz="5400" b="1" dirty="0">
              <a:solidFill>
                <a:srgbClr val="00B05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0" name="Plus 29"/>
          <p:cNvSpPr/>
          <p:nvPr/>
        </p:nvSpPr>
        <p:spPr>
          <a:xfrm>
            <a:off x="3437366" y="4350702"/>
            <a:ext cx="659888" cy="637306"/>
          </a:xfrm>
          <a:prstGeom prst="mathPlus">
            <a:avLst>
              <a:gd name="adj1" fmla="val 15122"/>
            </a:avLst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sz="11500">
              <a:solidFill>
                <a:srgbClr val="00B05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8090836" y="4221545"/>
            <a:ext cx="410116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 </a:t>
            </a:r>
            <a:r>
              <a:rPr lang="en-US" sz="5400" b="1" dirty="0" err="1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secD</a:t>
            </a:r>
            <a:endParaRPr lang="en-US" sz="5400" b="1" dirty="0">
              <a:solidFill>
                <a:srgbClr val="00B05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2862634" y="5134451"/>
            <a:ext cx="6567116" cy="1723549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5300" b="1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অক্ষরের</a:t>
            </a:r>
            <a:r>
              <a:rPr lang="en-US" sz="53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300" b="1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মিল</a:t>
            </a:r>
            <a:r>
              <a:rPr lang="en-US" sz="53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sz="53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না </a:t>
            </a:r>
            <a:r>
              <a:rPr lang="en-US" sz="5300" b="1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থাকলে</a:t>
            </a:r>
            <a:r>
              <a:rPr lang="en-US" sz="53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300" b="1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বীজগণিতে</a:t>
            </a:r>
            <a:r>
              <a:rPr lang="en-US" sz="53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300" b="1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যোগ</a:t>
            </a:r>
            <a:r>
              <a:rPr lang="en-US" sz="53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300" b="1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বিয়োগ</a:t>
            </a:r>
            <a:r>
              <a:rPr lang="en-US" sz="53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300" b="1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চলে</a:t>
            </a:r>
            <a:r>
              <a:rPr lang="bn-IN" sz="53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না</a:t>
            </a:r>
            <a:endParaRPr lang="en-US" sz="5300" b="1" dirty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825709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2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3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4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4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5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6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6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7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5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8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2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8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>
                      <p:stCondLst>
                        <p:cond delay="indefinite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8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9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9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1" fill="hold">
                      <p:stCondLst>
                        <p:cond delay="indefinite"/>
                      </p:stCondLst>
                      <p:childTnLst>
                        <p:par>
                          <p:cTn id="102" fill="hold">
                            <p:stCondLst>
                              <p:cond delay="0"/>
                            </p:stCondLst>
                            <p:childTnLst>
                              <p:par>
                                <p:cTn id="10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5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6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0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2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3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4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1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0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1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1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2" fill="hold">
                      <p:stCondLst>
                        <p:cond delay="indefinite"/>
                      </p:stCondLst>
                      <p:childTnLst>
                        <p:par>
                          <p:cTn id="123" fill="hold">
                            <p:stCondLst>
                              <p:cond delay="0"/>
                            </p:stCondLst>
                            <p:childTnLst>
                              <p:par>
                                <p:cTn id="12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6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7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8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2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9" fill="hold">
                      <p:stCondLst>
                        <p:cond delay="indefinite"/>
                      </p:stCondLst>
                      <p:childTnLst>
                        <p:par>
                          <p:cTn id="130" fill="hold">
                            <p:stCondLst>
                              <p:cond delay="0"/>
                            </p:stCondLst>
                            <p:childTnLst>
                              <p:par>
                                <p:cTn id="13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3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4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5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3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6" fill="hold">
                      <p:stCondLst>
                        <p:cond delay="indefinite"/>
                      </p:stCondLst>
                      <p:childTnLst>
                        <p:par>
                          <p:cTn id="137" fill="hold">
                            <p:stCondLst>
                              <p:cond delay="0"/>
                            </p:stCondLst>
                            <p:childTnLst>
                              <p:par>
                                <p:cTn id="13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0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1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2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3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3" fill="hold">
                      <p:stCondLst>
                        <p:cond delay="indefinite"/>
                      </p:stCondLst>
                      <p:childTnLst>
                        <p:par>
                          <p:cTn id="144" fill="hold">
                            <p:stCondLst>
                              <p:cond delay="0"/>
                            </p:stCondLst>
                            <p:childTnLst>
                              <p:par>
                                <p:cTn id="14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7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8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9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4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0" fill="hold">
                      <p:stCondLst>
                        <p:cond delay="indefinite"/>
                      </p:stCondLst>
                      <p:childTnLst>
                        <p:par>
                          <p:cTn id="151" fill="hold">
                            <p:stCondLst>
                              <p:cond delay="0"/>
                            </p:stCondLst>
                            <p:childTnLst>
                              <p:par>
                                <p:cTn id="15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4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5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6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5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7" fill="hold">
                      <p:stCondLst>
                        <p:cond delay="indefinite"/>
                      </p:stCondLst>
                      <p:childTnLst>
                        <p:par>
                          <p:cTn id="158" fill="hold">
                            <p:stCondLst>
                              <p:cond delay="0"/>
                            </p:stCondLst>
                            <p:childTnLst>
                              <p:par>
                                <p:cTn id="15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1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2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3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5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4" fill="hold">
                      <p:stCondLst>
                        <p:cond delay="indefinite"/>
                      </p:stCondLst>
                      <p:childTnLst>
                        <p:par>
                          <p:cTn id="165" fill="hold">
                            <p:stCondLst>
                              <p:cond delay="0"/>
                            </p:stCondLst>
                            <p:childTnLst>
                              <p:par>
                                <p:cTn id="16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8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9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0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6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1" fill="hold">
                      <p:stCondLst>
                        <p:cond delay="indefinite"/>
                      </p:stCondLst>
                      <p:childTnLst>
                        <p:par>
                          <p:cTn id="172" fill="hold">
                            <p:stCondLst>
                              <p:cond delay="0"/>
                            </p:stCondLst>
                            <p:childTnLst>
                              <p:par>
                                <p:cTn id="17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5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6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7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7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8" fill="hold">
                      <p:stCondLst>
                        <p:cond delay="indefinite"/>
                      </p:stCondLst>
                      <p:childTnLst>
                        <p:par>
                          <p:cTn id="179" fill="hold">
                            <p:stCondLst>
                              <p:cond delay="0"/>
                            </p:stCondLst>
                            <p:childTnLst>
                              <p:par>
                                <p:cTn id="18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2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3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4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8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5" fill="hold">
                      <p:stCondLst>
                        <p:cond delay="indefinite"/>
                      </p:stCondLst>
                      <p:childTnLst>
                        <p:par>
                          <p:cTn id="186" fill="hold">
                            <p:stCondLst>
                              <p:cond delay="0"/>
                            </p:stCondLst>
                            <p:childTnLst>
                              <p:par>
                                <p:cTn id="18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9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0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1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8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2" fill="hold">
                      <p:stCondLst>
                        <p:cond delay="indefinite"/>
                      </p:stCondLst>
                      <p:childTnLst>
                        <p:par>
                          <p:cTn id="193" fill="hold">
                            <p:stCondLst>
                              <p:cond delay="0"/>
                            </p:stCondLst>
                            <p:childTnLst>
                              <p:par>
                                <p:cTn id="19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6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7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8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9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9" fill="hold">
                      <p:stCondLst>
                        <p:cond delay="indefinite"/>
                      </p:stCondLst>
                      <p:childTnLst>
                        <p:par>
                          <p:cTn id="200" fill="hold">
                            <p:stCondLst>
                              <p:cond delay="0"/>
                            </p:stCondLst>
                            <p:childTnLst>
                              <p:par>
                                <p:cTn id="20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3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4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5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20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5" grpId="0" animBg="1"/>
      <p:bldP spid="6" grpId="0"/>
      <p:bldP spid="7" grpId="0"/>
      <p:bldP spid="10" grpId="0"/>
      <p:bldP spid="11" grpId="0"/>
      <p:bldP spid="12" grpId="0"/>
      <p:bldP spid="13" grpId="0"/>
      <p:bldP spid="15" grpId="0" animBg="1"/>
      <p:bldP spid="16" grpId="0"/>
      <p:bldP spid="17" grpId="0"/>
      <p:bldP spid="18" grpId="0"/>
      <p:bldP spid="19" grpId="0"/>
      <p:bldP spid="20" grpId="0"/>
      <p:bldP spid="21" grpId="0"/>
      <p:bldP spid="22" grpId="0" animBg="1"/>
      <p:bldP spid="23" grpId="0"/>
      <p:bldP spid="24" grpId="0"/>
      <p:bldP spid="25" grpId="0"/>
      <p:bldP spid="26" grpId="0" animBg="1"/>
      <p:bldP spid="27" grpId="0"/>
      <p:bldP spid="28" grpId="0"/>
      <p:bldP spid="29" grpId="0"/>
      <p:bldP spid="30" grpId="0" animBg="1"/>
      <p:bldP spid="31" grpId="0"/>
      <p:bldP spid="32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108361" y="-8"/>
            <a:ext cx="302029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54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endParaRPr lang="en-US" sz="54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108359" y="581868"/>
            <a:ext cx="302029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54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</a:t>
            </a:r>
            <a:endParaRPr lang="en-US" sz="54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4" name="Straight Connector 3"/>
          <p:cNvCxnSpPr/>
          <p:nvPr/>
        </p:nvCxnSpPr>
        <p:spPr>
          <a:xfrm flipV="1">
            <a:off x="803559" y="1368788"/>
            <a:ext cx="5181603" cy="16644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Plus 4"/>
          <p:cNvSpPr/>
          <p:nvPr/>
        </p:nvSpPr>
        <p:spPr>
          <a:xfrm>
            <a:off x="2557831" y="715986"/>
            <a:ext cx="659888" cy="637306"/>
          </a:xfrm>
          <a:prstGeom prst="mathPlus">
            <a:avLst>
              <a:gd name="adj1" fmla="val 15122"/>
            </a:avLst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sz="1150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108358" y="1260746"/>
            <a:ext cx="302029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54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</a:t>
            </a:r>
            <a:endParaRPr lang="en-US" sz="54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308761" y="-11"/>
            <a:ext cx="302029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alu</a:t>
            </a:r>
            <a:endParaRPr lang="en-US" sz="54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4308759" y="568027"/>
            <a:ext cx="302029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alu</a:t>
            </a:r>
            <a:endParaRPr lang="en-US" sz="54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4308756" y="1205340"/>
            <a:ext cx="302029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alu</a:t>
            </a:r>
            <a:endParaRPr lang="en-US" sz="54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7168428" y="-13863"/>
            <a:ext cx="302029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54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11</a:t>
            </a:r>
            <a:endParaRPr lang="en-US" sz="5400" b="1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7168426" y="568013"/>
            <a:ext cx="302029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54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</a:t>
            </a:r>
            <a:endParaRPr lang="en-US" sz="5400" b="1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22" name="Straight Connector 21"/>
          <p:cNvCxnSpPr/>
          <p:nvPr/>
        </p:nvCxnSpPr>
        <p:spPr>
          <a:xfrm flipV="1">
            <a:off x="6863626" y="1354933"/>
            <a:ext cx="5181603" cy="16644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Plus 22"/>
          <p:cNvSpPr/>
          <p:nvPr/>
        </p:nvSpPr>
        <p:spPr>
          <a:xfrm>
            <a:off x="8617898" y="702131"/>
            <a:ext cx="659888" cy="637306"/>
          </a:xfrm>
          <a:prstGeom prst="mathPlus">
            <a:avLst>
              <a:gd name="adj1" fmla="val 15122"/>
            </a:avLst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sz="1150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7168425" y="1246891"/>
            <a:ext cx="302029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54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21</a:t>
            </a:r>
            <a:endParaRPr lang="en-US" sz="5400" b="1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10368828" y="-13866"/>
            <a:ext cx="302029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dirty="0" err="1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aam</a:t>
            </a:r>
            <a:endParaRPr lang="en-US" sz="5400" b="1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10368826" y="554172"/>
            <a:ext cx="302029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dirty="0" err="1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aam</a:t>
            </a:r>
            <a:endParaRPr lang="en-US" sz="5400" b="1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10368823" y="1191485"/>
            <a:ext cx="302029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dirty="0" err="1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aam</a:t>
            </a:r>
            <a:endParaRPr lang="en-US" sz="5400" b="1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4051154" y="2826319"/>
            <a:ext cx="302029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54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22</a:t>
            </a:r>
            <a:endParaRPr lang="en-US" sz="54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4051152" y="3408195"/>
            <a:ext cx="302029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54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22</a:t>
            </a:r>
            <a:endParaRPr lang="en-US" sz="54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30" name="Straight Connector 29"/>
          <p:cNvCxnSpPr/>
          <p:nvPr/>
        </p:nvCxnSpPr>
        <p:spPr>
          <a:xfrm flipV="1">
            <a:off x="3746352" y="4195115"/>
            <a:ext cx="5181603" cy="16644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Plus 30"/>
          <p:cNvSpPr/>
          <p:nvPr/>
        </p:nvSpPr>
        <p:spPr>
          <a:xfrm>
            <a:off x="5500624" y="3542313"/>
            <a:ext cx="659888" cy="637306"/>
          </a:xfrm>
          <a:prstGeom prst="mathPlus">
            <a:avLst>
              <a:gd name="adj1" fmla="val 15122"/>
            </a:avLst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sz="1150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4051151" y="4087073"/>
            <a:ext cx="302029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54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44</a:t>
            </a:r>
            <a:endParaRPr lang="en-US" sz="54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7251554" y="2826316"/>
            <a:ext cx="302029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aa</a:t>
            </a:r>
            <a:r>
              <a:rPr lang="en-US" sz="5400" b="1" dirty="0" err="1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</a:t>
            </a:r>
            <a:endParaRPr lang="en-US" sz="5400" b="1" dirty="0">
              <a:solidFill>
                <a:srgbClr val="00B05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7251552" y="3394354"/>
            <a:ext cx="302029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dirty="0" err="1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</a:t>
            </a:r>
            <a:r>
              <a:rPr lang="en-US" sz="5400" b="1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aa</a:t>
            </a:r>
            <a:endParaRPr lang="en-US" sz="54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7251549" y="4031667"/>
            <a:ext cx="302029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US" sz="5400" b="1" dirty="0" err="1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</a:t>
            </a:r>
            <a:r>
              <a:rPr lang="en-US" sz="5400" b="1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endParaRPr lang="en-US" sz="54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2862634" y="5140033"/>
            <a:ext cx="6567116" cy="17235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300" b="1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অক্ষরের</a:t>
            </a:r>
            <a:r>
              <a:rPr lang="en-US" sz="53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300" b="1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মিল</a:t>
            </a:r>
            <a:r>
              <a:rPr lang="bn-IN" sz="53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300" b="1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থাকলে</a:t>
            </a:r>
            <a:r>
              <a:rPr lang="en-US" sz="53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300" b="1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বীজগণিতে</a:t>
            </a:r>
            <a:r>
              <a:rPr lang="en-US" sz="53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300" b="1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যোগ</a:t>
            </a:r>
            <a:r>
              <a:rPr lang="en-US" sz="53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300" b="1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বিয়োগ</a:t>
            </a:r>
            <a:r>
              <a:rPr lang="en-US" sz="53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300" b="1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চলে</a:t>
            </a:r>
            <a:endParaRPr lang="en-US" sz="5300" b="1" dirty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237091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2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3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4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4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5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6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6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7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5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8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2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8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>
                      <p:stCondLst>
                        <p:cond delay="indefinite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8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9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9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1" fill="hold">
                      <p:stCondLst>
                        <p:cond delay="indefinite"/>
                      </p:stCondLst>
                      <p:childTnLst>
                        <p:par>
                          <p:cTn id="102" fill="hold">
                            <p:stCondLst>
                              <p:cond delay="0"/>
                            </p:stCondLst>
                            <p:childTnLst>
                              <p:par>
                                <p:cTn id="10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5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6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0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2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3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4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1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0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1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1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2" fill="hold">
                      <p:stCondLst>
                        <p:cond delay="indefinite"/>
                      </p:stCondLst>
                      <p:childTnLst>
                        <p:par>
                          <p:cTn id="123" fill="hold">
                            <p:stCondLst>
                              <p:cond delay="0"/>
                            </p:stCondLst>
                            <p:childTnLst>
                              <p:par>
                                <p:cTn id="12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6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7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8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2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9" fill="hold">
                      <p:stCondLst>
                        <p:cond delay="indefinite"/>
                      </p:stCondLst>
                      <p:childTnLst>
                        <p:par>
                          <p:cTn id="130" fill="hold">
                            <p:stCondLst>
                              <p:cond delay="0"/>
                            </p:stCondLst>
                            <p:childTnLst>
                              <p:par>
                                <p:cTn id="13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3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4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5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3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6" fill="hold">
                      <p:stCondLst>
                        <p:cond delay="indefinite"/>
                      </p:stCondLst>
                      <p:childTnLst>
                        <p:par>
                          <p:cTn id="137" fill="hold">
                            <p:stCondLst>
                              <p:cond delay="0"/>
                            </p:stCondLst>
                            <p:childTnLst>
                              <p:par>
                                <p:cTn id="13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0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1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2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3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3" fill="hold">
                      <p:stCondLst>
                        <p:cond delay="indefinite"/>
                      </p:stCondLst>
                      <p:childTnLst>
                        <p:par>
                          <p:cTn id="144" fill="hold">
                            <p:stCondLst>
                              <p:cond delay="0"/>
                            </p:stCondLst>
                            <p:childTnLst>
                              <p:par>
                                <p:cTn id="14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7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8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9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4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0" fill="hold">
                      <p:stCondLst>
                        <p:cond delay="indefinite"/>
                      </p:stCondLst>
                      <p:childTnLst>
                        <p:par>
                          <p:cTn id="151" fill="hold">
                            <p:stCondLst>
                              <p:cond delay="0"/>
                            </p:stCondLst>
                            <p:childTnLst>
                              <p:par>
                                <p:cTn id="15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4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5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6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5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7" fill="hold">
                      <p:stCondLst>
                        <p:cond delay="indefinite"/>
                      </p:stCondLst>
                      <p:childTnLst>
                        <p:par>
                          <p:cTn id="158" fill="hold">
                            <p:stCondLst>
                              <p:cond delay="0"/>
                            </p:stCondLst>
                            <p:childTnLst>
                              <p:par>
                                <p:cTn id="15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1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2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3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5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4" fill="hold">
                      <p:stCondLst>
                        <p:cond delay="indefinite"/>
                      </p:stCondLst>
                      <p:childTnLst>
                        <p:par>
                          <p:cTn id="165" fill="hold">
                            <p:stCondLst>
                              <p:cond delay="0"/>
                            </p:stCondLst>
                            <p:childTnLst>
                              <p:par>
                                <p:cTn id="16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8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9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0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6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1" fill="hold">
                      <p:stCondLst>
                        <p:cond delay="indefinite"/>
                      </p:stCondLst>
                      <p:childTnLst>
                        <p:par>
                          <p:cTn id="172" fill="hold">
                            <p:stCondLst>
                              <p:cond delay="0"/>
                            </p:stCondLst>
                            <p:childTnLst>
                              <p:par>
                                <p:cTn id="17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5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6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7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7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5" grpId="0" animBg="1"/>
      <p:bldP spid="6" grpId="0"/>
      <p:bldP spid="7" grpId="0"/>
      <p:bldP spid="10" grpId="0"/>
      <p:bldP spid="11" grpId="0"/>
      <p:bldP spid="20" grpId="0"/>
      <p:bldP spid="21" grpId="0"/>
      <p:bldP spid="23" grpId="0" animBg="1"/>
      <p:bldP spid="24" grpId="0"/>
      <p:bldP spid="25" grpId="0"/>
      <p:bldP spid="26" grpId="0"/>
      <p:bldP spid="27" grpId="0"/>
      <p:bldP spid="28" grpId="0"/>
      <p:bldP spid="29" grpId="0"/>
      <p:bldP spid="31" grpId="0" animBg="1"/>
      <p:bldP spid="32" grpId="0"/>
      <p:bldP spid="33" grpId="0"/>
      <p:bldP spid="34" grpId="0"/>
      <p:bldP spid="35" grpId="0"/>
      <p:bldP spid="36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108361" y="-8"/>
            <a:ext cx="302029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54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22</a:t>
            </a:r>
            <a:endParaRPr lang="en-US" sz="54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108359" y="581868"/>
            <a:ext cx="302029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54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</a:t>
            </a:r>
            <a:endParaRPr lang="en-US" sz="54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4" name="Straight Connector 3"/>
          <p:cNvCxnSpPr/>
          <p:nvPr/>
        </p:nvCxnSpPr>
        <p:spPr>
          <a:xfrm flipV="1">
            <a:off x="803559" y="1368788"/>
            <a:ext cx="5181603" cy="16644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Plus 4"/>
          <p:cNvSpPr/>
          <p:nvPr/>
        </p:nvSpPr>
        <p:spPr>
          <a:xfrm>
            <a:off x="2557831" y="715986"/>
            <a:ext cx="659888" cy="637306"/>
          </a:xfrm>
          <a:prstGeom prst="mathPlus">
            <a:avLst>
              <a:gd name="adj1" fmla="val 15122"/>
            </a:avLst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sz="1150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108358" y="1260746"/>
            <a:ext cx="302029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54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32</a:t>
            </a:r>
            <a:endParaRPr lang="en-US" sz="54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308761" y="-11"/>
            <a:ext cx="302029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tan</a:t>
            </a:r>
            <a:r>
              <a:rPr lang="el-GR" sz="54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θ</a:t>
            </a:r>
            <a:endParaRPr lang="en-US" sz="54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4308759" y="568027"/>
            <a:ext cx="302029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tan</a:t>
            </a:r>
            <a:r>
              <a:rPr lang="el-GR" sz="54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θ</a:t>
            </a:r>
            <a:endParaRPr lang="en-US" sz="54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4308756" y="1205340"/>
            <a:ext cx="302029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tan</a:t>
            </a:r>
            <a:r>
              <a:rPr lang="el-GR" sz="54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θ</a:t>
            </a:r>
            <a:endParaRPr lang="en-US" sz="54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1094505" y="2770905"/>
            <a:ext cx="302029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54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22</a:t>
            </a:r>
            <a:endParaRPr lang="en-US" sz="5400" b="1" dirty="0">
              <a:solidFill>
                <a:srgbClr val="00B05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1094503" y="3352781"/>
            <a:ext cx="302029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54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44</a:t>
            </a:r>
            <a:endParaRPr lang="en-US" sz="5400" b="1" dirty="0">
              <a:solidFill>
                <a:srgbClr val="00B05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4" name="Straight Connector 13"/>
          <p:cNvCxnSpPr/>
          <p:nvPr/>
        </p:nvCxnSpPr>
        <p:spPr>
          <a:xfrm flipV="1">
            <a:off x="1052942" y="4139701"/>
            <a:ext cx="5181603" cy="16644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Plus 14"/>
          <p:cNvSpPr/>
          <p:nvPr/>
        </p:nvSpPr>
        <p:spPr>
          <a:xfrm>
            <a:off x="2543975" y="3486899"/>
            <a:ext cx="659888" cy="637306"/>
          </a:xfrm>
          <a:prstGeom prst="mathPlus">
            <a:avLst>
              <a:gd name="adj1" fmla="val 15122"/>
            </a:avLst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sz="11500">
              <a:solidFill>
                <a:srgbClr val="00B05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1094502" y="4031659"/>
            <a:ext cx="302029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54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66</a:t>
            </a:r>
            <a:endParaRPr lang="en-US" sz="5400" b="1" dirty="0">
              <a:solidFill>
                <a:srgbClr val="00B05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4294905" y="2770902"/>
            <a:ext cx="302029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dirty="0" err="1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cosecA</a:t>
            </a:r>
            <a:endParaRPr lang="en-US" sz="5400" b="1" dirty="0">
              <a:solidFill>
                <a:srgbClr val="00B05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4294903" y="3338940"/>
            <a:ext cx="302029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dirty="0" err="1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cosecA</a:t>
            </a:r>
            <a:endParaRPr lang="en-US" sz="5400" b="1" dirty="0">
              <a:solidFill>
                <a:srgbClr val="00B05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4294900" y="3976253"/>
            <a:ext cx="302029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dirty="0" err="1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cosecA</a:t>
            </a:r>
            <a:endParaRPr lang="en-US" sz="5400" b="1" dirty="0">
              <a:solidFill>
                <a:srgbClr val="00B05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6988317" y="1773375"/>
            <a:ext cx="302029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54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22</a:t>
            </a:r>
            <a:endParaRPr lang="en-US" sz="5400" b="1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6988315" y="2355251"/>
            <a:ext cx="302029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54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33</a:t>
            </a:r>
            <a:endParaRPr lang="en-US" sz="5400" b="1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22" name="Straight Connector 21"/>
          <p:cNvCxnSpPr/>
          <p:nvPr/>
        </p:nvCxnSpPr>
        <p:spPr>
          <a:xfrm flipV="1">
            <a:off x="6683515" y="3142171"/>
            <a:ext cx="5181603" cy="16644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Plus 22"/>
          <p:cNvSpPr/>
          <p:nvPr/>
        </p:nvSpPr>
        <p:spPr>
          <a:xfrm>
            <a:off x="8437787" y="2489369"/>
            <a:ext cx="659888" cy="637306"/>
          </a:xfrm>
          <a:prstGeom prst="mathPlus">
            <a:avLst>
              <a:gd name="adj1" fmla="val 15122"/>
            </a:avLst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sz="1150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6988314" y="3034129"/>
            <a:ext cx="302029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54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55</a:t>
            </a:r>
            <a:endParaRPr lang="en-US" sz="5400" b="1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10188717" y="1773372"/>
            <a:ext cx="302029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endParaRPr lang="en-US" sz="5400" b="1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10188715" y="2341410"/>
            <a:ext cx="302029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endParaRPr lang="en-US" sz="5400" b="1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10188712" y="2978723"/>
            <a:ext cx="302029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endParaRPr lang="en-US" sz="5400" b="1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2950987" y="5134451"/>
            <a:ext cx="6567116" cy="17235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300" b="1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অক্ষরের</a:t>
            </a:r>
            <a:r>
              <a:rPr lang="en-US" sz="53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300" b="1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মিল</a:t>
            </a:r>
            <a:r>
              <a:rPr lang="bn-IN" sz="53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300" b="1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থাকলে</a:t>
            </a:r>
            <a:r>
              <a:rPr lang="en-US" sz="53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300" b="1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বীজগণিতে</a:t>
            </a:r>
            <a:r>
              <a:rPr lang="en-US" sz="53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300" b="1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যোগ</a:t>
            </a:r>
            <a:r>
              <a:rPr lang="en-US" sz="53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300" b="1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বিয়োগ</a:t>
            </a:r>
            <a:r>
              <a:rPr lang="en-US" sz="53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300" b="1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চলে</a:t>
            </a:r>
            <a:endParaRPr lang="en-US" sz="5300" b="1" dirty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008680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2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3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4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4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5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6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6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7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5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8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2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8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>
                      <p:stCondLst>
                        <p:cond delay="indefinite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8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9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1" fill="hold">
                      <p:stCondLst>
                        <p:cond delay="indefinite"/>
                      </p:stCondLst>
                      <p:childTnLst>
                        <p:par>
                          <p:cTn id="102" fill="hold">
                            <p:stCondLst>
                              <p:cond delay="0"/>
                            </p:stCondLst>
                            <p:childTnLst>
                              <p:par>
                                <p:cTn id="10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5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6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0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2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3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4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1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0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1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1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2" fill="hold">
                      <p:stCondLst>
                        <p:cond delay="indefinite"/>
                      </p:stCondLst>
                      <p:childTnLst>
                        <p:par>
                          <p:cTn id="123" fill="hold">
                            <p:stCondLst>
                              <p:cond delay="0"/>
                            </p:stCondLst>
                            <p:childTnLst>
                              <p:par>
                                <p:cTn id="12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6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7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8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2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9" fill="hold">
                      <p:stCondLst>
                        <p:cond delay="indefinite"/>
                      </p:stCondLst>
                      <p:childTnLst>
                        <p:par>
                          <p:cTn id="130" fill="hold">
                            <p:stCondLst>
                              <p:cond delay="0"/>
                            </p:stCondLst>
                            <p:childTnLst>
                              <p:par>
                                <p:cTn id="13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3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4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5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3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6" fill="hold">
                      <p:stCondLst>
                        <p:cond delay="indefinite"/>
                      </p:stCondLst>
                      <p:childTnLst>
                        <p:par>
                          <p:cTn id="137" fill="hold">
                            <p:stCondLst>
                              <p:cond delay="0"/>
                            </p:stCondLst>
                            <p:childTnLst>
                              <p:par>
                                <p:cTn id="13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0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1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2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3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3" fill="hold">
                      <p:stCondLst>
                        <p:cond delay="indefinite"/>
                      </p:stCondLst>
                      <p:childTnLst>
                        <p:par>
                          <p:cTn id="144" fill="hold">
                            <p:stCondLst>
                              <p:cond delay="0"/>
                            </p:stCondLst>
                            <p:childTnLst>
                              <p:par>
                                <p:cTn id="14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7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8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9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4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0" fill="hold">
                      <p:stCondLst>
                        <p:cond delay="indefinite"/>
                      </p:stCondLst>
                      <p:childTnLst>
                        <p:par>
                          <p:cTn id="151" fill="hold">
                            <p:stCondLst>
                              <p:cond delay="0"/>
                            </p:stCondLst>
                            <p:childTnLst>
                              <p:par>
                                <p:cTn id="15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4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5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6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5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7" fill="hold">
                      <p:stCondLst>
                        <p:cond delay="indefinite"/>
                      </p:stCondLst>
                      <p:childTnLst>
                        <p:par>
                          <p:cTn id="158" fill="hold">
                            <p:stCondLst>
                              <p:cond delay="0"/>
                            </p:stCondLst>
                            <p:childTnLst>
                              <p:par>
                                <p:cTn id="15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1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2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3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5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4" fill="hold">
                      <p:stCondLst>
                        <p:cond delay="indefinite"/>
                      </p:stCondLst>
                      <p:childTnLst>
                        <p:par>
                          <p:cTn id="165" fill="hold">
                            <p:stCondLst>
                              <p:cond delay="0"/>
                            </p:stCondLst>
                            <p:childTnLst>
                              <p:par>
                                <p:cTn id="16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8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9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0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6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1" fill="hold">
                      <p:stCondLst>
                        <p:cond delay="indefinite"/>
                      </p:stCondLst>
                      <p:childTnLst>
                        <p:par>
                          <p:cTn id="172" fill="hold">
                            <p:stCondLst>
                              <p:cond delay="0"/>
                            </p:stCondLst>
                            <p:childTnLst>
                              <p:par>
                                <p:cTn id="17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5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6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7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7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5" grpId="0" animBg="1"/>
      <p:bldP spid="6" grpId="0"/>
      <p:bldP spid="7" grpId="0"/>
      <p:bldP spid="10" grpId="0"/>
      <p:bldP spid="11" grpId="0"/>
      <p:bldP spid="12" grpId="0"/>
      <p:bldP spid="13" grpId="0"/>
      <p:bldP spid="15" grpId="0" animBg="1"/>
      <p:bldP spid="16" grpId="0"/>
      <p:bldP spid="17" grpId="0"/>
      <p:bldP spid="18" grpId="0"/>
      <p:bldP spid="19" grpId="0"/>
      <p:bldP spid="20" grpId="0"/>
      <p:bldP spid="21" grpId="0"/>
      <p:bldP spid="23" grpId="0" animBg="1"/>
      <p:bldP spid="24" grpId="0"/>
      <p:bldP spid="25" grpId="0"/>
      <p:bldP spid="26" grpId="0"/>
      <p:bldP spid="27" grpId="0"/>
      <p:bldP spid="28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108361" y="-8"/>
            <a:ext cx="302029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54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22</a:t>
            </a:r>
            <a:endParaRPr lang="en-US" sz="54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108359" y="581868"/>
            <a:ext cx="302029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54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55</a:t>
            </a:r>
            <a:endParaRPr lang="en-US" sz="54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4" name="Straight Connector 3"/>
          <p:cNvCxnSpPr/>
          <p:nvPr/>
        </p:nvCxnSpPr>
        <p:spPr>
          <a:xfrm flipV="1">
            <a:off x="803559" y="1368788"/>
            <a:ext cx="5181603" cy="16644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Plus 4"/>
          <p:cNvSpPr/>
          <p:nvPr/>
        </p:nvSpPr>
        <p:spPr>
          <a:xfrm>
            <a:off x="2557831" y="715986"/>
            <a:ext cx="659888" cy="637306"/>
          </a:xfrm>
          <a:prstGeom prst="mathPlus">
            <a:avLst>
              <a:gd name="adj1" fmla="val 15122"/>
            </a:avLst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sz="1150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108358" y="1260746"/>
            <a:ext cx="302029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54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77</a:t>
            </a:r>
            <a:endParaRPr lang="en-US" sz="54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308761" y="-11"/>
            <a:ext cx="302029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bat</a:t>
            </a:r>
            <a:endParaRPr lang="en-US" sz="54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4308759" y="568027"/>
            <a:ext cx="302029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bat</a:t>
            </a:r>
            <a:endParaRPr lang="en-US" sz="54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4308756" y="1205340"/>
            <a:ext cx="302029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bat</a:t>
            </a:r>
            <a:endParaRPr lang="en-US" sz="54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1094505" y="2729340"/>
            <a:ext cx="302029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54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22</a:t>
            </a:r>
            <a:endParaRPr lang="en-US" sz="5400" b="1" dirty="0">
              <a:solidFill>
                <a:srgbClr val="00B05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1094503" y="3311216"/>
            <a:ext cx="302029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54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66</a:t>
            </a:r>
            <a:endParaRPr lang="en-US" sz="5400" b="1" dirty="0">
              <a:solidFill>
                <a:srgbClr val="00B05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4" name="Straight Connector 13"/>
          <p:cNvCxnSpPr/>
          <p:nvPr/>
        </p:nvCxnSpPr>
        <p:spPr>
          <a:xfrm flipV="1">
            <a:off x="1510142" y="4139701"/>
            <a:ext cx="5181603" cy="16644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Plus 14"/>
          <p:cNvSpPr/>
          <p:nvPr/>
        </p:nvSpPr>
        <p:spPr>
          <a:xfrm>
            <a:off x="2543975" y="3486899"/>
            <a:ext cx="659888" cy="637306"/>
          </a:xfrm>
          <a:prstGeom prst="mathPlus">
            <a:avLst>
              <a:gd name="adj1" fmla="val 15122"/>
            </a:avLst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sz="11500">
              <a:solidFill>
                <a:srgbClr val="00B05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1094502" y="4031659"/>
            <a:ext cx="302029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54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88</a:t>
            </a:r>
            <a:endParaRPr lang="en-US" sz="5400" b="1" dirty="0">
              <a:solidFill>
                <a:srgbClr val="00B05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4294905" y="2673917"/>
            <a:ext cx="302029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bag</a:t>
            </a:r>
            <a:endParaRPr lang="en-US" sz="5400" b="1" dirty="0">
              <a:solidFill>
                <a:srgbClr val="00B05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4294903" y="3241955"/>
            <a:ext cx="302029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bag</a:t>
            </a:r>
            <a:endParaRPr lang="en-US" sz="5400" b="1" dirty="0">
              <a:solidFill>
                <a:srgbClr val="00B05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4294900" y="3976253"/>
            <a:ext cx="302029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bag</a:t>
            </a:r>
            <a:endParaRPr lang="en-US" sz="5400" b="1" dirty="0">
              <a:solidFill>
                <a:srgbClr val="00B05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6988317" y="1773375"/>
            <a:ext cx="302029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54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22</a:t>
            </a:r>
            <a:endParaRPr lang="en-US" sz="5400" b="1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6988315" y="2355251"/>
            <a:ext cx="302029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54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77</a:t>
            </a:r>
            <a:endParaRPr lang="en-US" sz="5400" b="1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22" name="Straight Connector 21"/>
          <p:cNvCxnSpPr/>
          <p:nvPr/>
        </p:nvCxnSpPr>
        <p:spPr>
          <a:xfrm flipV="1">
            <a:off x="6683515" y="3142171"/>
            <a:ext cx="5181603" cy="16644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Plus 22"/>
          <p:cNvSpPr/>
          <p:nvPr/>
        </p:nvSpPr>
        <p:spPr>
          <a:xfrm>
            <a:off x="8437787" y="2489369"/>
            <a:ext cx="659888" cy="637306"/>
          </a:xfrm>
          <a:prstGeom prst="mathPlus">
            <a:avLst>
              <a:gd name="adj1" fmla="val 15122"/>
            </a:avLst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sz="1150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6988314" y="3034129"/>
            <a:ext cx="302029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54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99</a:t>
            </a:r>
            <a:endParaRPr lang="en-US" sz="5400" b="1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10188717" y="1773372"/>
            <a:ext cx="302029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10188715" y="2341410"/>
            <a:ext cx="302029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10188712" y="2978723"/>
            <a:ext cx="302029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2862634" y="5140033"/>
            <a:ext cx="6567116" cy="17235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300" b="1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অক্ষরের</a:t>
            </a:r>
            <a:r>
              <a:rPr lang="en-US" sz="53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300" b="1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মিল</a:t>
            </a:r>
            <a:r>
              <a:rPr lang="bn-IN" sz="53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300" b="1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থাকলে</a:t>
            </a:r>
            <a:r>
              <a:rPr lang="en-US" sz="53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300" b="1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বীজগণিতে</a:t>
            </a:r>
            <a:r>
              <a:rPr lang="en-US" sz="53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300" b="1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যোগ</a:t>
            </a:r>
            <a:r>
              <a:rPr lang="en-US" sz="53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300" b="1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বিয়োগ</a:t>
            </a:r>
            <a:r>
              <a:rPr lang="en-US" sz="53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300" b="1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চলে</a:t>
            </a:r>
            <a:endParaRPr lang="en-US" sz="5300" b="1" dirty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88268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2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3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4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4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5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6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6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7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5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8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2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8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>
                      <p:stCondLst>
                        <p:cond delay="indefinite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8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9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1" fill="hold">
                      <p:stCondLst>
                        <p:cond delay="indefinite"/>
                      </p:stCondLst>
                      <p:childTnLst>
                        <p:par>
                          <p:cTn id="102" fill="hold">
                            <p:stCondLst>
                              <p:cond delay="0"/>
                            </p:stCondLst>
                            <p:childTnLst>
                              <p:par>
                                <p:cTn id="10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5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6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0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2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3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4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1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0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1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1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2" fill="hold">
                      <p:stCondLst>
                        <p:cond delay="indefinite"/>
                      </p:stCondLst>
                      <p:childTnLst>
                        <p:par>
                          <p:cTn id="123" fill="hold">
                            <p:stCondLst>
                              <p:cond delay="0"/>
                            </p:stCondLst>
                            <p:childTnLst>
                              <p:par>
                                <p:cTn id="12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6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7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8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2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9" fill="hold">
                      <p:stCondLst>
                        <p:cond delay="indefinite"/>
                      </p:stCondLst>
                      <p:childTnLst>
                        <p:par>
                          <p:cTn id="130" fill="hold">
                            <p:stCondLst>
                              <p:cond delay="0"/>
                            </p:stCondLst>
                            <p:childTnLst>
                              <p:par>
                                <p:cTn id="13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3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4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5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3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6" fill="hold">
                      <p:stCondLst>
                        <p:cond delay="indefinite"/>
                      </p:stCondLst>
                      <p:childTnLst>
                        <p:par>
                          <p:cTn id="137" fill="hold">
                            <p:stCondLst>
                              <p:cond delay="0"/>
                            </p:stCondLst>
                            <p:childTnLst>
                              <p:par>
                                <p:cTn id="13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0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1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2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3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3" fill="hold">
                      <p:stCondLst>
                        <p:cond delay="indefinite"/>
                      </p:stCondLst>
                      <p:childTnLst>
                        <p:par>
                          <p:cTn id="144" fill="hold">
                            <p:stCondLst>
                              <p:cond delay="0"/>
                            </p:stCondLst>
                            <p:childTnLst>
                              <p:par>
                                <p:cTn id="14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7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8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9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4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0" fill="hold">
                      <p:stCondLst>
                        <p:cond delay="indefinite"/>
                      </p:stCondLst>
                      <p:childTnLst>
                        <p:par>
                          <p:cTn id="151" fill="hold">
                            <p:stCondLst>
                              <p:cond delay="0"/>
                            </p:stCondLst>
                            <p:childTnLst>
                              <p:par>
                                <p:cTn id="15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4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5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6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5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7" fill="hold">
                      <p:stCondLst>
                        <p:cond delay="indefinite"/>
                      </p:stCondLst>
                      <p:childTnLst>
                        <p:par>
                          <p:cTn id="158" fill="hold">
                            <p:stCondLst>
                              <p:cond delay="0"/>
                            </p:stCondLst>
                            <p:childTnLst>
                              <p:par>
                                <p:cTn id="15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1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2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3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5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4" fill="hold">
                      <p:stCondLst>
                        <p:cond delay="indefinite"/>
                      </p:stCondLst>
                      <p:childTnLst>
                        <p:par>
                          <p:cTn id="165" fill="hold">
                            <p:stCondLst>
                              <p:cond delay="0"/>
                            </p:stCondLst>
                            <p:childTnLst>
                              <p:par>
                                <p:cTn id="16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8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9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0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6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1" fill="hold">
                      <p:stCondLst>
                        <p:cond delay="indefinite"/>
                      </p:stCondLst>
                      <p:childTnLst>
                        <p:par>
                          <p:cTn id="172" fill="hold">
                            <p:stCondLst>
                              <p:cond delay="0"/>
                            </p:stCondLst>
                            <p:childTnLst>
                              <p:par>
                                <p:cTn id="17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5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6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7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7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5" grpId="0" animBg="1"/>
      <p:bldP spid="6" grpId="0"/>
      <p:bldP spid="7" grpId="0"/>
      <p:bldP spid="10" grpId="0"/>
      <p:bldP spid="11" grpId="0"/>
      <p:bldP spid="12" grpId="0"/>
      <p:bldP spid="13" grpId="0"/>
      <p:bldP spid="15" grpId="0" animBg="1"/>
      <p:bldP spid="16" grpId="0"/>
      <p:bldP spid="17" grpId="0"/>
      <p:bldP spid="18" grpId="0"/>
      <p:bldP spid="19" grpId="0"/>
      <p:bldP spid="20" grpId="0"/>
      <p:bldP spid="21" grpId="0"/>
      <p:bldP spid="23" grpId="0" animBg="1"/>
      <p:bldP spid="24" grpId="0"/>
      <p:bldP spid="25" grpId="0"/>
      <p:bldP spid="26" grpId="0"/>
      <p:bldP spid="27" grpId="0"/>
      <p:bldP spid="28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" y="116459"/>
            <a:ext cx="1219199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a²  </a:t>
            </a:r>
            <a:r>
              <a:rPr lang="bn-IN" sz="54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54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  <a:r>
              <a:rPr lang="bn-IN" sz="54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</a:t>
            </a:r>
            <a:r>
              <a:rPr lang="en-US" sz="54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a </a:t>
            </a:r>
            <a:r>
              <a:rPr lang="en-US" sz="54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স্কয়ার</a:t>
            </a:r>
            <a:r>
              <a:rPr lang="en-US" sz="54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-3" y="936905"/>
            <a:ext cx="1219199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bn-IN" sz="54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</a:t>
            </a:r>
            <a:r>
              <a:rPr lang="en-US" sz="54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²  </a:t>
            </a:r>
            <a:r>
              <a:rPr lang="bn-IN" sz="54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54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  </a:t>
            </a:r>
            <a:r>
              <a:rPr lang="bn-IN" sz="54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</a:t>
            </a:r>
            <a:r>
              <a:rPr lang="en-US" sz="54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bn-IN" sz="54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</a:t>
            </a:r>
            <a:r>
              <a:rPr lang="en-US" sz="54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5400" b="1" dirty="0" err="1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স্কয়ার</a:t>
            </a:r>
            <a:r>
              <a:rPr lang="en-US" sz="54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-9" y="2577813"/>
            <a:ext cx="1219199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6²  </a:t>
            </a:r>
            <a:r>
              <a:rPr lang="bn-IN" sz="54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54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  </a:t>
            </a:r>
            <a:r>
              <a:rPr lang="bn-IN" sz="54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</a:t>
            </a:r>
            <a:r>
              <a:rPr lang="en-US" sz="54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6 </a:t>
            </a:r>
            <a:r>
              <a:rPr lang="en-US" sz="5400" b="1" dirty="0" err="1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স্কয়ার</a:t>
            </a:r>
            <a:r>
              <a:rPr lang="en-US" sz="54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-1" y="3385724"/>
            <a:ext cx="1219199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bn-IN" sz="54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</a:t>
            </a:r>
            <a:r>
              <a:rPr lang="en-US" sz="54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³  </a:t>
            </a:r>
            <a:r>
              <a:rPr lang="bn-IN" sz="54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54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   </a:t>
            </a:r>
            <a:r>
              <a:rPr lang="bn-IN" sz="54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7</a:t>
            </a:r>
            <a:r>
              <a:rPr lang="en-US" sz="54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54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কিউব</a:t>
            </a:r>
            <a:r>
              <a:rPr lang="en-US" sz="54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endParaRPr lang="en-US" sz="54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-5" y="4191882"/>
            <a:ext cx="1219199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b³  </a:t>
            </a:r>
            <a:r>
              <a:rPr lang="bn-IN" sz="54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54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  </a:t>
            </a:r>
            <a:r>
              <a:rPr lang="bn-IN" sz="54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</a:t>
            </a:r>
            <a:r>
              <a:rPr lang="en-US" sz="54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bn-IN" sz="54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54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 </a:t>
            </a:r>
            <a:r>
              <a:rPr lang="en-US" sz="5400" b="1" dirty="0" err="1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কিউব</a:t>
            </a:r>
            <a:endParaRPr lang="en-US" sz="5400" b="1" dirty="0">
              <a:solidFill>
                <a:srgbClr val="00B05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-8" y="1728379"/>
            <a:ext cx="1219199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d³  </a:t>
            </a:r>
            <a:r>
              <a:rPr lang="bn-IN" sz="54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54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   </a:t>
            </a:r>
            <a:r>
              <a:rPr lang="bn-IN" sz="54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</a:t>
            </a:r>
            <a:r>
              <a:rPr lang="en-US" sz="54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d </a:t>
            </a:r>
            <a:r>
              <a:rPr lang="en-US" sz="54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কিউব</a:t>
            </a:r>
            <a:endParaRPr lang="en-US" sz="54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-11" y="5818502"/>
            <a:ext cx="1219199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y³  </a:t>
            </a:r>
            <a:r>
              <a:rPr lang="bn-IN" sz="54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54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   </a:t>
            </a:r>
            <a:r>
              <a:rPr lang="bn-IN" sz="54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</a:t>
            </a:r>
            <a:r>
              <a:rPr lang="en-US" sz="54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y </a:t>
            </a:r>
            <a:r>
              <a:rPr lang="en-US" sz="5400" b="1" dirty="0" err="1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কিউব</a:t>
            </a:r>
            <a:endParaRPr lang="en-US" sz="5400" b="1" dirty="0">
              <a:solidFill>
                <a:srgbClr val="00B05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-9" y="4959517"/>
            <a:ext cx="1219199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5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US" sz="5400" b="1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⁴</a:t>
            </a:r>
            <a:r>
              <a:rPr lang="en-US" sz="54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;   </a:t>
            </a:r>
            <a:r>
              <a:rPr lang="bn-IN" sz="54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</a:t>
            </a:r>
            <a:r>
              <a:rPr lang="en-US" sz="54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a </a:t>
            </a:r>
            <a:r>
              <a:rPr lang="en-US" sz="54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টু</a:t>
            </a:r>
            <a:r>
              <a:rPr lang="en-US" sz="54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দি</a:t>
            </a:r>
            <a:r>
              <a:rPr lang="en-US" sz="54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পাওয়ার</a:t>
            </a:r>
            <a:r>
              <a:rPr lang="en-US" sz="54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ফোর</a:t>
            </a:r>
            <a:endParaRPr lang="en-US" sz="54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516733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2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3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4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4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5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7" grpId="0"/>
      <p:bldP spid="9" grpId="0"/>
      <p:bldP spid="12" grpId="0"/>
      <p:bldP spid="13" grpId="0"/>
      <p:bldP spid="14" grpId="0"/>
      <p:bldP spid="15" grpId="0"/>
      <p:bldP spid="10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" y="116459"/>
            <a:ext cx="1219199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l-GR" sz="54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α</a:t>
            </a:r>
            <a:r>
              <a:rPr lang="en-US" sz="54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bn-IN" sz="54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54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  <a:r>
              <a:rPr lang="bn-IN" sz="54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</a:t>
            </a:r>
            <a:r>
              <a:rPr lang="en-US" sz="54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sz="54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আলফা</a:t>
            </a:r>
            <a:endParaRPr lang="en-US" sz="5400" b="1" dirty="0" smtClean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-3" y="818275"/>
            <a:ext cx="1219199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l-GR" sz="54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β</a:t>
            </a:r>
            <a:r>
              <a:rPr lang="en-US" sz="54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bn-IN" sz="54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54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  </a:t>
            </a:r>
            <a:r>
              <a:rPr lang="bn-IN" sz="54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</a:t>
            </a:r>
            <a:r>
              <a:rPr lang="en-US" sz="54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5400" b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5400" b="1" dirty="0" err="1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বিটা</a:t>
            </a:r>
            <a:r>
              <a:rPr lang="en-US" sz="54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-6" y="1534395"/>
            <a:ext cx="1219199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l-GR" sz="54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γ</a:t>
            </a:r>
            <a:r>
              <a:rPr lang="en-US" sz="54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bn-IN" sz="54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54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  </a:t>
            </a:r>
            <a:r>
              <a:rPr lang="bn-IN" sz="54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</a:t>
            </a:r>
            <a:r>
              <a:rPr lang="en-US" sz="54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sz="54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গামা</a:t>
            </a:r>
            <a:endParaRPr lang="en-US" sz="5400" b="1" dirty="0" smtClean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-9" y="2221931"/>
            <a:ext cx="1219199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l-GR" sz="54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δ</a:t>
            </a:r>
            <a:r>
              <a:rPr lang="en-US" sz="54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bn-IN" sz="54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54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  </a:t>
            </a:r>
            <a:r>
              <a:rPr lang="bn-IN" sz="54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</a:t>
            </a:r>
            <a:r>
              <a:rPr lang="en-US" sz="54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5400" b="1" dirty="0" err="1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ডেলটা</a:t>
            </a:r>
            <a:r>
              <a:rPr lang="en-US" sz="54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-11" y="4092734"/>
            <a:ext cx="1219199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5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US" sz="5400" b="1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⁴</a:t>
            </a:r>
            <a:r>
              <a:rPr lang="en-US" sz="54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;   </a:t>
            </a:r>
            <a:r>
              <a:rPr lang="bn-IN" sz="54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</a:t>
            </a:r>
            <a:r>
              <a:rPr lang="en-US" sz="54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a </a:t>
            </a:r>
            <a:r>
              <a:rPr lang="en-US" sz="54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টু</a:t>
            </a:r>
            <a:r>
              <a:rPr lang="en-US" sz="54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দি</a:t>
            </a:r>
            <a:r>
              <a:rPr lang="en-US" sz="54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পাওয়ার</a:t>
            </a:r>
            <a:r>
              <a:rPr lang="en-US" sz="54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ফোর</a:t>
            </a:r>
            <a:endParaRPr lang="en-US" sz="54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-11" y="3094770"/>
            <a:ext cx="1219199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l-GR" sz="54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θ</a:t>
            </a:r>
            <a:r>
              <a:rPr lang="en-US" sz="54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bn-IN" sz="54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54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  </a:t>
            </a:r>
            <a:r>
              <a:rPr lang="bn-IN" sz="54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</a:t>
            </a:r>
            <a:r>
              <a:rPr lang="en-US" sz="54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5400" b="1" dirty="0" err="1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থিটা</a:t>
            </a:r>
            <a:r>
              <a:rPr lang="en-US" sz="54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7097795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2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3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4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7" grpId="0"/>
      <p:bldP spid="8" grpId="0"/>
      <p:bldP spid="9" grpId="0"/>
      <p:bldP spid="10" grpId="0"/>
      <p:bldP spid="11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108361" y="1039076"/>
            <a:ext cx="302029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54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22</a:t>
            </a:r>
            <a:endParaRPr lang="en-US" sz="54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108359" y="1745648"/>
            <a:ext cx="302029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54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18</a:t>
            </a:r>
            <a:endParaRPr lang="en-US" sz="54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4" name="Straight Connector 3"/>
          <p:cNvCxnSpPr/>
          <p:nvPr/>
        </p:nvCxnSpPr>
        <p:spPr>
          <a:xfrm flipV="1">
            <a:off x="803559" y="2532568"/>
            <a:ext cx="5181603" cy="16644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Plus 4"/>
          <p:cNvSpPr/>
          <p:nvPr/>
        </p:nvSpPr>
        <p:spPr>
          <a:xfrm>
            <a:off x="2557831" y="1879766"/>
            <a:ext cx="659888" cy="637306"/>
          </a:xfrm>
          <a:prstGeom prst="mathPlus">
            <a:avLst>
              <a:gd name="adj1" fmla="val 15122"/>
            </a:avLst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sz="1150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108358" y="2424526"/>
            <a:ext cx="302029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54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40</a:t>
            </a:r>
            <a:endParaRPr lang="en-US" sz="54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308761" y="997509"/>
            <a:ext cx="302029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54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β</a:t>
            </a:r>
            <a:endParaRPr lang="en-US" sz="5400" b="1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4308759" y="1634822"/>
            <a:ext cx="302029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54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β</a:t>
            </a:r>
            <a:endParaRPr lang="en-US" sz="5400" b="1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4308756" y="2382975"/>
            <a:ext cx="302029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54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β</a:t>
            </a:r>
            <a:endParaRPr lang="en-US" sz="5400" b="1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1094505" y="3879265"/>
            <a:ext cx="302029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54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22</a:t>
            </a:r>
            <a:endParaRPr lang="en-US" sz="5400" b="1" dirty="0">
              <a:solidFill>
                <a:srgbClr val="00B05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1094503" y="4461141"/>
            <a:ext cx="302029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54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30</a:t>
            </a:r>
            <a:endParaRPr lang="en-US" sz="5400" b="1" dirty="0">
              <a:solidFill>
                <a:srgbClr val="00B05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4" name="Straight Connector 13"/>
          <p:cNvCxnSpPr/>
          <p:nvPr/>
        </p:nvCxnSpPr>
        <p:spPr>
          <a:xfrm flipV="1">
            <a:off x="789703" y="5303481"/>
            <a:ext cx="5181603" cy="16644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Plus 14"/>
          <p:cNvSpPr/>
          <p:nvPr/>
        </p:nvSpPr>
        <p:spPr>
          <a:xfrm>
            <a:off x="2322299" y="4581404"/>
            <a:ext cx="659888" cy="637306"/>
          </a:xfrm>
          <a:prstGeom prst="mathPlus">
            <a:avLst>
              <a:gd name="adj1" fmla="val 15122"/>
            </a:avLst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sz="11500">
              <a:solidFill>
                <a:srgbClr val="00B05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1094502" y="5195439"/>
            <a:ext cx="302029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54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52</a:t>
            </a:r>
            <a:endParaRPr lang="en-US" sz="5400" b="1" dirty="0">
              <a:solidFill>
                <a:srgbClr val="00B05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4294905" y="3823842"/>
            <a:ext cx="302029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54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αδ</a:t>
            </a:r>
            <a:endParaRPr lang="en-US" sz="5400" b="1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4294903" y="4391880"/>
            <a:ext cx="302029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54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αδ</a:t>
            </a:r>
            <a:endParaRPr lang="en-US" sz="5400" b="1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4294900" y="5140033"/>
            <a:ext cx="302029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54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αδ</a:t>
            </a:r>
            <a:endParaRPr lang="en-US" sz="5400" b="1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6988317" y="2937155"/>
            <a:ext cx="302029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54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33</a:t>
            </a:r>
            <a:endParaRPr lang="en-US" sz="5400" b="1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6988315" y="3519031"/>
            <a:ext cx="302029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54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11</a:t>
            </a:r>
            <a:endParaRPr lang="en-US" sz="5400" b="1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22" name="Straight Connector 21"/>
          <p:cNvCxnSpPr/>
          <p:nvPr/>
        </p:nvCxnSpPr>
        <p:spPr>
          <a:xfrm flipV="1">
            <a:off x="6683515" y="4305951"/>
            <a:ext cx="5181603" cy="16644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Plus 22"/>
          <p:cNvSpPr/>
          <p:nvPr/>
        </p:nvSpPr>
        <p:spPr>
          <a:xfrm>
            <a:off x="8437787" y="3653149"/>
            <a:ext cx="659888" cy="637306"/>
          </a:xfrm>
          <a:prstGeom prst="mathPlus">
            <a:avLst>
              <a:gd name="adj1" fmla="val 15122"/>
            </a:avLst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sz="1150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6988314" y="4197909"/>
            <a:ext cx="302029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54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44</a:t>
            </a:r>
            <a:endParaRPr lang="en-US" sz="5400" b="1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10188717" y="2770894"/>
            <a:ext cx="302029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54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γ</a:t>
            </a:r>
            <a:endParaRPr lang="en-US" sz="5400" b="1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10188715" y="3338932"/>
            <a:ext cx="302029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54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γ</a:t>
            </a:r>
            <a:endParaRPr lang="en-US" sz="5400" b="1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10188712" y="4142503"/>
            <a:ext cx="302029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54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γ</a:t>
            </a:r>
            <a:endParaRPr lang="en-US" sz="5400" b="1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6988317" y="401770"/>
            <a:ext cx="302029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54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22</a:t>
            </a:r>
            <a:endParaRPr lang="en-US" sz="5400" b="1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6988315" y="983646"/>
            <a:ext cx="302029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54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29</a:t>
            </a:r>
            <a:endParaRPr lang="en-US" sz="5400" b="1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30" name="Straight Connector 29"/>
          <p:cNvCxnSpPr/>
          <p:nvPr/>
        </p:nvCxnSpPr>
        <p:spPr>
          <a:xfrm flipV="1">
            <a:off x="6683515" y="1770566"/>
            <a:ext cx="5181603" cy="16644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Plus 30"/>
          <p:cNvSpPr/>
          <p:nvPr/>
        </p:nvSpPr>
        <p:spPr>
          <a:xfrm>
            <a:off x="8437787" y="1117764"/>
            <a:ext cx="659888" cy="637306"/>
          </a:xfrm>
          <a:prstGeom prst="mathPlus">
            <a:avLst>
              <a:gd name="adj1" fmla="val 15122"/>
            </a:avLst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sz="1150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6988314" y="1662524"/>
            <a:ext cx="302029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54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51</a:t>
            </a:r>
            <a:endParaRPr lang="en-US" sz="5400" b="1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10188717" y="401767"/>
            <a:ext cx="302029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US" sz="5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²</a:t>
            </a:r>
            <a:endParaRPr lang="en-US" sz="5400" b="1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10188715" y="969805"/>
            <a:ext cx="302029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US" sz="5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²</a:t>
            </a:r>
            <a:endParaRPr lang="en-US" sz="5400" b="1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10188712" y="1607118"/>
            <a:ext cx="302029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US" sz="5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²</a:t>
            </a:r>
            <a:endParaRPr lang="en-US" sz="5400" b="1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5620128" y="5140033"/>
            <a:ext cx="6567116" cy="17235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300" b="1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অক্ষরের</a:t>
            </a:r>
            <a:r>
              <a:rPr lang="en-US" sz="53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300" b="1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মিল</a:t>
            </a:r>
            <a:r>
              <a:rPr lang="bn-IN" sz="53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300" b="1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থাকলে</a:t>
            </a:r>
            <a:r>
              <a:rPr lang="en-US" sz="53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300" b="1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বীজগণিতে</a:t>
            </a:r>
            <a:r>
              <a:rPr lang="en-US" sz="53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300" b="1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যোগ</a:t>
            </a:r>
            <a:r>
              <a:rPr lang="en-US" sz="53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300" b="1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বিয়োগ</a:t>
            </a:r>
            <a:r>
              <a:rPr lang="en-US" sz="53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300" b="1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চলে</a:t>
            </a:r>
            <a:endParaRPr lang="en-US" sz="5300" b="1" dirty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134869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2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3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4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4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5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6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6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7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5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8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2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8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>
                      <p:stCondLst>
                        <p:cond delay="indefinite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8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9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1" fill="hold">
                      <p:stCondLst>
                        <p:cond delay="indefinite"/>
                      </p:stCondLst>
                      <p:childTnLst>
                        <p:par>
                          <p:cTn id="102" fill="hold">
                            <p:stCondLst>
                              <p:cond delay="0"/>
                            </p:stCondLst>
                            <p:childTnLst>
                              <p:par>
                                <p:cTn id="10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5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6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0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2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3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4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1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0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1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1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2" fill="hold">
                      <p:stCondLst>
                        <p:cond delay="indefinite"/>
                      </p:stCondLst>
                      <p:childTnLst>
                        <p:par>
                          <p:cTn id="123" fill="hold">
                            <p:stCondLst>
                              <p:cond delay="0"/>
                            </p:stCondLst>
                            <p:childTnLst>
                              <p:par>
                                <p:cTn id="12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6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7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8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2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9" fill="hold">
                      <p:stCondLst>
                        <p:cond delay="indefinite"/>
                      </p:stCondLst>
                      <p:childTnLst>
                        <p:par>
                          <p:cTn id="130" fill="hold">
                            <p:stCondLst>
                              <p:cond delay="0"/>
                            </p:stCondLst>
                            <p:childTnLst>
                              <p:par>
                                <p:cTn id="13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3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4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5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3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6" fill="hold">
                      <p:stCondLst>
                        <p:cond delay="indefinite"/>
                      </p:stCondLst>
                      <p:childTnLst>
                        <p:par>
                          <p:cTn id="137" fill="hold">
                            <p:stCondLst>
                              <p:cond delay="0"/>
                            </p:stCondLst>
                            <p:childTnLst>
                              <p:par>
                                <p:cTn id="13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0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1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2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3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3" fill="hold">
                      <p:stCondLst>
                        <p:cond delay="indefinite"/>
                      </p:stCondLst>
                      <p:childTnLst>
                        <p:par>
                          <p:cTn id="144" fill="hold">
                            <p:stCondLst>
                              <p:cond delay="0"/>
                            </p:stCondLst>
                            <p:childTnLst>
                              <p:par>
                                <p:cTn id="14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7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8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9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4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0" fill="hold">
                      <p:stCondLst>
                        <p:cond delay="indefinite"/>
                      </p:stCondLst>
                      <p:childTnLst>
                        <p:par>
                          <p:cTn id="151" fill="hold">
                            <p:stCondLst>
                              <p:cond delay="0"/>
                            </p:stCondLst>
                            <p:childTnLst>
                              <p:par>
                                <p:cTn id="15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4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5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6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5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7" fill="hold">
                      <p:stCondLst>
                        <p:cond delay="indefinite"/>
                      </p:stCondLst>
                      <p:childTnLst>
                        <p:par>
                          <p:cTn id="158" fill="hold">
                            <p:stCondLst>
                              <p:cond delay="0"/>
                            </p:stCondLst>
                            <p:childTnLst>
                              <p:par>
                                <p:cTn id="15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1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2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3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5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4" fill="hold">
                      <p:stCondLst>
                        <p:cond delay="indefinite"/>
                      </p:stCondLst>
                      <p:childTnLst>
                        <p:par>
                          <p:cTn id="165" fill="hold">
                            <p:stCondLst>
                              <p:cond delay="0"/>
                            </p:stCondLst>
                            <p:childTnLst>
                              <p:par>
                                <p:cTn id="16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8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9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0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6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1" fill="hold">
                      <p:stCondLst>
                        <p:cond delay="indefinite"/>
                      </p:stCondLst>
                      <p:childTnLst>
                        <p:par>
                          <p:cTn id="172" fill="hold">
                            <p:stCondLst>
                              <p:cond delay="0"/>
                            </p:stCondLst>
                            <p:childTnLst>
                              <p:par>
                                <p:cTn id="17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5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6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7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7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8" fill="hold">
                      <p:stCondLst>
                        <p:cond delay="indefinite"/>
                      </p:stCondLst>
                      <p:childTnLst>
                        <p:par>
                          <p:cTn id="179" fill="hold">
                            <p:stCondLst>
                              <p:cond delay="0"/>
                            </p:stCondLst>
                            <p:childTnLst>
                              <p:par>
                                <p:cTn id="18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2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3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4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8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5" fill="hold">
                      <p:stCondLst>
                        <p:cond delay="indefinite"/>
                      </p:stCondLst>
                      <p:childTnLst>
                        <p:par>
                          <p:cTn id="186" fill="hold">
                            <p:stCondLst>
                              <p:cond delay="0"/>
                            </p:stCondLst>
                            <p:childTnLst>
                              <p:par>
                                <p:cTn id="18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9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0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1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8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2" fill="hold">
                      <p:stCondLst>
                        <p:cond delay="indefinite"/>
                      </p:stCondLst>
                      <p:childTnLst>
                        <p:par>
                          <p:cTn id="193" fill="hold">
                            <p:stCondLst>
                              <p:cond delay="0"/>
                            </p:stCondLst>
                            <p:childTnLst>
                              <p:par>
                                <p:cTn id="19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6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7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8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9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9" fill="hold">
                      <p:stCondLst>
                        <p:cond delay="indefinite"/>
                      </p:stCondLst>
                      <p:childTnLst>
                        <p:par>
                          <p:cTn id="200" fill="hold">
                            <p:stCondLst>
                              <p:cond delay="0"/>
                            </p:stCondLst>
                            <p:childTnLst>
                              <p:par>
                                <p:cTn id="20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3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4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5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20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6" fill="hold">
                      <p:stCondLst>
                        <p:cond delay="indefinite"/>
                      </p:stCondLst>
                      <p:childTnLst>
                        <p:par>
                          <p:cTn id="207" fill="hold">
                            <p:stCondLst>
                              <p:cond delay="0"/>
                            </p:stCondLst>
                            <p:childTnLst>
                              <p:par>
                                <p:cTn id="208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0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1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2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20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3" fill="hold">
                      <p:stCondLst>
                        <p:cond delay="indefinite"/>
                      </p:stCondLst>
                      <p:childTnLst>
                        <p:par>
                          <p:cTn id="214" fill="hold">
                            <p:stCondLst>
                              <p:cond delay="0"/>
                            </p:stCondLst>
                            <p:childTnLst>
                              <p:par>
                                <p:cTn id="21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7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8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9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21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0" fill="hold">
                      <p:stCondLst>
                        <p:cond delay="indefinite"/>
                      </p:stCondLst>
                      <p:childTnLst>
                        <p:par>
                          <p:cTn id="221" fill="hold">
                            <p:stCondLst>
                              <p:cond delay="0"/>
                            </p:stCondLst>
                            <p:childTnLst>
                              <p:par>
                                <p:cTn id="22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4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5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6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22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7" fill="hold">
                      <p:stCondLst>
                        <p:cond delay="indefinite"/>
                      </p:stCondLst>
                      <p:childTnLst>
                        <p:par>
                          <p:cTn id="228" fill="hold">
                            <p:stCondLst>
                              <p:cond delay="0"/>
                            </p:stCondLst>
                            <p:childTnLst>
                              <p:par>
                                <p:cTn id="22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1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2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3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22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5" grpId="0" animBg="1"/>
      <p:bldP spid="6" grpId="0"/>
      <p:bldP spid="7" grpId="0"/>
      <p:bldP spid="10" grpId="0"/>
      <p:bldP spid="11" grpId="0"/>
      <p:bldP spid="12" grpId="0"/>
      <p:bldP spid="13" grpId="0"/>
      <p:bldP spid="15" grpId="0" animBg="1"/>
      <p:bldP spid="16" grpId="0"/>
      <p:bldP spid="17" grpId="0"/>
      <p:bldP spid="18" grpId="0"/>
      <p:bldP spid="19" grpId="0"/>
      <p:bldP spid="20" grpId="0"/>
      <p:bldP spid="21" grpId="0"/>
      <p:bldP spid="23" grpId="0" animBg="1"/>
      <p:bldP spid="24" grpId="0"/>
      <p:bldP spid="25" grpId="0"/>
      <p:bldP spid="26" grpId="0"/>
      <p:bldP spid="27" grpId="0"/>
      <p:bldP spid="28" grpId="0"/>
      <p:bldP spid="29" grpId="0"/>
      <p:bldP spid="31" grpId="0" animBg="1"/>
      <p:bldP spid="32" grpId="0"/>
      <p:bldP spid="33" grpId="0"/>
      <p:bldP spid="34" grpId="0"/>
      <p:bldP spid="35" grpId="0"/>
      <p:bldP spid="36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108361" y="-8"/>
            <a:ext cx="302029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54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33</a:t>
            </a:r>
            <a:endParaRPr lang="en-US" sz="54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108359" y="581868"/>
            <a:ext cx="302029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54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22</a:t>
            </a:r>
            <a:endParaRPr lang="en-US" sz="54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4" name="Straight Connector 3"/>
          <p:cNvCxnSpPr/>
          <p:nvPr/>
        </p:nvCxnSpPr>
        <p:spPr>
          <a:xfrm flipV="1">
            <a:off x="803559" y="1368788"/>
            <a:ext cx="5181603" cy="16644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Plus 4"/>
          <p:cNvSpPr/>
          <p:nvPr/>
        </p:nvSpPr>
        <p:spPr>
          <a:xfrm>
            <a:off x="2557831" y="715986"/>
            <a:ext cx="659888" cy="637306"/>
          </a:xfrm>
          <a:prstGeom prst="mathPlus">
            <a:avLst>
              <a:gd name="adj1" fmla="val 15122"/>
            </a:avLst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sz="1150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108358" y="1260746"/>
            <a:ext cx="302029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54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55</a:t>
            </a:r>
            <a:endParaRPr lang="en-US" sz="54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308761" y="-114315"/>
            <a:ext cx="302029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xy</a:t>
            </a:r>
            <a:endParaRPr lang="en-US" sz="54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4308759" y="453723"/>
            <a:ext cx="302029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xy</a:t>
            </a:r>
            <a:endParaRPr lang="en-US" sz="54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4308756" y="1091036"/>
            <a:ext cx="302029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xy</a:t>
            </a:r>
            <a:endParaRPr lang="en-US" sz="54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1094505" y="2770905"/>
            <a:ext cx="302029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54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33</a:t>
            </a:r>
            <a:endParaRPr lang="en-US" sz="5400" b="1" dirty="0">
              <a:solidFill>
                <a:srgbClr val="00B05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1094503" y="3352781"/>
            <a:ext cx="302029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54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33</a:t>
            </a:r>
            <a:endParaRPr lang="en-US" sz="5400" b="1" dirty="0">
              <a:solidFill>
                <a:srgbClr val="00B05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4" name="Straight Connector 13"/>
          <p:cNvCxnSpPr/>
          <p:nvPr/>
        </p:nvCxnSpPr>
        <p:spPr>
          <a:xfrm flipV="1">
            <a:off x="789703" y="4139701"/>
            <a:ext cx="5181603" cy="16644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Plus 14"/>
          <p:cNvSpPr/>
          <p:nvPr/>
        </p:nvSpPr>
        <p:spPr>
          <a:xfrm>
            <a:off x="2543975" y="3486899"/>
            <a:ext cx="659888" cy="637306"/>
          </a:xfrm>
          <a:prstGeom prst="mathPlus">
            <a:avLst>
              <a:gd name="adj1" fmla="val 15122"/>
            </a:avLst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sz="11500">
              <a:solidFill>
                <a:srgbClr val="00B05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1094502" y="4031659"/>
            <a:ext cx="302029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54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66</a:t>
            </a:r>
            <a:endParaRPr lang="en-US" sz="5400" b="1" dirty="0">
              <a:solidFill>
                <a:srgbClr val="00B05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4294905" y="2770902"/>
            <a:ext cx="302029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dirty="0" err="1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abc</a:t>
            </a:r>
            <a:endParaRPr lang="en-US" sz="5400" b="1" dirty="0">
              <a:solidFill>
                <a:srgbClr val="00B05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4294903" y="3338940"/>
            <a:ext cx="302029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dirty="0" err="1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abc</a:t>
            </a:r>
            <a:endParaRPr lang="en-US" sz="5400" b="1" dirty="0">
              <a:solidFill>
                <a:srgbClr val="00B05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4294900" y="3961965"/>
            <a:ext cx="302029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dirty="0" err="1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abc</a:t>
            </a:r>
            <a:endParaRPr lang="en-US" sz="5400" b="1" dirty="0">
              <a:solidFill>
                <a:srgbClr val="00B05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6988317" y="1773375"/>
            <a:ext cx="302029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54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33</a:t>
            </a:r>
            <a:endParaRPr lang="en-US" sz="5400" b="1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6988315" y="2355251"/>
            <a:ext cx="302029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54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44</a:t>
            </a:r>
            <a:endParaRPr lang="en-US" sz="5400" b="1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22" name="Straight Connector 21"/>
          <p:cNvCxnSpPr/>
          <p:nvPr/>
        </p:nvCxnSpPr>
        <p:spPr>
          <a:xfrm flipV="1">
            <a:off x="6683515" y="3142171"/>
            <a:ext cx="5181603" cy="16644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Plus 22"/>
          <p:cNvSpPr/>
          <p:nvPr/>
        </p:nvSpPr>
        <p:spPr>
          <a:xfrm>
            <a:off x="8437787" y="2489369"/>
            <a:ext cx="659888" cy="637306"/>
          </a:xfrm>
          <a:prstGeom prst="mathPlus">
            <a:avLst>
              <a:gd name="adj1" fmla="val 15122"/>
            </a:avLst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sz="1150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6988314" y="3034129"/>
            <a:ext cx="302029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54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77</a:t>
            </a:r>
            <a:endParaRPr lang="en-US" sz="5400" b="1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10188717" y="1659068"/>
            <a:ext cx="302029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dirty="0" err="1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pqr</a:t>
            </a:r>
            <a:endParaRPr lang="en-US" sz="5400" b="1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10188715" y="2227106"/>
            <a:ext cx="302029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dirty="0" err="1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pqr</a:t>
            </a:r>
            <a:endParaRPr lang="en-US" sz="5400" b="1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10188712" y="2864419"/>
            <a:ext cx="302029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dirty="0" err="1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pqr</a:t>
            </a:r>
            <a:endParaRPr lang="en-US" sz="5400" b="1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5620137" y="4954293"/>
            <a:ext cx="6567116" cy="17235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300" b="1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অক্ষরের</a:t>
            </a:r>
            <a:r>
              <a:rPr lang="en-US" sz="53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300" b="1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মিল</a:t>
            </a:r>
            <a:r>
              <a:rPr lang="bn-IN" sz="53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300" b="1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থাকলে</a:t>
            </a:r>
            <a:r>
              <a:rPr lang="en-US" sz="53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300" b="1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বীজগণিতে</a:t>
            </a:r>
            <a:r>
              <a:rPr lang="en-US" sz="53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300" b="1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যোগ</a:t>
            </a:r>
            <a:r>
              <a:rPr lang="en-US" sz="53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300" b="1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বিয়োগ</a:t>
            </a:r>
            <a:r>
              <a:rPr lang="en-US" sz="53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300" b="1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চলে</a:t>
            </a:r>
            <a:endParaRPr lang="en-US" sz="5300" b="1" dirty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290758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2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3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4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4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5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6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6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7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5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8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2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8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>
                      <p:stCondLst>
                        <p:cond delay="indefinite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8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9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1" fill="hold">
                      <p:stCondLst>
                        <p:cond delay="indefinite"/>
                      </p:stCondLst>
                      <p:childTnLst>
                        <p:par>
                          <p:cTn id="102" fill="hold">
                            <p:stCondLst>
                              <p:cond delay="0"/>
                            </p:stCondLst>
                            <p:childTnLst>
                              <p:par>
                                <p:cTn id="10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5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6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0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2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3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4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1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0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1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1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2" fill="hold">
                      <p:stCondLst>
                        <p:cond delay="indefinite"/>
                      </p:stCondLst>
                      <p:childTnLst>
                        <p:par>
                          <p:cTn id="123" fill="hold">
                            <p:stCondLst>
                              <p:cond delay="0"/>
                            </p:stCondLst>
                            <p:childTnLst>
                              <p:par>
                                <p:cTn id="12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6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7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8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2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9" fill="hold">
                      <p:stCondLst>
                        <p:cond delay="indefinite"/>
                      </p:stCondLst>
                      <p:childTnLst>
                        <p:par>
                          <p:cTn id="130" fill="hold">
                            <p:stCondLst>
                              <p:cond delay="0"/>
                            </p:stCondLst>
                            <p:childTnLst>
                              <p:par>
                                <p:cTn id="13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3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4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5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3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6" fill="hold">
                      <p:stCondLst>
                        <p:cond delay="indefinite"/>
                      </p:stCondLst>
                      <p:childTnLst>
                        <p:par>
                          <p:cTn id="137" fill="hold">
                            <p:stCondLst>
                              <p:cond delay="0"/>
                            </p:stCondLst>
                            <p:childTnLst>
                              <p:par>
                                <p:cTn id="13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0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1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2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3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3" fill="hold">
                      <p:stCondLst>
                        <p:cond delay="indefinite"/>
                      </p:stCondLst>
                      <p:childTnLst>
                        <p:par>
                          <p:cTn id="144" fill="hold">
                            <p:stCondLst>
                              <p:cond delay="0"/>
                            </p:stCondLst>
                            <p:childTnLst>
                              <p:par>
                                <p:cTn id="14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7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8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9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4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0" fill="hold">
                      <p:stCondLst>
                        <p:cond delay="indefinite"/>
                      </p:stCondLst>
                      <p:childTnLst>
                        <p:par>
                          <p:cTn id="151" fill="hold">
                            <p:stCondLst>
                              <p:cond delay="0"/>
                            </p:stCondLst>
                            <p:childTnLst>
                              <p:par>
                                <p:cTn id="15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4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5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6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5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7" fill="hold">
                      <p:stCondLst>
                        <p:cond delay="indefinite"/>
                      </p:stCondLst>
                      <p:childTnLst>
                        <p:par>
                          <p:cTn id="158" fill="hold">
                            <p:stCondLst>
                              <p:cond delay="0"/>
                            </p:stCondLst>
                            <p:childTnLst>
                              <p:par>
                                <p:cTn id="15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1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2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3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5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4" fill="hold">
                      <p:stCondLst>
                        <p:cond delay="indefinite"/>
                      </p:stCondLst>
                      <p:childTnLst>
                        <p:par>
                          <p:cTn id="165" fill="hold">
                            <p:stCondLst>
                              <p:cond delay="0"/>
                            </p:stCondLst>
                            <p:childTnLst>
                              <p:par>
                                <p:cTn id="16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8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9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0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6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1" fill="hold">
                      <p:stCondLst>
                        <p:cond delay="indefinite"/>
                      </p:stCondLst>
                      <p:childTnLst>
                        <p:par>
                          <p:cTn id="172" fill="hold">
                            <p:stCondLst>
                              <p:cond delay="0"/>
                            </p:stCondLst>
                            <p:childTnLst>
                              <p:par>
                                <p:cTn id="17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5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6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7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7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5" grpId="0" animBg="1"/>
      <p:bldP spid="6" grpId="0"/>
      <p:bldP spid="7" grpId="0"/>
      <p:bldP spid="10" grpId="0"/>
      <p:bldP spid="11" grpId="0"/>
      <p:bldP spid="12" grpId="0"/>
      <p:bldP spid="13" grpId="0"/>
      <p:bldP spid="15" grpId="0" animBg="1"/>
      <p:bldP spid="16" grpId="0"/>
      <p:bldP spid="17" grpId="0"/>
      <p:bldP spid="18" grpId="0"/>
      <p:bldP spid="19" grpId="0"/>
      <p:bldP spid="20" grpId="0"/>
      <p:bldP spid="21" grpId="0"/>
      <p:bldP spid="23" grpId="0" animBg="1"/>
      <p:bldP spid="24" grpId="0"/>
      <p:bldP spid="25" grpId="0"/>
      <p:bldP spid="26" grpId="0"/>
      <p:bldP spid="27" grpId="0"/>
      <p:bldP spid="28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Box 11"/>
          <p:cNvSpPr txBox="1"/>
          <p:nvPr/>
        </p:nvSpPr>
        <p:spPr>
          <a:xfrm>
            <a:off x="471046" y="1911919"/>
            <a:ext cx="302029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54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33</a:t>
            </a:r>
            <a:endParaRPr lang="en-US" sz="5400" b="1" dirty="0">
              <a:solidFill>
                <a:srgbClr val="00B05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471044" y="2493795"/>
            <a:ext cx="302029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54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55</a:t>
            </a:r>
            <a:endParaRPr lang="en-US" sz="5400" b="1" dirty="0">
              <a:solidFill>
                <a:srgbClr val="00B05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4" name="Straight Connector 13"/>
          <p:cNvCxnSpPr/>
          <p:nvPr/>
        </p:nvCxnSpPr>
        <p:spPr>
          <a:xfrm flipV="1">
            <a:off x="263229" y="3280715"/>
            <a:ext cx="5181603" cy="16644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Plus 14"/>
          <p:cNvSpPr/>
          <p:nvPr/>
        </p:nvSpPr>
        <p:spPr>
          <a:xfrm>
            <a:off x="1920516" y="2627913"/>
            <a:ext cx="659888" cy="637306"/>
          </a:xfrm>
          <a:prstGeom prst="mathPlus">
            <a:avLst>
              <a:gd name="adj1" fmla="val 15122"/>
            </a:avLst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sz="11500">
              <a:solidFill>
                <a:srgbClr val="00B05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471043" y="3172673"/>
            <a:ext cx="302029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54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88</a:t>
            </a:r>
            <a:endParaRPr lang="en-US" sz="5400" b="1" dirty="0">
              <a:solidFill>
                <a:srgbClr val="00B05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3671446" y="1911916"/>
            <a:ext cx="302029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dirty="0" err="1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abcz</a:t>
            </a:r>
            <a:endParaRPr lang="en-US" sz="5400" b="1" dirty="0">
              <a:solidFill>
                <a:srgbClr val="00B05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3671444" y="2479954"/>
            <a:ext cx="302029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dirty="0" err="1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azbc</a:t>
            </a:r>
            <a:endParaRPr lang="en-US" sz="5400" b="1" dirty="0">
              <a:solidFill>
                <a:srgbClr val="00B05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3671441" y="3102979"/>
            <a:ext cx="302029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dirty="0" err="1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abcz</a:t>
            </a:r>
            <a:endParaRPr lang="en-US" sz="5400" b="1" dirty="0">
              <a:solidFill>
                <a:srgbClr val="00B05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6988317" y="3200386"/>
            <a:ext cx="302029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54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33</a:t>
            </a:r>
            <a:endParaRPr lang="en-US" sz="5400" b="1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6988315" y="3782262"/>
            <a:ext cx="302029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54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22</a:t>
            </a:r>
            <a:endParaRPr lang="en-US" sz="5400" b="1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22" name="Straight Connector 21"/>
          <p:cNvCxnSpPr/>
          <p:nvPr/>
        </p:nvCxnSpPr>
        <p:spPr>
          <a:xfrm flipV="1">
            <a:off x="6683515" y="4569182"/>
            <a:ext cx="5181603" cy="16644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Plus 22"/>
          <p:cNvSpPr/>
          <p:nvPr/>
        </p:nvSpPr>
        <p:spPr>
          <a:xfrm>
            <a:off x="8437787" y="3916380"/>
            <a:ext cx="659888" cy="637306"/>
          </a:xfrm>
          <a:prstGeom prst="mathPlus">
            <a:avLst>
              <a:gd name="adj1" fmla="val 15122"/>
            </a:avLst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sz="1150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6988314" y="4461140"/>
            <a:ext cx="302029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54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55</a:t>
            </a:r>
            <a:endParaRPr lang="en-US" sz="5400" b="1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10188717" y="3086079"/>
            <a:ext cx="302029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dirty="0" err="1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mn</a:t>
            </a:r>
            <a:endParaRPr lang="en-US" sz="5400" b="1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10188715" y="3654117"/>
            <a:ext cx="302029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dirty="0" err="1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mn</a:t>
            </a:r>
            <a:endParaRPr lang="en-US" sz="5400" b="1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10188712" y="4291430"/>
            <a:ext cx="302029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dirty="0" err="1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mn</a:t>
            </a:r>
            <a:endParaRPr lang="en-US" sz="5400" b="1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6988317" y="581876"/>
            <a:ext cx="302029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54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33</a:t>
            </a:r>
            <a:endParaRPr lang="en-US" sz="5400" b="1" dirty="0">
              <a:solidFill>
                <a:srgbClr val="00B05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6988315" y="1163752"/>
            <a:ext cx="302029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54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44</a:t>
            </a:r>
            <a:endParaRPr lang="en-US" sz="5400" b="1" dirty="0">
              <a:solidFill>
                <a:srgbClr val="00B05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30" name="Straight Connector 29"/>
          <p:cNvCxnSpPr/>
          <p:nvPr/>
        </p:nvCxnSpPr>
        <p:spPr>
          <a:xfrm flipV="1">
            <a:off x="6683515" y="1950672"/>
            <a:ext cx="5181603" cy="16644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Plus 30"/>
          <p:cNvSpPr/>
          <p:nvPr/>
        </p:nvSpPr>
        <p:spPr>
          <a:xfrm>
            <a:off x="8437787" y="1297870"/>
            <a:ext cx="659888" cy="637306"/>
          </a:xfrm>
          <a:prstGeom prst="mathPlus">
            <a:avLst>
              <a:gd name="adj1" fmla="val 15122"/>
            </a:avLst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sz="11500">
              <a:solidFill>
                <a:srgbClr val="00B05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6988314" y="1842630"/>
            <a:ext cx="302029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54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77</a:t>
            </a:r>
            <a:endParaRPr lang="en-US" sz="5400" b="1" dirty="0">
              <a:solidFill>
                <a:srgbClr val="00B05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10188717" y="581873"/>
            <a:ext cx="302029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US" sz="5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³</a:t>
            </a:r>
            <a:endParaRPr lang="en-US" sz="5400" b="1" dirty="0">
              <a:solidFill>
                <a:srgbClr val="00B05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10188715" y="1149911"/>
            <a:ext cx="302029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US" sz="5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³</a:t>
            </a:r>
            <a:endParaRPr lang="en-US" sz="5400" b="1" dirty="0">
              <a:solidFill>
                <a:srgbClr val="00B05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10188712" y="1787224"/>
            <a:ext cx="302029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US" sz="5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³</a:t>
            </a:r>
            <a:endParaRPr lang="en-US" sz="5400" b="1" dirty="0">
              <a:solidFill>
                <a:srgbClr val="00B05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2862634" y="5140033"/>
            <a:ext cx="6567116" cy="17235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300" b="1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অক্ষরের</a:t>
            </a:r>
            <a:r>
              <a:rPr lang="en-US" sz="53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300" b="1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মিল</a:t>
            </a:r>
            <a:r>
              <a:rPr lang="bn-IN" sz="53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300" b="1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থাকলে</a:t>
            </a:r>
            <a:r>
              <a:rPr lang="en-US" sz="53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300" b="1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বীজগণিতে</a:t>
            </a:r>
            <a:r>
              <a:rPr lang="en-US" sz="53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300" b="1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যোগ</a:t>
            </a:r>
            <a:r>
              <a:rPr lang="en-US" sz="53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300" b="1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বিয়োগ</a:t>
            </a:r>
            <a:r>
              <a:rPr lang="en-US" sz="53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300" b="1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চলে</a:t>
            </a:r>
            <a:endParaRPr lang="en-US" sz="5300" b="1" dirty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164544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2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3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4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4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5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6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6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7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5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8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2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8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>
                      <p:stCondLst>
                        <p:cond delay="indefinite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8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9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9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1" fill="hold">
                      <p:stCondLst>
                        <p:cond delay="indefinite"/>
                      </p:stCondLst>
                      <p:childTnLst>
                        <p:par>
                          <p:cTn id="102" fill="hold">
                            <p:stCondLst>
                              <p:cond delay="0"/>
                            </p:stCondLst>
                            <p:childTnLst>
                              <p:par>
                                <p:cTn id="10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5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6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0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2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3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4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1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0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1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1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2" fill="hold">
                      <p:stCondLst>
                        <p:cond delay="indefinite"/>
                      </p:stCondLst>
                      <p:childTnLst>
                        <p:par>
                          <p:cTn id="123" fill="hold">
                            <p:stCondLst>
                              <p:cond delay="0"/>
                            </p:stCondLst>
                            <p:childTnLst>
                              <p:par>
                                <p:cTn id="12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6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7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8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2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9" fill="hold">
                      <p:stCondLst>
                        <p:cond delay="indefinite"/>
                      </p:stCondLst>
                      <p:childTnLst>
                        <p:par>
                          <p:cTn id="130" fill="hold">
                            <p:stCondLst>
                              <p:cond delay="0"/>
                            </p:stCondLst>
                            <p:childTnLst>
                              <p:par>
                                <p:cTn id="13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3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4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5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3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6" fill="hold">
                      <p:stCondLst>
                        <p:cond delay="indefinite"/>
                      </p:stCondLst>
                      <p:childTnLst>
                        <p:par>
                          <p:cTn id="137" fill="hold">
                            <p:stCondLst>
                              <p:cond delay="0"/>
                            </p:stCondLst>
                            <p:childTnLst>
                              <p:par>
                                <p:cTn id="13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0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1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2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3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3" fill="hold">
                      <p:stCondLst>
                        <p:cond delay="indefinite"/>
                      </p:stCondLst>
                      <p:childTnLst>
                        <p:par>
                          <p:cTn id="144" fill="hold">
                            <p:stCondLst>
                              <p:cond delay="0"/>
                            </p:stCondLst>
                            <p:childTnLst>
                              <p:par>
                                <p:cTn id="14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7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8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9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4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0" fill="hold">
                      <p:stCondLst>
                        <p:cond delay="indefinite"/>
                      </p:stCondLst>
                      <p:childTnLst>
                        <p:par>
                          <p:cTn id="151" fill="hold">
                            <p:stCondLst>
                              <p:cond delay="0"/>
                            </p:stCondLst>
                            <p:childTnLst>
                              <p:par>
                                <p:cTn id="15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4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5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6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5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7" fill="hold">
                      <p:stCondLst>
                        <p:cond delay="indefinite"/>
                      </p:stCondLst>
                      <p:childTnLst>
                        <p:par>
                          <p:cTn id="158" fill="hold">
                            <p:stCondLst>
                              <p:cond delay="0"/>
                            </p:stCondLst>
                            <p:childTnLst>
                              <p:par>
                                <p:cTn id="15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1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2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3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5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4" fill="hold">
                      <p:stCondLst>
                        <p:cond delay="indefinite"/>
                      </p:stCondLst>
                      <p:childTnLst>
                        <p:par>
                          <p:cTn id="165" fill="hold">
                            <p:stCondLst>
                              <p:cond delay="0"/>
                            </p:stCondLst>
                            <p:childTnLst>
                              <p:par>
                                <p:cTn id="16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8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9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0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6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1" fill="hold">
                      <p:stCondLst>
                        <p:cond delay="indefinite"/>
                      </p:stCondLst>
                      <p:childTnLst>
                        <p:par>
                          <p:cTn id="172" fill="hold">
                            <p:stCondLst>
                              <p:cond delay="0"/>
                            </p:stCondLst>
                            <p:childTnLst>
                              <p:par>
                                <p:cTn id="17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5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6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7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7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3" grpId="0"/>
      <p:bldP spid="15" grpId="0" animBg="1"/>
      <p:bldP spid="16" grpId="0"/>
      <p:bldP spid="17" grpId="0"/>
      <p:bldP spid="18" grpId="0"/>
      <p:bldP spid="19" grpId="0"/>
      <p:bldP spid="20" grpId="0"/>
      <p:bldP spid="21" grpId="0"/>
      <p:bldP spid="23" grpId="0" animBg="1"/>
      <p:bldP spid="24" grpId="0"/>
      <p:bldP spid="25" grpId="0"/>
      <p:bldP spid="26" grpId="0"/>
      <p:bldP spid="27" grpId="0"/>
      <p:bldP spid="28" grpId="0"/>
      <p:bldP spid="29" grpId="0"/>
      <p:bldP spid="31" grpId="0" animBg="1"/>
      <p:bldP spid="32" grpId="0"/>
      <p:bldP spid="33" grpId="0"/>
      <p:bldP spid="34" grpId="0"/>
      <p:bldP spid="35" grpId="0"/>
      <p:bldP spid="36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108361" y="-8"/>
            <a:ext cx="302029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54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endParaRPr lang="en-US" sz="54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108359" y="581868"/>
            <a:ext cx="302029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54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endParaRPr lang="en-US" sz="54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4" name="Straight Connector 3"/>
          <p:cNvCxnSpPr/>
          <p:nvPr/>
        </p:nvCxnSpPr>
        <p:spPr>
          <a:xfrm flipV="1">
            <a:off x="1399308" y="1368788"/>
            <a:ext cx="5181603" cy="16644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Plus 4"/>
          <p:cNvSpPr/>
          <p:nvPr/>
        </p:nvSpPr>
        <p:spPr>
          <a:xfrm>
            <a:off x="2557831" y="715986"/>
            <a:ext cx="659888" cy="637306"/>
          </a:xfrm>
          <a:prstGeom prst="mathPlus">
            <a:avLst>
              <a:gd name="adj1" fmla="val 15122"/>
            </a:avLst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sz="1150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708314" y="1260746"/>
            <a:ext cx="2464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54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 </a:t>
            </a:r>
            <a:r>
              <a:rPr lang="en-US" sz="5400" b="1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alu</a:t>
            </a:r>
            <a:endParaRPr lang="en-US" sz="54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308761" y="-114315"/>
            <a:ext cx="302029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alu</a:t>
            </a:r>
            <a:endParaRPr lang="en-US" sz="54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4308759" y="453723"/>
            <a:ext cx="302029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begun</a:t>
            </a:r>
            <a:endParaRPr lang="en-US" sz="54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8" name="Plus 27"/>
          <p:cNvSpPr/>
          <p:nvPr/>
        </p:nvSpPr>
        <p:spPr>
          <a:xfrm>
            <a:off x="3167435" y="1439888"/>
            <a:ext cx="659888" cy="637306"/>
          </a:xfrm>
          <a:prstGeom prst="mathPlus">
            <a:avLst>
              <a:gd name="adj1" fmla="val 15122"/>
            </a:avLst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sz="1150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3861079" y="1263351"/>
            <a:ext cx="331124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 begun</a:t>
            </a:r>
            <a:endParaRPr lang="en-US" sz="54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1117881" y="2524125"/>
            <a:ext cx="302029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54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endParaRPr lang="en-US" sz="5400" b="1" dirty="0">
              <a:solidFill>
                <a:srgbClr val="00B05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1117879" y="3106001"/>
            <a:ext cx="302029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54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endParaRPr lang="en-US" sz="5400" b="1" dirty="0">
              <a:solidFill>
                <a:srgbClr val="00B05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32" name="Straight Connector 31"/>
          <p:cNvCxnSpPr/>
          <p:nvPr/>
        </p:nvCxnSpPr>
        <p:spPr>
          <a:xfrm flipV="1">
            <a:off x="813079" y="3892921"/>
            <a:ext cx="5181603" cy="16644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Plus 32"/>
          <p:cNvSpPr/>
          <p:nvPr/>
        </p:nvSpPr>
        <p:spPr>
          <a:xfrm>
            <a:off x="2567351" y="3240119"/>
            <a:ext cx="659888" cy="637306"/>
          </a:xfrm>
          <a:prstGeom prst="mathPlus">
            <a:avLst>
              <a:gd name="adj1" fmla="val 15122"/>
            </a:avLst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sz="11500">
              <a:solidFill>
                <a:srgbClr val="00B05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717834" y="3784879"/>
            <a:ext cx="2464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54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 xyz</a:t>
            </a:r>
            <a:endParaRPr lang="en-US" sz="5400" b="1" dirty="0">
              <a:solidFill>
                <a:srgbClr val="00B05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4318281" y="2409818"/>
            <a:ext cx="302029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xyz</a:t>
            </a:r>
            <a:endParaRPr lang="en-US" sz="5400" b="1" dirty="0">
              <a:solidFill>
                <a:srgbClr val="00B05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4318279" y="2977856"/>
            <a:ext cx="302029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dirty="0" err="1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pq</a:t>
            </a:r>
            <a:endParaRPr lang="en-US" sz="5400" b="1" dirty="0">
              <a:solidFill>
                <a:srgbClr val="00B05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7" name="Plus 36"/>
          <p:cNvSpPr/>
          <p:nvPr/>
        </p:nvSpPr>
        <p:spPr>
          <a:xfrm>
            <a:off x="3176955" y="3964021"/>
            <a:ext cx="659888" cy="637306"/>
          </a:xfrm>
          <a:prstGeom prst="mathPlus">
            <a:avLst>
              <a:gd name="adj1" fmla="val 15122"/>
            </a:avLst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sz="11500">
              <a:solidFill>
                <a:srgbClr val="00B05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3870599" y="3787484"/>
            <a:ext cx="302029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 </a:t>
            </a:r>
            <a:r>
              <a:rPr lang="en-US" sz="5400" b="1" dirty="0" err="1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pq</a:t>
            </a:r>
            <a:endParaRPr lang="en-US" sz="5400" b="1" dirty="0">
              <a:solidFill>
                <a:srgbClr val="00B05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7265412" y="-13872"/>
            <a:ext cx="302029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54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</a:t>
            </a:r>
            <a:endParaRPr lang="en-US" sz="5400" b="1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7265410" y="568004"/>
            <a:ext cx="302029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54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</a:t>
            </a:r>
            <a:endParaRPr lang="en-US" sz="5400" b="1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23" name="Straight Connector 22"/>
          <p:cNvCxnSpPr/>
          <p:nvPr/>
        </p:nvCxnSpPr>
        <p:spPr>
          <a:xfrm flipV="1">
            <a:off x="6960610" y="1354924"/>
            <a:ext cx="5181603" cy="16644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Plus 23"/>
          <p:cNvSpPr/>
          <p:nvPr/>
        </p:nvSpPr>
        <p:spPr>
          <a:xfrm>
            <a:off x="8714882" y="702122"/>
            <a:ext cx="659888" cy="637306"/>
          </a:xfrm>
          <a:prstGeom prst="mathPlus">
            <a:avLst>
              <a:gd name="adj1" fmla="val 15122"/>
            </a:avLst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sz="1150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6157039" y="1426994"/>
            <a:ext cx="556130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54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 a</a:t>
            </a:r>
            <a:r>
              <a:rPr lang="en-US" sz="54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³</a:t>
            </a:r>
            <a:r>
              <a:rPr lang="en-US" sz="54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54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+ 7 </a:t>
            </a:r>
            <a:r>
              <a:rPr lang="en-US" sz="54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US" sz="5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²</a:t>
            </a:r>
            <a:endParaRPr lang="en-US" sz="5400" b="1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10465812" y="-13875"/>
            <a:ext cx="302029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US" sz="5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³</a:t>
            </a:r>
            <a:endParaRPr lang="en-US" sz="5400" b="1" dirty="0">
              <a:solidFill>
                <a:srgbClr val="00B05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10465810" y="554163"/>
            <a:ext cx="302029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US" sz="5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²</a:t>
            </a:r>
            <a:endParaRPr lang="en-US" sz="5400" b="1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6" name="TextBox 45"/>
          <p:cNvSpPr txBox="1"/>
          <p:nvPr/>
        </p:nvSpPr>
        <p:spPr>
          <a:xfrm>
            <a:off x="7265409" y="3241946"/>
            <a:ext cx="302029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54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</a:t>
            </a:r>
            <a:endParaRPr lang="en-US" sz="54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7" name="TextBox 46"/>
          <p:cNvSpPr txBox="1"/>
          <p:nvPr/>
        </p:nvSpPr>
        <p:spPr>
          <a:xfrm>
            <a:off x="7265407" y="3823822"/>
            <a:ext cx="302029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54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</a:t>
            </a:r>
            <a:endParaRPr lang="en-US" sz="54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48" name="Straight Connector 47"/>
          <p:cNvCxnSpPr/>
          <p:nvPr/>
        </p:nvCxnSpPr>
        <p:spPr>
          <a:xfrm flipV="1">
            <a:off x="6960607" y="4610742"/>
            <a:ext cx="5181603" cy="16644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9" name="Plus 48"/>
          <p:cNvSpPr/>
          <p:nvPr/>
        </p:nvSpPr>
        <p:spPr>
          <a:xfrm>
            <a:off x="8714879" y="3957940"/>
            <a:ext cx="659888" cy="637306"/>
          </a:xfrm>
          <a:prstGeom prst="mathPlus">
            <a:avLst>
              <a:gd name="adj1" fmla="val 15122"/>
            </a:avLst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sz="1150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0" name="TextBox 49"/>
          <p:cNvSpPr txBox="1"/>
          <p:nvPr/>
        </p:nvSpPr>
        <p:spPr>
          <a:xfrm>
            <a:off x="6157036" y="4682812"/>
            <a:ext cx="556130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54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 a³ + 9 a</a:t>
            </a:r>
            <a:r>
              <a:rPr lang="en-US" sz="5400" b="1" dirty="0" smtClean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⁴</a:t>
            </a:r>
            <a:endParaRPr lang="en-US" sz="54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1" name="TextBox 50"/>
          <p:cNvSpPr txBox="1"/>
          <p:nvPr/>
        </p:nvSpPr>
        <p:spPr>
          <a:xfrm>
            <a:off x="10465809" y="3241943"/>
            <a:ext cx="302029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US" sz="5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³</a:t>
            </a:r>
          </a:p>
        </p:txBody>
      </p:sp>
      <p:sp>
        <p:nvSpPr>
          <p:cNvPr id="52" name="TextBox 51"/>
          <p:cNvSpPr txBox="1"/>
          <p:nvPr/>
        </p:nvSpPr>
        <p:spPr>
          <a:xfrm>
            <a:off x="10465807" y="3809981"/>
            <a:ext cx="302029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US" sz="5400" b="1" dirty="0" smtClean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⁴</a:t>
            </a:r>
            <a:endParaRPr lang="en-US" sz="54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2862634" y="5140033"/>
            <a:ext cx="6567116" cy="17235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300" b="1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অক্ষরের</a:t>
            </a:r>
            <a:r>
              <a:rPr lang="en-US" sz="53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300" b="1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মিল</a:t>
            </a:r>
            <a:r>
              <a:rPr lang="bn-IN" sz="53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না </a:t>
            </a:r>
            <a:r>
              <a:rPr lang="en-US" sz="5300" b="1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থাকলে</a:t>
            </a:r>
            <a:r>
              <a:rPr lang="en-US" sz="53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300" b="1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বীজগণিতে</a:t>
            </a:r>
            <a:r>
              <a:rPr lang="en-US" sz="53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300" b="1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যোগ</a:t>
            </a:r>
            <a:r>
              <a:rPr lang="en-US" sz="53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300" b="1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বিয়োগ</a:t>
            </a:r>
            <a:r>
              <a:rPr lang="en-US" sz="53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300" b="1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চলে</a:t>
            </a:r>
            <a:r>
              <a:rPr lang="bn-IN" sz="53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না</a:t>
            </a:r>
            <a:endParaRPr lang="en-US" sz="5300" b="1" dirty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332626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2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3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4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4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5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6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6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7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5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8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2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8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>
                      <p:stCondLst>
                        <p:cond delay="indefinite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8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9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9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1" fill="hold">
                      <p:stCondLst>
                        <p:cond delay="indefinite"/>
                      </p:stCondLst>
                      <p:childTnLst>
                        <p:par>
                          <p:cTn id="102" fill="hold">
                            <p:stCondLst>
                              <p:cond delay="0"/>
                            </p:stCondLst>
                            <p:childTnLst>
                              <p:par>
                                <p:cTn id="10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5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6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0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2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3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4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1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0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1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1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2" fill="hold">
                      <p:stCondLst>
                        <p:cond delay="indefinite"/>
                      </p:stCondLst>
                      <p:childTnLst>
                        <p:par>
                          <p:cTn id="123" fill="hold">
                            <p:stCondLst>
                              <p:cond delay="0"/>
                            </p:stCondLst>
                            <p:childTnLst>
                              <p:par>
                                <p:cTn id="12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6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7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8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2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9" fill="hold">
                      <p:stCondLst>
                        <p:cond delay="indefinite"/>
                      </p:stCondLst>
                      <p:childTnLst>
                        <p:par>
                          <p:cTn id="130" fill="hold">
                            <p:stCondLst>
                              <p:cond delay="0"/>
                            </p:stCondLst>
                            <p:childTnLst>
                              <p:par>
                                <p:cTn id="13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3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4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5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3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6" fill="hold">
                      <p:stCondLst>
                        <p:cond delay="indefinite"/>
                      </p:stCondLst>
                      <p:childTnLst>
                        <p:par>
                          <p:cTn id="137" fill="hold">
                            <p:stCondLst>
                              <p:cond delay="0"/>
                            </p:stCondLst>
                            <p:childTnLst>
                              <p:par>
                                <p:cTn id="13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0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1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2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3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3" fill="hold">
                      <p:stCondLst>
                        <p:cond delay="indefinite"/>
                      </p:stCondLst>
                      <p:childTnLst>
                        <p:par>
                          <p:cTn id="144" fill="hold">
                            <p:stCondLst>
                              <p:cond delay="0"/>
                            </p:stCondLst>
                            <p:childTnLst>
                              <p:par>
                                <p:cTn id="14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7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8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9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4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0" fill="hold">
                      <p:stCondLst>
                        <p:cond delay="indefinite"/>
                      </p:stCondLst>
                      <p:childTnLst>
                        <p:par>
                          <p:cTn id="151" fill="hold">
                            <p:stCondLst>
                              <p:cond delay="0"/>
                            </p:stCondLst>
                            <p:childTnLst>
                              <p:par>
                                <p:cTn id="15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4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5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6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5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7" fill="hold">
                      <p:stCondLst>
                        <p:cond delay="indefinite"/>
                      </p:stCondLst>
                      <p:childTnLst>
                        <p:par>
                          <p:cTn id="158" fill="hold">
                            <p:stCondLst>
                              <p:cond delay="0"/>
                            </p:stCondLst>
                            <p:childTnLst>
                              <p:par>
                                <p:cTn id="15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1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2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3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5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4" fill="hold">
                      <p:stCondLst>
                        <p:cond delay="indefinite"/>
                      </p:stCondLst>
                      <p:childTnLst>
                        <p:par>
                          <p:cTn id="165" fill="hold">
                            <p:stCondLst>
                              <p:cond delay="0"/>
                            </p:stCondLst>
                            <p:childTnLst>
                              <p:par>
                                <p:cTn id="16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8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9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0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6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1" fill="hold">
                      <p:stCondLst>
                        <p:cond delay="indefinite"/>
                      </p:stCondLst>
                      <p:childTnLst>
                        <p:par>
                          <p:cTn id="172" fill="hold">
                            <p:stCondLst>
                              <p:cond delay="0"/>
                            </p:stCondLst>
                            <p:childTnLst>
                              <p:par>
                                <p:cTn id="17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5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6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7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7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8" fill="hold">
                      <p:stCondLst>
                        <p:cond delay="indefinite"/>
                      </p:stCondLst>
                      <p:childTnLst>
                        <p:par>
                          <p:cTn id="179" fill="hold">
                            <p:stCondLst>
                              <p:cond delay="0"/>
                            </p:stCondLst>
                            <p:childTnLst>
                              <p:par>
                                <p:cTn id="18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2" dur="10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3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4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8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5" fill="hold">
                      <p:stCondLst>
                        <p:cond delay="indefinite"/>
                      </p:stCondLst>
                      <p:childTnLst>
                        <p:par>
                          <p:cTn id="186" fill="hold">
                            <p:stCondLst>
                              <p:cond delay="0"/>
                            </p:stCondLst>
                            <p:childTnLst>
                              <p:par>
                                <p:cTn id="18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9" dur="10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0" dur="1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1" dur="1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8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2" fill="hold">
                      <p:stCondLst>
                        <p:cond delay="indefinite"/>
                      </p:stCondLst>
                      <p:childTnLst>
                        <p:par>
                          <p:cTn id="193" fill="hold">
                            <p:stCondLst>
                              <p:cond delay="0"/>
                            </p:stCondLst>
                            <p:childTnLst>
                              <p:par>
                                <p:cTn id="19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6" dur="10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7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8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9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9" fill="hold">
                      <p:stCondLst>
                        <p:cond delay="indefinite"/>
                      </p:stCondLst>
                      <p:childTnLst>
                        <p:par>
                          <p:cTn id="200" fill="hold">
                            <p:stCondLst>
                              <p:cond delay="0"/>
                            </p:stCondLst>
                            <p:childTnLst>
                              <p:par>
                                <p:cTn id="20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3" dur="10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4" dur="1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5" dur="1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20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6" fill="hold">
                      <p:stCondLst>
                        <p:cond delay="indefinite"/>
                      </p:stCondLst>
                      <p:childTnLst>
                        <p:par>
                          <p:cTn id="207" fill="hold">
                            <p:stCondLst>
                              <p:cond delay="0"/>
                            </p:stCondLst>
                            <p:childTnLst>
                              <p:par>
                                <p:cTn id="208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0" dur="10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1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2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20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3" fill="hold">
                      <p:stCondLst>
                        <p:cond delay="indefinite"/>
                      </p:stCondLst>
                      <p:childTnLst>
                        <p:par>
                          <p:cTn id="214" fill="hold">
                            <p:stCondLst>
                              <p:cond delay="0"/>
                            </p:stCondLst>
                            <p:childTnLst>
                              <p:par>
                                <p:cTn id="21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7" dur="10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8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9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21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0" fill="hold">
                      <p:stCondLst>
                        <p:cond delay="indefinite"/>
                      </p:stCondLst>
                      <p:childTnLst>
                        <p:par>
                          <p:cTn id="221" fill="hold">
                            <p:stCondLst>
                              <p:cond delay="0"/>
                            </p:stCondLst>
                            <p:childTnLst>
                              <p:par>
                                <p:cTn id="22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4" dur="10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5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6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22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7" fill="hold">
                      <p:stCondLst>
                        <p:cond delay="indefinite"/>
                      </p:stCondLst>
                      <p:childTnLst>
                        <p:par>
                          <p:cTn id="228" fill="hold">
                            <p:stCondLst>
                              <p:cond delay="0"/>
                            </p:stCondLst>
                            <p:childTnLst>
                              <p:par>
                                <p:cTn id="22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1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2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3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22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5" grpId="0" animBg="1"/>
      <p:bldP spid="6" grpId="0"/>
      <p:bldP spid="7" grpId="0"/>
      <p:bldP spid="10" grpId="0"/>
      <p:bldP spid="28" grpId="0" animBg="1"/>
      <p:bldP spid="29" grpId="0"/>
      <p:bldP spid="30" grpId="0"/>
      <p:bldP spid="31" grpId="0"/>
      <p:bldP spid="33" grpId="0" animBg="1"/>
      <p:bldP spid="34" grpId="0"/>
      <p:bldP spid="35" grpId="0"/>
      <p:bldP spid="36" grpId="0"/>
      <p:bldP spid="37" grpId="0" animBg="1"/>
      <p:bldP spid="38" grpId="0"/>
      <p:bldP spid="21" grpId="0"/>
      <p:bldP spid="22" grpId="0"/>
      <p:bldP spid="24" grpId="0" animBg="1"/>
      <p:bldP spid="25" grpId="0"/>
      <p:bldP spid="26" grpId="0"/>
      <p:bldP spid="27" grpId="0"/>
      <p:bldP spid="46" grpId="0"/>
      <p:bldP spid="47" grpId="0"/>
      <p:bldP spid="49" grpId="0" animBg="1"/>
      <p:bldP spid="50" grpId="0"/>
      <p:bldP spid="51" grpId="0"/>
      <p:bldP spid="52" grpId="0"/>
      <p:bldP spid="39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-12" y="-13"/>
            <a:ext cx="12192007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4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যোগ</a:t>
            </a:r>
            <a:r>
              <a:rPr lang="en-US" sz="54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বিয়োগ</a:t>
            </a:r>
            <a:r>
              <a:rPr lang="en-US" sz="54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NikoshBAN" panose="02000000000000000000" pitchFamily="2" charset="0"/>
              </a:rPr>
              <a:t> </a:t>
            </a:r>
            <a:r>
              <a:rPr lang="en-US" sz="5400" b="1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NikoshBAN" panose="02000000000000000000" pitchFamily="2" charset="0"/>
              </a:rPr>
              <a:t>করতে</a:t>
            </a:r>
            <a:r>
              <a:rPr lang="en-US" sz="54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NikoshBAN" panose="02000000000000000000" pitchFamily="2" charset="0"/>
              </a:rPr>
              <a:t> </a:t>
            </a:r>
            <a:r>
              <a:rPr lang="en-US" sz="54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হলে</a:t>
            </a:r>
            <a:r>
              <a:rPr lang="en-US" sz="54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সংখ্যার</a:t>
            </a:r>
            <a:r>
              <a:rPr lang="en-US" sz="54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ডানে</a:t>
            </a:r>
            <a:r>
              <a:rPr lang="en-US" sz="54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একই</a:t>
            </a:r>
            <a:r>
              <a:rPr lang="en-US" sz="54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রকম</a:t>
            </a:r>
            <a:r>
              <a:rPr lang="en-US" sz="54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অক্ষর</a:t>
            </a:r>
            <a:r>
              <a:rPr lang="en-US" sz="54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 </a:t>
            </a:r>
            <a:r>
              <a:rPr lang="en-US" sz="54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থাকতে</a:t>
            </a:r>
            <a:r>
              <a:rPr lang="en-US" sz="54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হয়</a:t>
            </a:r>
            <a:r>
              <a:rPr lang="en-US" sz="54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। </a:t>
            </a:r>
            <a:r>
              <a:rPr lang="en-US" sz="54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নাহলে</a:t>
            </a:r>
            <a:r>
              <a:rPr lang="en-US" sz="54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যোগ</a:t>
            </a:r>
            <a:r>
              <a:rPr lang="en-US" sz="54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বিয়োগ</a:t>
            </a:r>
            <a:r>
              <a:rPr lang="en-US" sz="54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b="1" dirty="0" err="1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হ</a:t>
            </a:r>
            <a:r>
              <a:rPr lang="en-US" sz="54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য়</a:t>
            </a:r>
            <a:r>
              <a:rPr lang="en-US" sz="54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না</a:t>
            </a:r>
            <a:r>
              <a:rPr lang="en-US" sz="54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। </a:t>
            </a:r>
            <a:endParaRPr lang="en-US" sz="54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538085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108361" y="-8"/>
            <a:ext cx="302029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54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endParaRPr lang="en-US" sz="54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108359" y="581868"/>
            <a:ext cx="302029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54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endParaRPr lang="en-US" sz="54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4" name="Straight Connector 3"/>
          <p:cNvCxnSpPr/>
          <p:nvPr/>
        </p:nvCxnSpPr>
        <p:spPr>
          <a:xfrm flipV="1">
            <a:off x="803559" y="1368788"/>
            <a:ext cx="5181603" cy="16644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Plus 4"/>
          <p:cNvSpPr/>
          <p:nvPr/>
        </p:nvSpPr>
        <p:spPr>
          <a:xfrm>
            <a:off x="2557831" y="715986"/>
            <a:ext cx="659888" cy="637306"/>
          </a:xfrm>
          <a:prstGeom prst="mathPlus">
            <a:avLst>
              <a:gd name="adj1" fmla="val 15122"/>
            </a:avLst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sz="1150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708314" y="1260746"/>
            <a:ext cx="2464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54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 ab</a:t>
            </a:r>
            <a:endParaRPr lang="en-US" sz="54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308761" y="-114315"/>
            <a:ext cx="302029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ab</a:t>
            </a:r>
            <a:endParaRPr lang="en-US" sz="54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4308759" y="453723"/>
            <a:ext cx="302029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abc</a:t>
            </a:r>
            <a:endParaRPr lang="en-US" sz="54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8" name="Plus 27"/>
          <p:cNvSpPr/>
          <p:nvPr/>
        </p:nvSpPr>
        <p:spPr>
          <a:xfrm>
            <a:off x="3167435" y="1439888"/>
            <a:ext cx="659888" cy="637306"/>
          </a:xfrm>
          <a:prstGeom prst="mathPlus">
            <a:avLst>
              <a:gd name="adj1" fmla="val 15122"/>
            </a:avLst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sz="1150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3861079" y="1263351"/>
            <a:ext cx="331124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 </a:t>
            </a:r>
            <a:r>
              <a:rPr lang="en-US" sz="5400" b="1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abc</a:t>
            </a:r>
            <a:endParaRPr lang="en-US" sz="54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574953" y="2524125"/>
            <a:ext cx="302029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54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endParaRPr lang="en-US" sz="5400" b="1" dirty="0">
              <a:solidFill>
                <a:srgbClr val="00B05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574951" y="3106001"/>
            <a:ext cx="302029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54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</a:t>
            </a:r>
            <a:endParaRPr lang="en-US" sz="5400" b="1" dirty="0">
              <a:solidFill>
                <a:srgbClr val="00B05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32" name="Straight Connector 31"/>
          <p:cNvCxnSpPr/>
          <p:nvPr/>
        </p:nvCxnSpPr>
        <p:spPr>
          <a:xfrm flipV="1">
            <a:off x="351548" y="3892921"/>
            <a:ext cx="5181603" cy="16644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Plus 32"/>
          <p:cNvSpPr/>
          <p:nvPr/>
        </p:nvSpPr>
        <p:spPr>
          <a:xfrm>
            <a:off x="2024423" y="3240119"/>
            <a:ext cx="659888" cy="637306"/>
          </a:xfrm>
          <a:prstGeom prst="mathPlus">
            <a:avLst>
              <a:gd name="adj1" fmla="val 15122"/>
            </a:avLst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sz="11500">
              <a:solidFill>
                <a:srgbClr val="00B05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1146455" y="3784879"/>
            <a:ext cx="2464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54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11</a:t>
            </a:r>
            <a:endParaRPr lang="en-US" sz="5400" b="1" dirty="0">
              <a:solidFill>
                <a:srgbClr val="00B05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3775353" y="2409818"/>
            <a:ext cx="302029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US" sz="54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</a:t>
            </a:r>
            <a:r>
              <a:rPr lang="en-US" sz="5400" b="1" dirty="0" smtClean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z</a:t>
            </a:r>
            <a:endParaRPr lang="en-US" sz="5400" b="1" dirty="0">
              <a:solidFill>
                <a:srgbClr val="00B0F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3775351" y="2977856"/>
            <a:ext cx="302029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dirty="0" err="1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US" sz="5400" b="1" dirty="0" err="1" smtClean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z</a:t>
            </a:r>
            <a:r>
              <a:rPr lang="en-US" sz="5400" b="1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</a:t>
            </a:r>
            <a:endParaRPr lang="en-US" sz="54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3799169" y="3651521"/>
            <a:ext cx="2464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xyz</a:t>
            </a:r>
            <a:endParaRPr lang="en-US" sz="5400" b="1" dirty="0">
              <a:solidFill>
                <a:srgbClr val="00B05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6699585" y="2505070"/>
            <a:ext cx="302029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54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endParaRPr lang="en-US" sz="5400" b="1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6699583" y="3086946"/>
            <a:ext cx="302029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54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</a:t>
            </a:r>
            <a:endParaRPr lang="en-US" sz="5400" b="1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23" name="Straight Connector 22"/>
          <p:cNvCxnSpPr/>
          <p:nvPr/>
        </p:nvCxnSpPr>
        <p:spPr>
          <a:xfrm flipV="1">
            <a:off x="6337633" y="3873866"/>
            <a:ext cx="5181603" cy="16644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Plus 23"/>
          <p:cNvSpPr/>
          <p:nvPr/>
        </p:nvSpPr>
        <p:spPr>
          <a:xfrm>
            <a:off x="8149055" y="3221064"/>
            <a:ext cx="659888" cy="637306"/>
          </a:xfrm>
          <a:prstGeom prst="mathPlus">
            <a:avLst>
              <a:gd name="adj1" fmla="val 15122"/>
            </a:avLst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sz="1150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7271087" y="3765824"/>
            <a:ext cx="2464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54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12</a:t>
            </a:r>
            <a:endParaRPr lang="en-US" sz="5400" b="1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9899985" y="2390763"/>
            <a:ext cx="302029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US" sz="54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</a:t>
            </a:r>
            <a:r>
              <a:rPr lang="en-US" sz="5400" b="1" dirty="0" smtClean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z</a:t>
            </a:r>
            <a:endParaRPr lang="en-US" sz="5400" b="1" dirty="0">
              <a:solidFill>
                <a:srgbClr val="00B0F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9899983" y="2958801"/>
            <a:ext cx="302029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dirty="0" err="1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US" sz="5400" b="1" dirty="0" err="1" smtClean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z</a:t>
            </a:r>
            <a:r>
              <a:rPr lang="en-US" sz="5400" b="1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</a:t>
            </a:r>
            <a:endParaRPr lang="en-US" sz="54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9923801" y="3632466"/>
            <a:ext cx="2464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dirty="0" err="1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xzy</a:t>
            </a:r>
            <a:endParaRPr lang="en-US" sz="5400" b="1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2862634" y="5140033"/>
            <a:ext cx="6567116" cy="17235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300" b="1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অক্ষরের</a:t>
            </a:r>
            <a:r>
              <a:rPr lang="en-US" sz="53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300" b="1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মিল</a:t>
            </a:r>
            <a:r>
              <a:rPr lang="bn-IN" sz="53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না </a:t>
            </a:r>
            <a:r>
              <a:rPr lang="en-US" sz="5300" b="1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থাকলে</a:t>
            </a:r>
            <a:r>
              <a:rPr lang="en-US" sz="53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300" b="1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বীজগণিতে</a:t>
            </a:r>
            <a:r>
              <a:rPr lang="en-US" sz="53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300" b="1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যোগ</a:t>
            </a:r>
            <a:r>
              <a:rPr lang="en-US" sz="53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300" b="1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বিয়োগ</a:t>
            </a:r>
            <a:r>
              <a:rPr lang="en-US" sz="53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300" b="1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চলে</a:t>
            </a:r>
            <a:r>
              <a:rPr lang="bn-IN" sz="53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না</a:t>
            </a:r>
            <a:endParaRPr lang="en-US" sz="5300" b="1" dirty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648741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2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3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4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4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5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6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6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7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5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8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2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8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>
                      <p:stCondLst>
                        <p:cond delay="indefinite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8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9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9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1" fill="hold">
                      <p:stCondLst>
                        <p:cond delay="indefinite"/>
                      </p:stCondLst>
                      <p:childTnLst>
                        <p:par>
                          <p:cTn id="102" fill="hold">
                            <p:stCondLst>
                              <p:cond delay="0"/>
                            </p:stCondLst>
                            <p:childTnLst>
                              <p:par>
                                <p:cTn id="10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5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6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0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2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3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4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1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0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1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1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2" fill="hold">
                      <p:stCondLst>
                        <p:cond delay="indefinite"/>
                      </p:stCondLst>
                      <p:childTnLst>
                        <p:par>
                          <p:cTn id="123" fill="hold">
                            <p:stCondLst>
                              <p:cond delay="0"/>
                            </p:stCondLst>
                            <p:childTnLst>
                              <p:par>
                                <p:cTn id="12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6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7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8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2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9" fill="hold">
                      <p:stCondLst>
                        <p:cond delay="indefinite"/>
                      </p:stCondLst>
                      <p:childTnLst>
                        <p:par>
                          <p:cTn id="130" fill="hold">
                            <p:stCondLst>
                              <p:cond delay="0"/>
                            </p:stCondLst>
                            <p:childTnLst>
                              <p:par>
                                <p:cTn id="13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3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4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5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3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6" fill="hold">
                      <p:stCondLst>
                        <p:cond delay="indefinite"/>
                      </p:stCondLst>
                      <p:childTnLst>
                        <p:par>
                          <p:cTn id="137" fill="hold">
                            <p:stCondLst>
                              <p:cond delay="0"/>
                            </p:stCondLst>
                            <p:childTnLst>
                              <p:par>
                                <p:cTn id="13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0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1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2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3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3" fill="hold">
                      <p:stCondLst>
                        <p:cond delay="indefinite"/>
                      </p:stCondLst>
                      <p:childTnLst>
                        <p:par>
                          <p:cTn id="144" fill="hold">
                            <p:stCondLst>
                              <p:cond delay="0"/>
                            </p:stCondLst>
                            <p:childTnLst>
                              <p:par>
                                <p:cTn id="14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7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8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9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4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0" fill="hold">
                      <p:stCondLst>
                        <p:cond delay="indefinite"/>
                      </p:stCondLst>
                      <p:childTnLst>
                        <p:par>
                          <p:cTn id="151" fill="hold">
                            <p:stCondLst>
                              <p:cond delay="0"/>
                            </p:stCondLst>
                            <p:childTnLst>
                              <p:par>
                                <p:cTn id="15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4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5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6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5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7" fill="hold">
                      <p:stCondLst>
                        <p:cond delay="indefinite"/>
                      </p:stCondLst>
                      <p:childTnLst>
                        <p:par>
                          <p:cTn id="158" fill="hold">
                            <p:stCondLst>
                              <p:cond delay="0"/>
                            </p:stCondLst>
                            <p:childTnLst>
                              <p:par>
                                <p:cTn id="15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1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2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3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5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4" fill="hold">
                      <p:stCondLst>
                        <p:cond delay="indefinite"/>
                      </p:stCondLst>
                      <p:childTnLst>
                        <p:par>
                          <p:cTn id="165" fill="hold">
                            <p:stCondLst>
                              <p:cond delay="0"/>
                            </p:stCondLst>
                            <p:childTnLst>
                              <p:par>
                                <p:cTn id="16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8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9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0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6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1" fill="hold">
                      <p:stCondLst>
                        <p:cond delay="indefinite"/>
                      </p:stCondLst>
                      <p:childTnLst>
                        <p:par>
                          <p:cTn id="172" fill="hold">
                            <p:stCondLst>
                              <p:cond delay="0"/>
                            </p:stCondLst>
                            <p:childTnLst>
                              <p:par>
                                <p:cTn id="17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5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6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7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7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8" fill="hold">
                      <p:stCondLst>
                        <p:cond delay="indefinite"/>
                      </p:stCondLst>
                      <p:childTnLst>
                        <p:par>
                          <p:cTn id="179" fill="hold">
                            <p:stCondLst>
                              <p:cond delay="0"/>
                            </p:stCondLst>
                            <p:childTnLst>
                              <p:par>
                                <p:cTn id="18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2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3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4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8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5" grpId="0" animBg="1"/>
      <p:bldP spid="6" grpId="0"/>
      <p:bldP spid="7" grpId="0"/>
      <p:bldP spid="10" grpId="0"/>
      <p:bldP spid="28" grpId="0" animBg="1"/>
      <p:bldP spid="29" grpId="0"/>
      <p:bldP spid="30" grpId="0"/>
      <p:bldP spid="31" grpId="0"/>
      <p:bldP spid="33" grpId="0" animBg="1"/>
      <p:bldP spid="34" grpId="0"/>
      <p:bldP spid="35" grpId="0"/>
      <p:bldP spid="36" grpId="0"/>
      <p:bldP spid="20" grpId="0"/>
      <p:bldP spid="21" grpId="0"/>
      <p:bldP spid="22" grpId="0"/>
      <p:bldP spid="24" grpId="0" animBg="1"/>
      <p:bldP spid="25" grpId="0"/>
      <p:bldP spid="26" grpId="0"/>
      <p:bldP spid="27" grpId="0"/>
      <p:bldP spid="39" grpId="0"/>
      <p:bldP spid="37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108361" y="-8"/>
            <a:ext cx="302029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54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endParaRPr lang="en-US" sz="54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108359" y="581868"/>
            <a:ext cx="302029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54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endParaRPr lang="en-US" sz="54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4" name="Straight Connector 3"/>
          <p:cNvCxnSpPr/>
          <p:nvPr/>
        </p:nvCxnSpPr>
        <p:spPr>
          <a:xfrm flipV="1">
            <a:off x="803559" y="1368788"/>
            <a:ext cx="5181603" cy="16644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Plus 4"/>
          <p:cNvSpPr/>
          <p:nvPr/>
        </p:nvSpPr>
        <p:spPr>
          <a:xfrm>
            <a:off x="2557831" y="715986"/>
            <a:ext cx="659888" cy="637306"/>
          </a:xfrm>
          <a:prstGeom prst="mathPlus">
            <a:avLst>
              <a:gd name="adj1" fmla="val 15122"/>
            </a:avLst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sz="1150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708314" y="1260746"/>
            <a:ext cx="2464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54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 abc²</a:t>
            </a:r>
            <a:endParaRPr lang="en-US" sz="54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308761" y="-114315"/>
            <a:ext cx="302029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abc²</a:t>
            </a:r>
            <a:endParaRPr lang="en-US" sz="54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4308759" y="453723"/>
            <a:ext cx="302029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abc</a:t>
            </a:r>
            <a:endParaRPr lang="en-US" sz="54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8" name="Plus 27"/>
          <p:cNvSpPr/>
          <p:nvPr/>
        </p:nvSpPr>
        <p:spPr>
          <a:xfrm>
            <a:off x="3167435" y="1439888"/>
            <a:ext cx="659888" cy="637306"/>
          </a:xfrm>
          <a:prstGeom prst="mathPlus">
            <a:avLst>
              <a:gd name="adj1" fmla="val 15122"/>
            </a:avLst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sz="1150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3861079" y="1263351"/>
            <a:ext cx="331124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 </a:t>
            </a:r>
            <a:r>
              <a:rPr lang="en-US" sz="5400" b="1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abc</a:t>
            </a:r>
            <a:endParaRPr lang="en-US" sz="54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574953" y="2524125"/>
            <a:ext cx="302029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54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endParaRPr lang="en-US" sz="5400" b="1" dirty="0">
              <a:solidFill>
                <a:srgbClr val="00B05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574951" y="3106001"/>
            <a:ext cx="302029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54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endParaRPr lang="en-US" sz="5400" b="1" dirty="0">
              <a:solidFill>
                <a:srgbClr val="00B05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32" name="Straight Connector 31"/>
          <p:cNvCxnSpPr/>
          <p:nvPr/>
        </p:nvCxnSpPr>
        <p:spPr>
          <a:xfrm flipV="1">
            <a:off x="1016567" y="3892921"/>
            <a:ext cx="5181603" cy="16644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Plus 32"/>
          <p:cNvSpPr/>
          <p:nvPr/>
        </p:nvSpPr>
        <p:spPr>
          <a:xfrm>
            <a:off x="2024423" y="3240119"/>
            <a:ext cx="659888" cy="637306"/>
          </a:xfrm>
          <a:prstGeom prst="mathPlus">
            <a:avLst>
              <a:gd name="adj1" fmla="val 15122"/>
            </a:avLst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sz="11500">
              <a:solidFill>
                <a:srgbClr val="00B05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1146455" y="3784879"/>
            <a:ext cx="2464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5400" b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en-US" sz="54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xyz</a:t>
            </a:r>
            <a:r>
              <a:rPr lang="en-US" sz="54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²</a:t>
            </a:r>
            <a:endParaRPr lang="en-US" sz="5400" b="1" dirty="0">
              <a:solidFill>
                <a:srgbClr val="00B05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3775353" y="2409818"/>
            <a:ext cx="302029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US" sz="54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</a:t>
            </a:r>
            <a:r>
              <a:rPr lang="en-US" sz="5400" b="1" dirty="0" smtClean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z</a:t>
            </a:r>
            <a:r>
              <a:rPr lang="en-US" sz="54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²</a:t>
            </a:r>
            <a:endParaRPr lang="en-US" sz="5400" b="1" dirty="0">
              <a:solidFill>
                <a:srgbClr val="00B0F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3775351" y="2977856"/>
            <a:ext cx="302029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dirty="0" err="1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US" sz="5400" b="1" dirty="0" err="1" smtClean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z</a:t>
            </a:r>
            <a:r>
              <a:rPr lang="en-US" sz="5400" b="1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</a:t>
            </a:r>
            <a:endParaRPr lang="en-US" sz="54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3599137" y="3780113"/>
            <a:ext cx="2464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 </a:t>
            </a:r>
            <a:r>
              <a:rPr lang="en-US" sz="54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 </a:t>
            </a:r>
            <a:r>
              <a:rPr lang="en-US" sz="5400" b="1" dirty="0" err="1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xzy</a:t>
            </a:r>
            <a:endParaRPr lang="en-US" sz="5400" b="1" dirty="0">
              <a:solidFill>
                <a:srgbClr val="00B05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6699585" y="2505070"/>
            <a:ext cx="302029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54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endParaRPr lang="en-US" sz="5400" b="1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6699583" y="3086946"/>
            <a:ext cx="302029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54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</a:t>
            </a:r>
            <a:endParaRPr lang="en-US" sz="5400" b="1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23" name="Straight Connector 22"/>
          <p:cNvCxnSpPr/>
          <p:nvPr/>
        </p:nvCxnSpPr>
        <p:spPr>
          <a:xfrm flipV="1">
            <a:off x="6808690" y="3873866"/>
            <a:ext cx="5181603" cy="16644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Plus 23"/>
          <p:cNvSpPr/>
          <p:nvPr/>
        </p:nvSpPr>
        <p:spPr>
          <a:xfrm>
            <a:off x="8149055" y="3221064"/>
            <a:ext cx="659888" cy="637306"/>
          </a:xfrm>
          <a:prstGeom prst="mathPlus">
            <a:avLst>
              <a:gd name="adj1" fmla="val 15122"/>
            </a:avLst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sz="1150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7271087" y="3765824"/>
            <a:ext cx="2464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54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13</a:t>
            </a:r>
            <a:endParaRPr lang="en-US" sz="5400" b="1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9899985" y="2390763"/>
            <a:ext cx="302029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US" sz="54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</a:t>
            </a:r>
            <a:r>
              <a:rPr lang="en-US" sz="5400" b="1" dirty="0" smtClean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z</a:t>
            </a:r>
            <a:r>
              <a:rPr lang="en-US" sz="54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²</a:t>
            </a:r>
            <a:endParaRPr lang="en-US" sz="5400" b="1" dirty="0">
              <a:solidFill>
                <a:srgbClr val="00B0F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9899983" y="2958801"/>
            <a:ext cx="302029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US" sz="5400" b="1" dirty="0" smtClean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z</a:t>
            </a:r>
            <a:r>
              <a:rPr lang="en-US" sz="54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²y</a:t>
            </a:r>
            <a:endParaRPr lang="en-US" sz="54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9923801" y="3761058"/>
            <a:ext cx="2464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xz</a:t>
            </a:r>
            <a:r>
              <a:rPr lang="en-US" sz="54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²</a:t>
            </a:r>
            <a:r>
              <a:rPr lang="en-US" sz="54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</a:t>
            </a:r>
            <a:endParaRPr lang="en-US" sz="5400" b="1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185227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2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3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4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4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5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6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6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7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5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8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2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8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>
                      <p:stCondLst>
                        <p:cond delay="indefinite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8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9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9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1" fill="hold">
                      <p:stCondLst>
                        <p:cond delay="indefinite"/>
                      </p:stCondLst>
                      <p:childTnLst>
                        <p:par>
                          <p:cTn id="102" fill="hold">
                            <p:stCondLst>
                              <p:cond delay="0"/>
                            </p:stCondLst>
                            <p:childTnLst>
                              <p:par>
                                <p:cTn id="10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5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6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0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2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3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4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1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0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1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1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2" fill="hold">
                      <p:stCondLst>
                        <p:cond delay="indefinite"/>
                      </p:stCondLst>
                      <p:childTnLst>
                        <p:par>
                          <p:cTn id="123" fill="hold">
                            <p:stCondLst>
                              <p:cond delay="0"/>
                            </p:stCondLst>
                            <p:childTnLst>
                              <p:par>
                                <p:cTn id="12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6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7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8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2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9" fill="hold">
                      <p:stCondLst>
                        <p:cond delay="indefinite"/>
                      </p:stCondLst>
                      <p:childTnLst>
                        <p:par>
                          <p:cTn id="130" fill="hold">
                            <p:stCondLst>
                              <p:cond delay="0"/>
                            </p:stCondLst>
                            <p:childTnLst>
                              <p:par>
                                <p:cTn id="13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3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4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5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3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6" fill="hold">
                      <p:stCondLst>
                        <p:cond delay="indefinite"/>
                      </p:stCondLst>
                      <p:childTnLst>
                        <p:par>
                          <p:cTn id="137" fill="hold">
                            <p:stCondLst>
                              <p:cond delay="0"/>
                            </p:stCondLst>
                            <p:childTnLst>
                              <p:par>
                                <p:cTn id="13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0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1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2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3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3" fill="hold">
                      <p:stCondLst>
                        <p:cond delay="indefinite"/>
                      </p:stCondLst>
                      <p:childTnLst>
                        <p:par>
                          <p:cTn id="144" fill="hold">
                            <p:stCondLst>
                              <p:cond delay="0"/>
                            </p:stCondLst>
                            <p:childTnLst>
                              <p:par>
                                <p:cTn id="14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7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8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9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4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0" fill="hold">
                      <p:stCondLst>
                        <p:cond delay="indefinite"/>
                      </p:stCondLst>
                      <p:childTnLst>
                        <p:par>
                          <p:cTn id="151" fill="hold">
                            <p:stCondLst>
                              <p:cond delay="0"/>
                            </p:stCondLst>
                            <p:childTnLst>
                              <p:par>
                                <p:cTn id="15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4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5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6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5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7" fill="hold">
                      <p:stCondLst>
                        <p:cond delay="indefinite"/>
                      </p:stCondLst>
                      <p:childTnLst>
                        <p:par>
                          <p:cTn id="158" fill="hold">
                            <p:stCondLst>
                              <p:cond delay="0"/>
                            </p:stCondLst>
                            <p:childTnLst>
                              <p:par>
                                <p:cTn id="15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1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2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3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5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4" fill="hold">
                      <p:stCondLst>
                        <p:cond delay="indefinite"/>
                      </p:stCondLst>
                      <p:childTnLst>
                        <p:par>
                          <p:cTn id="165" fill="hold">
                            <p:stCondLst>
                              <p:cond delay="0"/>
                            </p:stCondLst>
                            <p:childTnLst>
                              <p:par>
                                <p:cTn id="16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8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9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0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6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1" fill="hold">
                      <p:stCondLst>
                        <p:cond delay="indefinite"/>
                      </p:stCondLst>
                      <p:childTnLst>
                        <p:par>
                          <p:cTn id="172" fill="hold">
                            <p:stCondLst>
                              <p:cond delay="0"/>
                            </p:stCondLst>
                            <p:childTnLst>
                              <p:par>
                                <p:cTn id="17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5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6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7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7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5" grpId="0" animBg="1"/>
      <p:bldP spid="6" grpId="0"/>
      <p:bldP spid="7" grpId="0"/>
      <p:bldP spid="10" grpId="0"/>
      <p:bldP spid="28" grpId="0" animBg="1"/>
      <p:bldP spid="29" grpId="0"/>
      <p:bldP spid="30" grpId="0"/>
      <p:bldP spid="31" grpId="0"/>
      <p:bldP spid="33" grpId="0" animBg="1"/>
      <p:bldP spid="34" grpId="0"/>
      <p:bldP spid="35" grpId="0"/>
      <p:bldP spid="36" grpId="0"/>
      <p:bldP spid="20" grpId="0"/>
      <p:bldP spid="21" grpId="0"/>
      <p:bldP spid="22" grpId="0"/>
      <p:bldP spid="24" grpId="0" animBg="1"/>
      <p:bldP spid="25" grpId="0"/>
      <p:bldP spid="26" grpId="0"/>
      <p:bldP spid="27" grpId="0"/>
      <p:bldP spid="39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108361" y="-8"/>
            <a:ext cx="302029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54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endParaRPr lang="en-US" sz="54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108359" y="581868"/>
            <a:ext cx="302029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54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endParaRPr lang="en-US" sz="54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4" name="Straight Connector 3"/>
          <p:cNvCxnSpPr/>
          <p:nvPr/>
        </p:nvCxnSpPr>
        <p:spPr>
          <a:xfrm flipV="1">
            <a:off x="803559" y="1368788"/>
            <a:ext cx="5181603" cy="16644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Plus 4"/>
          <p:cNvSpPr/>
          <p:nvPr/>
        </p:nvSpPr>
        <p:spPr>
          <a:xfrm>
            <a:off x="2557831" y="715986"/>
            <a:ext cx="659888" cy="637306"/>
          </a:xfrm>
          <a:prstGeom prst="mathPlus">
            <a:avLst>
              <a:gd name="adj1" fmla="val 15122"/>
            </a:avLst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sz="1150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708314" y="1260746"/>
            <a:ext cx="2464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54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 abc²d</a:t>
            </a:r>
            <a:endParaRPr lang="en-US" sz="54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308761" y="-114315"/>
            <a:ext cx="302029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abc²d</a:t>
            </a:r>
            <a:endParaRPr lang="en-US" sz="54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4308759" y="453723"/>
            <a:ext cx="302029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US" sz="5400" b="1" dirty="0" err="1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lang="en-US" sz="5400" b="1" dirty="0" err="1" smtClean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  <a:r>
              <a:rPr lang="en-US" sz="5400" b="1" dirty="0" err="1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endParaRPr lang="en-US" sz="5400" b="1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8" name="Plus 27"/>
          <p:cNvSpPr/>
          <p:nvPr/>
        </p:nvSpPr>
        <p:spPr>
          <a:xfrm>
            <a:off x="3167435" y="1439888"/>
            <a:ext cx="659888" cy="637306"/>
          </a:xfrm>
          <a:prstGeom prst="mathPlus">
            <a:avLst>
              <a:gd name="adj1" fmla="val 15122"/>
            </a:avLst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sz="1150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3861079" y="1263351"/>
            <a:ext cx="331124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 </a:t>
            </a:r>
            <a:r>
              <a:rPr lang="en-US" sz="5400" b="1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US" sz="5400" b="1" dirty="0" err="1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lang="en-US" sz="5400" b="1" dirty="0" err="1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r>
              <a:rPr lang="en-US" sz="5400" b="1" dirty="0" err="1" smtClean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  <a:endParaRPr lang="en-US" sz="5400" b="1" dirty="0">
              <a:solidFill>
                <a:srgbClr val="00B0F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574953" y="2524125"/>
            <a:ext cx="302029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54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endParaRPr lang="en-US" sz="5400" b="1" dirty="0">
              <a:solidFill>
                <a:srgbClr val="00B05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574951" y="3106001"/>
            <a:ext cx="302029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54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endParaRPr lang="en-US" sz="5400" b="1" dirty="0">
              <a:solidFill>
                <a:srgbClr val="00B05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32" name="Straight Connector 31"/>
          <p:cNvCxnSpPr/>
          <p:nvPr/>
        </p:nvCxnSpPr>
        <p:spPr>
          <a:xfrm flipV="1">
            <a:off x="1016567" y="3892921"/>
            <a:ext cx="5181603" cy="16644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Plus 32"/>
          <p:cNvSpPr/>
          <p:nvPr/>
        </p:nvSpPr>
        <p:spPr>
          <a:xfrm>
            <a:off x="2024423" y="3240119"/>
            <a:ext cx="659888" cy="637306"/>
          </a:xfrm>
          <a:prstGeom prst="mathPlus">
            <a:avLst>
              <a:gd name="adj1" fmla="val 15122"/>
            </a:avLst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sz="11500">
              <a:solidFill>
                <a:srgbClr val="00B05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1146455" y="3784879"/>
            <a:ext cx="2464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5400" b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en-US" sz="54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xy</a:t>
            </a:r>
            <a:r>
              <a:rPr lang="en-US" sz="54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²</a:t>
            </a:r>
            <a:r>
              <a:rPr lang="en-US" sz="54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z</a:t>
            </a:r>
            <a:r>
              <a:rPr lang="en-US" sz="54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²</a:t>
            </a:r>
            <a:endParaRPr lang="en-US" sz="5400" b="1" dirty="0">
              <a:solidFill>
                <a:srgbClr val="00B05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3775353" y="2409818"/>
            <a:ext cx="302029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US" sz="54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y²</a:t>
            </a:r>
            <a:r>
              <a:rPr lang="en-US" sz="5400" b="1" dirty="0" smtClean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z</a:t>
            </a:r>
            <a:r>
              <a:rPr lang="en-US" sz="54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²</a:t>
            </a:r>
            <a:endParaRPr lang="en-US" sz="5400" b="1" dirty="0">
              <a:solidFill>
                <a:srgbClr val="00B0F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3775351" y="2977856"/>
            <a:ext cx="302029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US" sz="5400" b="1" dirty="0" smtClean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z</a:t>
            </a:r>
            <a:r>
              <a:rPr lang="en-US" sz="54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y²</a:t>
            </a:r>
            <a:endParaRPr lang="en-US" sz="54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3570559" y="3794403"/>
            <a:ext cx="267343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 </a:t>
            </a:r>
            <a:r>
              <a:rPr lang="en-US" sz="54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 xy</a:t>
            </a:r>
            <a:r>
              <a:rPr lang="en-US" sz="54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²</a:t>
            </a:r>
            <a:r>
              <a:rPr lang="en-US" sz="54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z</a:t>
            </a:r>
            <a:endParaRPr lang="en-US" sz="5400" b="1" dirty="0">
              <a:solidFill>
                <a:srgbClr val="00B05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6928192" y="690535"/>
            <a:ext cx="302029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54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endParaRPr lang="en-US" sz="5400" b="1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6928190" y="1272411"/>
            <a:ext cx="302029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54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endParaRPr lang="en-US" sz="5400" b="1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23" name="Straight Connector 22"/>
          <p:cNvCxnSpPr/>
          <p:nvPr/>
        </p:nvCxnSpPr>
        <p:spPr>
          <a:xfrm flipV="1">
            <a:off x="6829479" y="2059331"/>
            <a:ext cx="5181603" cy="16644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Plus 23"/>
          <p:cNvSpPr/>
          <p:nvPr/>
        </p:nvSpPr>
        <p:spPr>
          <a:xfrm>
            <a:off x="8377662" y="1406529"/>
            <a:ext cx="659888" cy="637306"/>
          </a:xfrm>
          <a:prstGeom prst="mathPlus">
            <a:avLst>
              <a:gd name="adj1" fmla="val 15122"/>
            </a:avLst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sz="1150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7499694" y="1951289"/>
            <a:ext cx="2464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54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</a:t>
            </a:r>
            <a:endParaRPr lang="en-US" sz="5400" b="1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10128592" y="576228"/>
            <a:ext cx="302029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US" sz="54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y²</a:t>
            </a:r>
            <a:r>
              <a:rPr lang="en-US" sz="5400" b="1" dirty="0" smtClean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z</a:t>
            </a:r>
            <a:r>
              <a:rPr lang="en-US" sz="54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²</a:t>
            </a:r>
            <a:endParaRPr lang="en-US" sz="5400" b="1" dirty="0">
              <a:solidFill>
                <a:srgbClr val="00B0F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10128590" y="1144266"/>
            <a:ext cx="302029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US" sz="5400" b="1" dirty="0" smtClean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z</a:t>
            </a:r>
            <a:r>
              <a:rPr lang="en-US" sz="54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²y²</a:t>
            </a:r>
            <a:endParaRPr lang="en-US" sz="54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10152408" y="1946523"/>
            <a:ext cx="2464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xz</a:t>
            </a:r>
            <a:r>
              <a:rPr lang="en-US" sz="54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²</a:t>
            </a:r>
            <a:r>
              <a:rPr lang="en-US" sz="54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</a:t>
            </a:r>
            <a:r>
              <a:rPr lang="en-US" sz="54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²</a:t>
            </a:r>
            <a:endParaRPr lang="en-US" sz="5400" b="1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7" name="TextBox 46"/>
          <p:cNvSpPr txBox="1"/>
          <p:nvPr/>
        </p:nvSpPr>
        <p:spPr>
          <a:xfrm>
            <a:off x="6923426" y="3629040"/>
            <a:ext cx="302029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54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endParaRPr lang="en-US" sz="5400" b="1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8" name="TextBox 47"/>
          <p:cNvSpPr txBox="1"/>
          <p:nvPr/>
        </p:nvSpPr>
        <p:spPr>
          <a:xfrm>
            <a:off x="6923424" y="4210916"/>
            <a:ext cx="302029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54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</a:t>
            </a:r>
            <a:endParaRPr lang="en-US" sz="5400" b="1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49" name="Straight Connector 48"/>
          <p:cNvCxnSpPr/>
          <p:nvPr/>
        </p:nvCxnSpPr>
        <p:spPr>
          <a:xfrm flipV="1">
            <a:off x="6824713" y="4997836"/>
            <a:ext cx="5181603" cy="16644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0" name="Plus 49"/>
          <p:cNvSpPr/>
          <p:nvPr/>
        </p:nvSpPr>
        <p:spPr>
          <a:xfrm>
            <a:off x="8372896" y="4345034"/>
            <a:ext cx="659888" cy="637306"/>
          </a:xfrm>
          <a:prstGeom prst="mathPlus">
            <a:avLst>
              <a:gd name="adj1" fmla="val 15122"/>
            </a:avLst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sz="1150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1" name="TextBox 50"/>
          <p:cNvSpPr txBox="1"/>
          <p:nvPr/>
        </p:nvSpPr>
        <p:spPr>
          <a:xfrm>
            <a:off x="7494928" y="4889794"/>
            <a:ext cx="2464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54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</a:t>
            </a:r>
            <a:endParaRPr lang="en-US" sz="5400" b="1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2" name="TextBox 51"/>
          <p:cNvSpPr txBox="1"/>
          <p:nvPr/>
        </p:nvSpPr>
        <p:spPr>
          <a:xfrm>
            <a:off x="10123826" y="3514733"/>
            <a:ext cx="302029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y²</a:t>
            </a:r>
            <a:r>
              <a:rPr lang="en-US" sz="5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US" sz="5400" b="1" dirty="0" smtClean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z</a:t>
            </a:r>
            <a:r>
              <a:rPr lang="en-US" sz="54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²</a:t>
            </a:r>
            <a:endParaRPr lang="en-US" sz="5400" b="1" dirty="0">
              <a:solidFill>
                <a:srgbClr val="00B0F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3" name="TextBox 52"/>
          <p:cNvSpPr txBox="1"/>
          <p:nvPr/>
        </p:nvSpPr>
        <p:spPr>
          <a:xfrm>
            <a:off x="10123824" y="4082771"/>
            <a:ext cx="302029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US" sz="5400" b="1" dirty="0" smtClean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z</a:t>
            </a:r>
            <a:r>
              <a:rPr lang="en-US" sz="54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²y²</a:t>
            </a:r>
            <a:endParaRPr lang="en-US" sz="54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4" name="TextBox 53"/>
          <p:cNvSpPr txBox="1"/>
          <p:nvPr/>
        </p:nvSpPr>
        <p:spPr>
          <a:xfrm>
            <a:off x="10147642" y="4885028"/>
            <a:ext cx="2464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xy</a:t>
            </a:r>
            <a:r>
              <a:rPr lang="en-US" sz="5400" b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²</a:t>
            </a:r>
            <a:r>
              <a:rPr lang="en-US" sz="5400" b="1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z</a:t>
            </a:r>
            <a:r>
              <a:rPr lang="en-US" sz="5400" b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²</a:t>
            </a:r>
            <a:endParaRPr lang="en-US" sz="5400" b="1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0" y="5140033"/>
            <a:ext cx="6600825" cy="17235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300" b="1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অক্ষরের</a:t>
            </a:r>
            <a:r>
              <a:rPr lang="en-US" sz="53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300" b="1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মিল</a:t>
            </a:r>
            <a:r>
              <a:rPr lang="bn-IN" sz="53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না </a:t>
            </a:r>
            <a:r>
              <a:rPr lang="en-US" sz="5300" b="1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থাকলে</a:t>
            </a:r>
            <a:r>
              <a:rPr lang="en-US" sz="53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300" b="1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বীজগণিতে</a:t>
            </a:r>
            <a:r>
              <a:rPr lang="en-US" sz="53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300" b="1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যোগ</a:t>
            </a:r>
            <a:r>
              <a:rPr lang="en-US" sz="53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300" b="1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বিয়োগ</a:t>
            </a:r>
            <a:r>
              <a:rPr lang="en-US" sz="53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300" b="1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চলে</a:t>
            </a:r>
            <a:r>
              <a:rPr lang="bn-IN" sz="53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না</a:t>
            </a:r>
            <a:endParaRPr lang="en-US" sz="5300" b="1" dirty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889800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2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3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4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4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5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6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6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7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5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8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2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8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>
                      <p:stCondLst>
                        <p:cond delay="indefinite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8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9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9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1" fill="hold">
                      <p:stCondLst>
                        <p:cond delay="indefinite"/>
                      </p:stCondLst>
                      <p:childTnLst>
                        <p:par>
                          <p:cTn id="102" fill="hold">
                            <p:stCondLst>
                              <p:cond delay="0"/>
                            </p:stCondLst>
                            <p:childTnLst>
                              <p:par>
                                <p:cTn id="10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5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6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0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2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3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4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1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0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1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1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2" fill="hold">
                      <p:stCondLst>
                        <p:cond delay="indefinite"/>
                      </p:stCondLst>
                      <p:childTnLst>
                        <p:par>
                          <p:cTn id="123" fill="hold">
                            <p:stCondLst>
                              <p:cond delay="0"/>
                            </p:stCondLst>
                            <p:childTnLst>
                              <p:par>
                                <p:cTn id="12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6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7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8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2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9" fill="hold">
                      <p:stCondLst>
                        <p:cond delay="indefinite"/>
                      </p:stCondLst>
                      <p:childTnLst>
                        <p:par>
                          <p:cTn id="130" fill="hold">
                            <p:stCondLst>
                              <p:cond delay="0"/>
                            </p:stCondLst>
                            <p:childTnLst>
                              <p:par>
                                <p:cTn id="13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3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4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5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3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6" fill="hold">
                      <p:stCondLst>
                        <p:cond delay="indefinite"/>
                      </p:stCondLst>
                      <p:childTnLst>
                        <p:par>
                          <p:cTn id="137" fill="hold">
                            <p:stCondLst>
                              <p:cond delay="0"/>
                            </p:stCondLst>
                            <p:childTnLst>
                              <p:par>
                                <p:cTn id="13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0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1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2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3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3" fill="hold">
                      <p:stCondLst>
                        <p:cond delay="indefinite"/>
                      </p:stCondLst>
                      <p:childTnLst>
                        <p:par>
                          <p:cTn id="144" fill="hold">
                            <p:stCondLst>
                              <p:cond delay="0"/>
                            </p:stCondLst>
                            <p:childTnLst>
                              <p:par>
                                <p:cTn id="14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7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8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9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4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0" fill="hold">
                      <p:stCondLst>
                        <p:cond delay="indefinite"/>
                      </p:stCondLst>
                      <p:childTnLst>
                        <p:par>
                          <p:cTn id="151" fill="hold">
                            <p:stCondLst>
                              <p:cond delay="0"/>
                            </p:stCondLst>
                            <p:childTnLst>
                              <p:par>
                                <p:cTn id="15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4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5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6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5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7" fill="hold">
                      <p:stCondLst>
                        <p:cond delay="indefinite"/>
                      </p:stCondLst>
                      <p:childTnLst>
                        <p:par>
                          <p:cTn id="158" fill="hold">
                            <p:stCondLst>
                              <p:cond delay="0"/>
                            </p:stCondLst>
                            <p:childTnLst>
                              <p:par>
                                <p:cTn id="15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1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2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3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5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4" fill="hold">
                      <p:stCondLst>
                        <p:cond delay="indefinite"/>
                      </p:stCondLst>
                      <p:childTnLst>
                        <p:par>
                          <p:cTn id="165" fill="hold">
                            <p:stCondLst>
                              <p:cond delay="0"/>
                            </p:stCondLst>
                            <p:childTnLst>
                              <p:par>
                                <p:cTn id="16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8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9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0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6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1" fill="hold">
                      <p:stCondLst>
                        <p:cond delay="indefinite"/>
                      </p:stCondLst>
                      <p:childTnLst>
                        <p:par>
                          <p:cTn id="172" fill="hold">
                            <p:stCondLst>
                              <p:cond delay="0"/>
                            </p:stCondLst>
                            <p:childTnLst>
                              <p:par>
                                <p:cTn id="17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5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6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7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7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8" fill="hold">
                      <p:stCondLst>
                        <p:cond delay="indefinite"/>
                      </p:stCondLst>
                      <p:childTnLst>
                        <p:par>
                          <p:cTn id="179" fill="hold">
                            <p:stCondLst>
                              <p:cond delay="0"/>
                            </p:stCondLst>
                            <p:childTnLst>
                              <p:par>
                                <p:cTn id="18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2" dur="10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3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4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8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5" fill="hold">
                      <p:stCondLst>
                        <p:cond delay="indefinite"/>
                      </p:stCondLst>
                      <p:childTnLst>
                        <p:par>
                          <p:cTn id="186" fill="hold">
                            <p:stCondLst>
                              <p:cond delay="0"/>
                            </p:stCondLst>
                            <p:childTnLst>
                              <p:par>
                                <p:cTn id="18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9" dur="10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0" dur="1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1" dur="1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8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2" fill="hold">
                      <p:stCondLst>
                        <p:cond delay="indefinite"/>
                      </p:stCondLst>
                      <p:childTnLst>
                        <p:par>
                          <p:cTn id="193" fill="hold">
                            <p:stCondLst>
                              <p:cond delay="0"/>
                            </p:stCondLst>
                            <p:childTnLst>
                              <p:par>
                                <p:cTn id="19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6" dur="10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7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8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9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9" fill="hold">
                      <p:stCondLst>
                        <p:cond delay="indefinite"/>
                      </p:stCondLst>
                      <p:childTnLst>
                        <p:par>
                          <p:cTn id="200" fill="hold">
                            <p:stCondLst>
                              <p:cond delay="0"/>
                            </p:stCondLst>
                            <p:childTnLst>
                              <p:par>
                                <p:cTn id="20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3" dur="10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4" dur="1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5" dur="1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20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6" fill="hold">
                      <p:stCondLst>
                        <p:cond delay="indefinite"/>
                      </p:stCondLst>
                      <p:childTnLst>
                        <p:par>
                          <p:cTn id="207" fill="hold">
                            <p:stCondLst>
                              <p:cond delay="0"/>
                            </p:stCondLst>
                            <p:childTnLst>
                              <p:par>
                                <p:cTn id="208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0" dur="10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1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2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20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3" fill="hold">
                      <p:stCondLst>
                        <p:cond delay="indefinite"/>
                      </p:stCondLst>
                      <p:childTnLst>
                        <p:par>
                          <p:cTn id="214" fill="hold">
                            <p:stCondLst>
                              <p:cond delay="0"/>
                            </p:stCondLst>
                            <p:childTnLst>
                              <p:par>
                                <p:cTn id="21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7" dur="10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8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9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21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0" fill="hold">
                      <p:stCondLst>
                        <p:cond delay="indefinite"/>
                      </p:stCondLst>
                      <p:childTnLst>
                        <p:par>
                          <p:cTn id="221" fill="hold">
                            <p:stCondLst>
                              <p:cond delay="0"/>
                            </p:stCondLst>
                            <p:childTnLst>
                              <p:par>
                                <p:cTn id="22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4" dur="10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5" dur="1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6" dur="1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22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7" fill="hold">
                      <p:stCondLst>
                        <p:cond delay="indefinite"/>
                      </p:stCondLst>
                      <p:childTnLst>
                        <p:par>
                          <p:cTn id="228" fill="hold">
                            <p:stCondLst>
                              <p:cond delay="0"/>
                            </p:stCondLst>
                            <p:childTnLst>
                              <p:par>
                                <p:cTn id="22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1" dur="10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2" dur="1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3" dur="1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22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4" fill="hold">
                      <p:stCondLst>
                        <p:cond delay="indefinite"/>
                      </p:stCondLst>
                      <p:childTnLst>
                        <p:par>
                          <p:cTn id="235" fill="hold">
                            <p:stCondLst>
                              <p:cond delay="0"/>
                            </p:stCondLst>
                            <p:childTnLst>
                              <p:par>
                                <p:cTn id="23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8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9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0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23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5" grpId="0" animBg="1"/>
      <p:bldP spid="6" grpId="0"/>
      <p:bldP spid="7" grpId="0"/>
      <p:bldP spid="10" grpId="0"/>
      <p:bldP spid="28" grpId="0" animBg="1"/>
      <p:bldP spid="29" grpId="0"/>
      <p:bldP spid="30" grpId="0"/>
      <p:bldP spid="31" grpId="0"/>
      <p:bldP spid="33" grpId="0" animBg="1"/>
      <p:bldP spid="34" grpId="0"/>
      <p:bldP spid="35" grpId="0"/>
      <p:bldP spid="36" grpId="0"/>
      <p:bldP spid="20" grpId="0"/>
      <p:bldP spid="21" grpId="0"/>
      <p:bldP spid="22" grpId="0"/>
      <p:bldP spid="24" grpId="0" animBg="1"/>
      <p:bldP spid="25" grpId="0"/>
      <p:bldP spid="26" grpId="0"/>
      <p:bldP spid="27" grpId="0"/>
      <p:bldP spid="39" grpId="0"/>
      <p:bldP spid="47" grpId="0"/>
      <p:bldP spid="48" grpId="0"/>
      <p:bldP spid="50" grpId="0" animBg="1"/>
      <p:bldP spid="51" grpId="0"/>
      <p:bldP spid="52" grpId="0"/>
      <p:bldP spid="53" grpId="0"/>
      <p:bldP spid="54" grpId="0"/>
      <p:bldP spid="37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108361" y="-8"/>
            <a:ext cx="302029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54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endParaRPr lang="en-US" sz="54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108359" y="581868"/>
            <a:ext cx="302029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54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endParaRPr lang="en-US" sz="54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4" name="Straight Connector 3"/>
          <p:cNvCxnSpPr/>
          <p:nvPr/>
        </p:nvCxnSpPr>
        <p:spPr>
          <a:xfrm flipV="1">
            <a:off x="914397" y="1368788"/>
            <a:ext cx="5181603" cy="16644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Plus 4"/>
          <p:cNvSpPr/>
          <p:nvPr/>
        </p:nvSpPr>
        <p:spPr>
          <a:xfrm>
            <a:off x="2557831" y="715986"/>
            <a:ext cx="659888" cy="637306"/>
          </a:xfrm>
          <a:prstGeom prst="mathPlus">
            <a:avLst>
              <a:gd name="adj1" fmla="val 15122"/>
            </a:avLst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sz="1150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13982" y="1260746"/>
            <a:ext cx="2558332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54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 a</a:t>
            </a:r>
            <a:r>
              <a:rPr lang="en-US" sz="5400" b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lang="en-US" sz="54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r>
              <a:rPr lang="en-US" sz="5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²</a:t>
            </a:r>
            <a:r>
              <a:rPr lang="en-US" sz="54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d³</a:t>
            </a:r>
            <a:endParaRPr lang="en-US" sz="54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r"/>
            <a:endParaRPr lang="en-US" sz="54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308761" y="-114315"/>
            <a:ext cx="302029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US" sz="5400" b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lang="en-US" sz="54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r>
              <a:rPr lang="en-US" sz="5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²</a:t>
            </a:r>
            <a:r>
              <a:rPr lang="en-US" sz="54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d³</a:t>
            </a:r>
            <a:endParaRPr lang="en-US" sz="54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4308759" y="453723"/>
            <a:ext cx="302029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US" sz="54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lang="en-US" sz="54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r>
              <a:rPr lang="en-US" sz="54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²</a:t>
            </a:r>
            <a:r>
              <a:rPr lang="en-US" sz="5400" b="1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  <a:endParaRPr lang="en-US" sz="5400" b="1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8" name="Plus 27"/>
          <p:cNvSpPr/>
          <p:nvPr/>
        </p:nvSpPr>
        <p:spPr>
          <a:xfrm>
            <a:off x="3167435" y="1439888"/>
            <a:ext cx="659888" cy="637306"/>
          </a:xfrm>
          <a:prstGeom prst="mathPlus">
            <a:avLst>
              <a:gd name="adj1" fmla="val 15122"/>
            </a:avLst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sz="1150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3861079" y="1263351"/>
            <a:ext cx="331124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 a</a:t>
            </a:r>
            <a:r>
              <a:rPr lang="en-US" sz="54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lang="en-US" sz="54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r>
              <a:rPr lang="en-US" sz="5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²</a:t>
            </a:r>
            <a:r>
              <a:rPr lang="en-US" sz="5400" b="1" dirty="0" smtClean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  <a:endParaRPr lang="en-US" sz="5400" b="1" dirty="0">
              <a:solidFill>
                <a:srgbClr val="00B0F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574953" y="2524125"/>
            <a:ext cx="302029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54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endParaRPr lang="en-US" sz="5400" b="1" dirty="0">
              <a:solidFill>
                <a:srgbClr val="00B05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574951" y="3106001"/>
            <a:ext cx="302029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54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endParaRPr lang="en-US" sz="5400" b="1" dirty="0">
              <a:solidFill>
                <a:srgbClr val="00B05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32" name="Straight Connector 31"/>
          <p:cNvCxnSpPr/>
          <p:nvPr/>
        </p:nvCxnSpPr>
        <p:spPr>
          <a:xfrm flipV="1">
            <a:off x="1196678" y="3892921"/>
            <a:ext cx="5181603" cy="16644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Plus 32"/>
          <p:cNvSpPr/>
          <p:nvPr/>
        </p:nvSpPr>
        <p:spPr>
          <a:xfrm>
            <a:off x="2024423" y="3240119"/>
            <a:ext cx="659888" cy="637306"/>
          </a:xfrm>
          <a:prstGeom prst="mathPlus">
            <a:avLst>
              <a:gd name="adj1" fmla="val 15122"/>
            </a:avLst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sz="11500">
              <a:solidFill>
                <a:srgbClr val="00B05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1146455" y="3784879"/>
            <a:ext cx="2464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5400" b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 </a:t>
            </a:r>
            <a:r>
              <a:rPr lang="en-US" sz="54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US" sz="54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³y²</a:t>
            </a:r>
            <a:r>
              <a:rPr lang="en-US" sz="5400" b="1" dirty="0" smtClean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z</a:t>
            </a:r>
            <a:r>
              <a:rPr lang="en-US" sz="54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²</a:t>
            </a:r>
            <a:endParaRPr lang="en-US" sz="5400" b="1" dirty="0">
              <a:solidFill>
                <a:srgbClr val="00B0F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3775353" y="2409818"/>
            <a:ext cx="302029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US" sz="54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³y²</a:t>
            </a:r>
            <a:r>
              <a:rPr lang="en-US" sz="5400" b="1" dirty="0" smtClean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z</a:t>
            </a:r>
            <a:r>
              <a:rPr lang="en-US" sz="54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²</a:t>
            </a:r>
            <a:endParaRPr lang="en-US" sz="5400" b="1" dirty="0">
              <a:solidFill>
                <a:srgbClr val="00B0F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3775351" y="2977856"/>
            <a:ext cx="3020291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 </a:t>
            </a:r>
            <a:r>
              <a:rPr lang="en-US" sz="54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y²</a:t>
            </a:r>
            <a:r>
              <a:rPr lang="en-US" sz="5400" b="1" dirty="0" smtClean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z</a:t>
            </a:r>
            <a:r>
              <a:rPr lang="en-US" sz="5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²</a:t>
            </a:r>
            <a:endParaRPr lang="en-US" sz="5400" b="1" dirty="0">
              <a:solidFill>
                <a:srgbClr val="00B0F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sz="54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3570559" y="3794403"/>
            <a:ext cx="280220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 </a:t>
            </a:r>
            <a:r>
              <a:rPr lang="en-US" sz="54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 x</a:t>
            </a:r>
            <a:r>
              <a:rPr lang="en-US" sz="54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y²</a:t>
            </a:r>
            <a:r>
              <a:rPr lang="en-US" sz="5400" b="1" dirty="0" smtClean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z</a:t>
            </a:r>
            <a:r>
              <a:rPr lang="en-US" sz="54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²</a:t>
            </a:r>
            <a:endParaRPr lang="en-US" sz="5400" b="1" dirty="0">
              <a:solidFill>
                <a:srgbClr val="00B0F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6928192" y="690535"/>
            <a:ext cx="302029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54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</a:t>
            </a:r>
            <a:endParaRPr lang="en-US" sz="5400" b="1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6928190" y="1272411"/>
            <a:ext cx="302029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54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</a:t>
            </a:r>
            <a:endParaRPr lang="en-US" sz="5400" b="1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23" name="Straight Connector 22"/>
          <p:cNvCxnSpPr/>
          <p:nvPr/>
        </p:nvCxnSpPr>
        <p:spPr>
          <a:xfrm flipV="1">
            <a:off x="6912605" y="2059331"/>
            <a:ext cx="5181603" cy="16644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Plus 23"/>
          <p:cNvSpPr/>
          <p:nvPr/>
        </p:nvSpPr>
        <p:spPr>
          <a:xfrm>
            <a:off x="8377662" y="1406529"/>
            <a:ext cx="659888" cy="637306"/>
          </a:xfrm>
          <a:prstGeom prst="mathPlus">
            <a:avLst>
              <a:gd name="adj1" fmla="val 15122"/>
            </a:avLst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sz="1150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7499694" y="1951289"/>
            <a:ext cx="2464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54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</a:t>
            </a:r>
            <a:endParaRPr lang="en-US" sz="5400" b="1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10128592" y="576228"/>
            <a:ext cx="302029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x³</a:t>
            </a:r>
            <a:r>
              <a:rPr lang="en-US" sz="54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y²</a:t>
            </a:r>
            <a:r>
              <a:rPr lang="en-US" sz="5400" b="1" dirty="0" smtClean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z²</a:t>
            </a:r>
            <a:endParaRPr lang="en-US" sz="5400" b="1" dirty="0">
              <a:solidFill>
                <a:srgbClr val="00B0F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10128590" y="1144266"/>
            <a:ext cx="302029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x³</a:t>
            </a:r>
            <a:r>
              <a:rPr lang="en-US" sz="5400" b="1" dirty="0" smtClean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z²</a:t>
            </a:r>
            <a:r>
              <a:rPr lang="en-US" sz="54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y²</a:t>
            </a:r>
            <a:endParaRPr lang="en-US" sz="54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10152408" y="1946523"/>
            <a:ext cx="2464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x³</a:t>
            </a:r>
            <a:r>
              <a:rPr lang="en-US" sz="5400" b="1" dirty="0" smtClean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z²</a:t>
            </a:r>
            <a:r>
              <a:rPr lang="en-US" sz="54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</a:t>
            </a:r>
            <a:r>
              <a:rPr lang="en-US" sz="54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²</a:t>
            </a:r>
            <a:endParaRPr lang="en-US" sz="5400" b="1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7" name="TextBox 46"/>
          <p:cNvSpPr txBox="1"/>
          <p:nvPr/>
        </p:nvSpPr>
        <p:spPr>
          <a:xfrm>
            <a:off x="6923426" y="3629040"/>
            <a:ext cx="302029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54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</a:t>
            </a:r>
            <a:endParaRPr lang="en-US" sz="5400" b="1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8" name="TextBox 47"/>
          <p:cNvSpPr txBox="1"/>
          <p:nvPr/>
        </p:nvSpPr>
        <p:spPr>
          <a:xfrm>
            <a:off x="6923424" y="4210916"/>
            <a:ext cx="302029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54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</a:t>
            </a:r>
            <a:endParaRPr lang="en-US" sz="5400" b="1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49" name="Straight Connector 48"/>
          <p:cNvCxnSpPr/>
          <p:nvPr/>
        </p:nvCxnSpPr>
        <p:spPr>
          <a:xfrm flipV="1">
            <a:off x="6921696" y="4997836"/>
            <a:ext cx="5181603" cy="16644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0" name="Plus 49"/>
          <p:cNvSpPr/>
          <p:nvPr/>
        </p:nvSpPr>
        <p:spPr>
          <a:xfrm>
            <a:off x="8372896" y="4345034"/>
            <a:ext cx="659888" cy="637306"/>
          </a:xfrm>
          <a:prstGeom prst="mathPlus">
            <a:avLst>
              <a:gd name="adj1" fmla="val 15122"/>
            </a:avLst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sz="1150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1" name="TextBox 50"/>
          <p:cNvSpPr txBox="1"/>
          <p:nvPr/>
        </p:nvSpPr>
        <p:spPr>
          <a:xfrm>
            <a:off x="7494928" y="4889794"/>
            <a:ext cx="2464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54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11</a:t>
            </a:r>
            <a:endParaRPr lang="en-US" sz="5400" b="1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2" name="TextBox 51"/>
          <p:cNvSpPr txBox="1"/>
          <p:nvPr/>
        </p:nvSpPr>
        <p:spPr>
          <a:xfrm>
            <a:off x="10123826" y="3514733"/>
            <a:ext cx="302029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y²</a:t>
            </a:r>
            <a:r>
              <a:rPr lang="en-US" sz="5400" b="1" dirty="0" smtClean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z²</a:t>
            </a:r>
            <a:r>
              <a:rPr lang="en-US" sz="54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x³</a:t>
            </a:r>
            <a:endParaRPr lang="en-US" sz="5400" b="1" dirty="0">
              <a:solidFill>
                <a:srgbClr val="00B0F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3" name="TextBox 52"/>
          <p:cNvSpPr txBox="1"/>
          <p:nvPr/>
        </p:nvSpPr>
        <p:spPr>
          <a:xfrm>
            <a:off x="10123824" y="4082771"/>
            <a:ext cx="302029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US" sz="54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³</a:t>
            </a:r>
            <a:r>
              <a:rPr lang="en-US" sz="5400" b="1" dirty="0" smtClean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z²</a:t>
            </a:r>
            <a:r>
              <a:rPr lang="en-US" sz="54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y²</a:t>
            </a:r>
            <a:endParaRPr lang="en-US" sz="54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4" name="TextBox 53"/>
          <p:cNvSpPr txBox="1"/>
          <p:nvPr/>
        </p:nvSpPr>
        <p:spPr>
          <a:xfrm>
            <a:off x="10147642" y="4885028"/>
            <a:ext cx="2464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US" sz="54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³</a:t>
            </a:r>
            <a:r>
              <a:rPr lang="en-US" sz="54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y²</a:t>
            </a:r>
            <a:r>
              <a:rPr lang="en-US" sz="5400" b="1" dirty="0" smtClean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z²</a:t>
            </a:r>
            <a:endParaRPr lang="en-US" sz="5400" b="1" dirty="0">
              <a:solidFill>
                <a:srgbClr val="00B0F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020447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2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3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4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4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5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6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6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7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5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8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2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8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>
                      <p:stCondLst>
                        <p:cond delay="indefinite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8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9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9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1" fill="hold">
                      <p:stCondLst>
                        <p:cond delay="indefinite"/>
                      </p:stCondLst>
                      <p:childTnLst>
                        <p:par>
                          <p:cTn id="102" fill="hold">
                            <p:stCondLst>
                              <p:cond delay="0"/>
                            </p:stCondLst>
                            <p:childTnLst>
                              <p:par>
                                <p:cTn id="10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5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6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0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2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3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4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1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0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1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1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2" fill="hold">
                      <p:stCondLst>
                        <p:cond delay="indefinite"/>
                      </p:stCondLst>
                      <p:childTnLst>
                        <p:par>
                          <p:cTn id="123" fill="hold">
                            <p:stCondLst>
                              <p:cond delay="0"/>
                            </p:stCondLst>
                            <p:childTnLst>
                              <p:par>
                                <p:cTn id="12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6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7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8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2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9" fill="hold">
                      <p:stCondLst>
                        <p:cond delay="indefinite"/>
                      </p:stCondLst>
                      <p:childTnLst>
                        <p:par>
                          <p:cTn id="130" fill="hold">
                            <p:stCondLst>
                              <p:cond delay="0"/>
                            </p:stCondLst>
                            <p:childTnLst>
                              <p:par>
                                <p:cTn id="13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3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4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5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3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6" fill="hold">
                      <p:stCondLst>
                        <p:cond delay="indefinite"/>
                      </p:stCondLst>
                      <p:childTnLst>
                        <p:par>
                          <p:cTn id="137" fill="hold">
                            <p:stCondLst>
                              <p:cond delay="0"/>
                            </p:stCondLst>
                            <p:childTnLst>
                              <p:par>
                                <p:cTn id="13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0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1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2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3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3" fill="hold">
                      <p:stCondLst>
                        <p:cond delay="indefinite"/>
                      </p:stCondLst>
                      <p:childTnLst>
                        <p:par>
                          <p:cTn id="144" fill="hold">
                            <p:stCondLst>
                              <p:cond delay="0"/>
                            </p:stCondLst>
                            <p:childTnLst>
                              <p:par>
                                <p:cTn id="14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7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8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9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4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0" fill="hold">
                      <p:stCondLst>
                        <p:cond delay="indefinite"/>
                      </p:stCondLst>
                      <p:childTnLst>
                        <p:par>
                          <p:cTn id="151" fill="hold">
                            <p:stCondLst>
                              <p:cond delay="0"/>
                            </p:stCondLst>
                            <p:childTnLst>
                              <p:par>
                                <p:cTn id="15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4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5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6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5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7" fill="hold">
                      <p:stCondLst>
                        <p:cond delay="indefinite"/>
                      </p:stCondLst>
                      <p:childTnLst>
                        <p:par>
                          <p:cTn id="158" fill="hold">
                            <p:stCondLst>
                              <p:cond delay="0"/>
                            </p:stCondLst>
                            <p:childTnLst>
                              <p:par>
                                <p:cTn id="15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1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2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3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5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4" fill="hold">
                      <p:stCondLst>
                        <p:cond delay="indefinite"/>
                      </p:stCondLst>
                      <p:childTnLst>
                        <p:par>
                          <p:cTn id="165" fill="hold">
                            <p:stCondLst>
                              <p:cond delay="0"/>
                            </p:stCondLst>
                            <p:childTnLst>
                              <p:par>
                                <p:cTn id="16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8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9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0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6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1" fill="hold">
                      <p:stCondLst>
                        <p:cond delay="indefinite"/>
                      </p:stCondLst>
                      <p:childTnLst>
                        <p:par>
                          <p:cTn id="172" fill="hold">
                            <p:stCondLst>
                              <p:cond delay="0"/>
                            </p:stCondLst>
                            <p:childTnLst>
                              <p:par>
                                <p:cTn id="17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5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6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7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7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8" fill="hold">
                      <p:stCondLst>
                        <p:cond delay="indefinite"/>
                      </p:stCondLst>
                      <p:childTnLst>
                        <p:par>
                          <p:cTn id="179" fill="hold">
                            <p:stCondLst>
                              <p:cond delay="0"/>
                            </p:stCondLst>
                            <p:childTnLst>
                              <p:par>
                                <p:cTn id="18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2" dur="10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3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4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8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5" fill="hold">
                      <p:stCondLst>
                        <p:cond delay="indefinite"/>
                      </p:stCondLst>
                      <p:childTnLst>
                        <p:par>
                          <p:cTn id="186" fill="hold">
                            <p:stCondLst>
                              <p:cond delay="0"/>
                            </p:stCondLst>
                            <p:childTnLst>
                              <p:par>
                                <p:cTn id="18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9" dur="10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0" dur="1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1" dur="1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8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2" fill="hold">
                      <p:stCondLst>
                        <p:cond delay="indefinite"/>
                      </p:stCondLst>
                      <p:childTnLst>
                        <p:par>
                          <p:cTn id="193" fill="hold">
                            <p:stCondLst>
                              <p:cond delay="0"/>
                            </p:stCondLst>
                            <p:childTnLst>
                              <p:par>
                                <p:cTn id="19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6" dur="10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7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8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9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9" fill="hold">
                      <p:stCondLst>
                        <p:cond delay="indefinite"/>
                      </p:stCondLst>
                      <p:childTnLst>
                        <p:par>
                          <p:cTn id="200" fill="hold">
                            <p:stCondLst>
                              <p:cond delay="0"/>
                            </p:stCondLst>
                            <p:childTnLst>
                              <p:par>
                                <p:cTn id="20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3" dur="10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4" dur="1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5" dur="1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20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6" fill="hold">
                      <p:stCondLst>
                        <p:cond delay="indefinite"/>
                      </p:stCondLst>
                      <p:childTnLst>
                        <p:par>
                          <p:cTn id="207" fill="hold">
                            <p:stCondLst>
                              <p:cond delay="0"/>
                            </p:stCondLst>
                            <p:childTnLst>
                              <p:par>
                                <p:cTn id="208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0" dur="10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1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2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20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3" fill="hold">
                      <p:stCondLst>
                        <p:cond delay="indefinite"/>
                      </p:stCondLst>
                      <p:childTnLst>
                        <p:par>
                          <p:cTn id="214" fill="hold">
                            <p:stCondLst>
                              <p:cond delay="0"/>
                            </p:stCondLst>
                            <p:childTnLst>
                              <p:par>
                                <p:cTn id="21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7" dur="10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8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9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21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0" fill="hold">
                      <p:stCondLst>
                        <p:cond delay="indefinite"/>
                      </p:stCondLst>
                      <p:childTnLst>
                        <p:par>
                          <p:cTn id="221" fill="hold">
                            <p:stCondLst>
                              <p:cond delay="0"/>
                            </p:stCondLst>
                            <p:childTnLst>
                              <p:par>
                                <p:cTn id="22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4" dur="10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5" dur="1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6" dur="1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22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7" fill="hold">
                      <p:stCondLst>
                        <p:cond delay="indefinite"/>
                      </p:stCondLst>
                      <p:childTnLst>
                        <p:par>
                          <p:cTn id="228" fill="hold">
                            <p:stCondLst>
                              <p:cond delay="0"/>
                            </p:stCondLst>
                            <p:childTnLst>
                              <p:par>
                                <p:cTn id="22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1" dur="10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2" dur="1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3" dur="1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22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5" grpId="0" animBg="1"/>
      <p:bldP spid="6" grpId="0"/>
      <p:bldP spid="7" grpId="0"/>
      <p:bldP spid="10" grpId="0"/>
      <p:bldP spid="28" grpId="0" animBg="1"/>
      <p:bldP spid="29" grpId="0"/>
      <p:bldP spid="30" grpId="0"/>
      <p:bldP spid="31" grpId="0"/>
      <p:bldP spid="33" grpId="0" animBg="1"/>
      <p:bldP spid="34" grpId="0"/>
      <p:bldP spid="35" grpId="0"/>
      <p:bldP spid="36" grpId="0"/>
      <p:bldP spid="20" grpId="0"/>
      <p:bldP spid="21" grpId="0"/>
      <p:bldP spid="22" grpId="0"/>
      <p:bldP spid="24" grpId="0" animBg="1"/>
      <p:bldP spid="25" grpId="0"/>
      <p:bldP spid="26" grpId="0"/>
      <p:bldP spid="27" grpId="0"/>
      <p:bldP spid="39" grpId="0"/>
      <p:bldP spid="47" grpId="0"/>
      <p:bldP spid="48" grpId="0"/>
      <p:bldP spid="50" grpId="0" animBg="1"/>
      <p:bldP spid="51" grpId="0"/>
      <p:bldP spid="52" grpId="0"/>
      <p:bldP spid="53" grpId="0"/>
      <p:bldP spid="54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108361" y="-8"/>
            <a:ext cx="302029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54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endParaRPr lang="en-US" sz="54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108359" y="581868"/>
            <a:ext cx="302029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54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endParaRPr lang="en-US" sz="54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4" name="Straight Connector 3"/>
          <p:cNvCxnSpPr/>
          <p:nvPr/>
        </p:nvCxnSpPr>
        <p:spPr>
          <a:xfrm flipV="1">
            <a:off x="1246909" y="1368788"/>
            <a:ext cx="5181603" cy="16644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Plus 4"/>
          <p:cNvSpPr/>
          <p:nvPr/>
        </p:nvSpPr>
        <p:spPr>
          <a:xfrm>
            <a:off x="2557831" y="715986"/>
            <a:ext cx="659888" cy="637306"/>
          </a:xfrm>
          <a:prstGeom prst="mathPlus">
            <a:avLst>
              <a:gd name="adj1" fmla="val 15122"/>
            </a:avLst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sz="1150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308761" y="-114315"/>
            <a:ext cx="302029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US" sz="5400" b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lang="en-US" sz="54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r>
              <a:rPr lang="en-US" sz="5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²</a:t>
            </a:r>
            <a:r>
              <a:rPr lang="en-US" sz="54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d³</a:t>
            </a:r>
            <a:endParaRPr lang="en-US" sz="54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4308759" y="453723"/>
            <a:ext cx="302029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US" sz="5400" b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lang="en-US" sz="54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r>
              <a:rPr lang="en-US" sz="5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²d³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3597841" y="1263351"/>
            <a:ext cx="331124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  a</a:t>
            </a:r>
            <a:r>
              <a:rPr lang="en-US" sz="54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lang="en-US" sz="54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r>
              <a:rPr lang="en-US" sz="54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²d³</a:t>
            </a:r>
            <a:endParaRPr lang="en-US" sz="54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574953" y="2524125"/>
            <a:ext cx="302029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54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endParaRPr lang="en-US" sz="5400" b="1" dirty="0">
              <a:solidFill>
                <a:srgbClr val="00B05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574951" y="3106001"/>
            <a:ext cx="302029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54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endParaRPr lang="en-US" sz="5400" b="1" dirty="0">
              <a:solidFill>
                <a:srgbClr val="00B05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32" name="Straight Connector 31"/>
          <p:cNvCxnSpPr/>
          <p:nvPr/>
        </p:nvCxnSpPr>
        <p:spPr>
          <a:xfrm flipV="1">
            <a:off x="1071987" y="3892921"/>
            <a:ext cx="5181603" cy="16644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Plus 32"/>
          <p:cNvSpPr/>
          <p:nvPr/>
        </p:nvSpPr>
        <p:spPr>
          <a:xfrm>
            <a:off x="2024423" y="3240119"/>
            <a:ext cx="659888" cy="637306"/>
          </a:xfrm>
          <a:prstGeom prst="mathPlus">
            <a:avLst>
              <a:gd name="adj1" fmla="val 15122"/>
            </a:avLst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sz="11500">
              <a:solidFill>
                <a:srgbClr val="00B05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1146455" y="3784879"/>
            <a:ext cx="2464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5400" b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 </a:t>
            </a:r>
            <a:r>
              <a:rPr lang="en-US" sz="54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US" sz="54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³y²</a:t>
            </a:r>
            <a:r>
              <a:rPr lang="en-US" sz="5400" b="1" dirty="0" smtClean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z</a:t>
            </a:r>
            <a:r>
              <a:rPr lang="en-US" sz="54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²</a:t>
            </a:r>
            <a:endParaRPr lang="en-US" sz="5400" b="1" dirty="0">
              <a:solidFill>
                <a:srgbClr val="00B0F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3775353" y="2409818"/>
            <a:ext cx="302029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US" sz="54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³y²</a:t>
            </a:r>
            <a:r>
              <a:rPr lang="en-US" sz="5400" b="1" dirty="0" smtClean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z</a:t>
            </a:r>
            <a:r>
              <a:rPr lang="en-US" sz="54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²</a:t>
            </a:r>
            <a:endParaRPr lang="en-US" sz="5400" b="1" dirty="0">
              <a:solidFill>
                <a:srgbClr val="00B0F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3775351" y="2977856"/>
            <a:ext cx="3020291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US" sz="54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³</a:t>
            </a:r>
            <a:r>
              <a:rPr lang="en-US" sz="54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54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y²</a:t>
            </a:r>
            <a:r>
              <a:rPr lang="en-US" sz="5400" b="1" dirty="0" smtClean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z</a:t>
            </a:r>
            <a:endParaRPr lang="en-US" sz="5400" b="1" dirty="0">
              <a:solidFill>
                <a:srgbClr val="00B0F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sz="54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3570559" y="3794403"/>
            <a:ext cx="280220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 </a:t>
            </a:r>
            <a:r>
              <a:rPr lang="en-US" sz="54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 x</a:t>
            </a:r>
            <a:r>
              <a:rPr lang="en-US" sz="5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³</a:t>
            </a:r>
            <a:r>
              <a:rPr lang="en-US" sz="54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y²</a:t>
            </a:r>
            <a:r>
              <a:rPr lang="en-US" sz="5400" b="1" dirty="0" smtClean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z</a:t>
            </a:r>
            <a:endParaRPr lang="en-US" sz="5400" b="1" dirty="0">
              <a:solidFill>
                <a:srgbClr val="00B0F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6928192" y="690535"/>
            <a:ext cx="302029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54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</a:t>
            </a:r>
            <a:endParaRPr lang="en-US" sz="5400" b="1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6928190" y="1272411"/>
            <a:ext cx="302029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54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</a:t>
            </a:r>
            <a:endParaRPr lang="en-US" sz="5400" b="1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23" name="Straight Connector 22"/>
          <p:cNvCxnSpPr/>
          <p:nvPr/>
        </p:nvCxnSpPr>
        <p:spPr>
          <a:xfrm flipV="1">
            <a:off x="6912605" y="2059331"/>
            <a:ext cx="5181603" cy="16644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Plus 23"/>
          <p:cNvSpPr/>
          <p:nvPr/>
        </p:nvSpPr>
        <p:spPr>
          <a:xfrm>
            <a:off x="8377662" y="1406529"/>
            <a:ext cx="659888" cy="637306"/>
          </a:xfrm>
          <a:prstGeom prst="mathPlus">
            <a:avLst>
              <a:gd name="adj1" fmla="val 15122"/>
            </a:avLst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sz="1150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7499694" y="1951289"/>
            <a:ext cx="2464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54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13</a:t>
            </a:r>
            <a:endParaRPr lang="en-US" sz="5400" b="1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10128592" y="576228"/>
            <a:ext cx="302029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y²</a:t>
            </a:r>
            <a:r>
              <a:rPr lang="en-US" sz="54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x³</a:t>
            </a:r>
            <a:r>
              <a:rPr lang="en-US" sz="5400" b="1" dirty="0" smtClean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z</a:t>
            </a:r>
            <a:endParaRPr lang="en-US" sz="5400" b="1" dirty="0">
              <a:solidFill>
                <a:srgbClr val="00B0F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10128590" y="1144266"/>
            <a:ext cx="302029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x³</a:t>
            </a:r>
            <a:r>
              <a:rPr lang="en-US" sz="5400" b="1" dirty="0" smtClean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z</a:t>
            </a:r>
            <a:r>
              <a:rPr lang="en-US" sz="54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</a:t>
            </a:r>
            <a:r>
              <a:rPr lang="en-US" sz="5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²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10152408" y="1946523"/>
            <a:ext cx="2464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x³</a:t>
            </a:r>
            <a:r>
              <a:rPr lang="en-US" sz="5400" b="1" dirty="0" smtClean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z</a:t>
            </a:r>
            <a:r>
              <a:rPr lang="en-US" sz="54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</a:t>
            </a:r>
            <a:r>
              <a:rPr lang="en-US" sz="5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²</a:t>
            </a:r>
            <a:endParaRPr lang="en-US" sz="5400" b="1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7" name="TextBox 46"/>
          <p:cNvSpPr txBox="1"/>
          <p:nvPr/>
        </p:nvSpPr>
        <p:spPr>
          <a:xfrm>
            <a:off x="6923426" y="3629040"/>
            <a:ext cx="302029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54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</a:t>
            </a:r>
          </a:p>
        </p:txBody>
      </p:sp>
      <p:sp>
        <p:nvSpPr>
          <p:cNvPr id="48" name="TextBox 47"/>
          <p:cNvSpPr txBox="1"/>
          <p:nvPr/>
        </p:nvSpPr>
        <p:spPr>
          <a:xfrm>
            <a:off x="6923424" y="4210916"/>
            <a:ext cx="302029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54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</a:t>
            </a:r>
          </a:p>
        </p:txBody>
      </p:sp>
      <p:cxnSp>
        <p:nvCxnSpPr>
          <p:cNvPr id="49" name="Straight Connector 48"/>
          <p:cNvCxnSpPr/>
          <p:nvPr/>
        </p:nvCxnSpPr>
        <p:spPr>
          <a:xfrm flipV="1">
            <a:off x="6921696" y="4997836"/>
            <a:ext cx="5181603" cy="16644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0" name="Plus 49"/>
          <p:cNvSpPr/>
          <p:nvPr/>
        </p:nvSpPr>
        <p:spPr>
          <a:xfrm>
            <a:off x="8372896" y="4345034"/>
            <a:ext cx="659888" cy="637306"/>
          </a:xfrm>
          <a:prstGeom prst="mathPlus">
            <a:avLst>
              <a:gd name="adj1" fmla="val 15122"/>
            </a:avLst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sz="1150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1" name="TextBox 50"/>
          <p:cNvSpPr txBox="1"/>
          <p:nvPr/>
        </p:nvSpPr>
        <p:spPr>
          <a:xfrm>
            <a:off x="7494928" y="4889794"/>
            <a:ext cx="2464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54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13</a:t>
            </a:r>
            <a:endParaRPr lang="en-US" sz="5400" b="1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2" name="TextBox 51"/>
          <p:cNvSpPr txBox="1"/>
          <p:nvPr/>
        </p:nvSpPr>
        <p:spPr>
          <a:xfrm>
            <a:off x="10123826" y="3514733"/>
            <a:ext cx="302029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x³</a:t>
            </a:r>
            <a:r>
              <a:rPr lang="en-US" sz="54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y²</a:t>
            </a:r>
            <a:r>
              <a:rPr lang="en-US" sz="5400" b="1" dirty="0" smtClean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z</a:t>
            </a:r>
            <a:endParaRPr lang="en-US" sz="5400" b="1" dirty="0">
              <a:solidFill>
                <a:srgbClr val="00B0F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3" name="TextBox 52"/>
          <p:cNvSpPr txBox="1"/>
          <p:nvPr/>
        </p:nvSpPr>
        <p:spPr>
          <a:xfrm>
            <a:off x="10123824" y="4082771"/>
            <a:ext cx="302029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x³</a:t>
            </a:r>
            <a:r>
              <a:rPr lang="en-US" sz="5400" b="1" dirty="0" smtClean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z</a:t>
            </a:r>
            <a:r>
              <a:rPr lang="en-US" sz="54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</a:t>
            </a:r>
            <a:r>
              <a:rPr lang="en-US" sz="5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²</a:t>
            </a:r>
          </a:p>
        </p:txBody>
      </p:sp>
      <p:sp>
        <p:nvSpPr>
          <p:cNvPr id="54" name="TextBox 53"/>
          <p:cNvSpPr txBox="1"/>
          <p:nvPr/>
        </p:nvSpPr>
        <p:spPr>
          <a:xfrm>
            <a:off x="10147642" y="4885028"/>
            <a:ext cx="2464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x³</a:t>
            </a:r>
            <a:r>
              <a:rPr lang="en-US" sz="54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y²</a:t>
            </a:r>
            <a:r>
              <a:rPr lang="en-US" sz="5400" b="1" dirty="0" smtClean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z</a:t>
            </a:r>
            <a:endParaRPr lang="en-US" sz="5400" b="1" dirty="0">
              <a:solidFill>
                <a:srgbClr val="00B0F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600023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2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3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4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4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5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6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6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7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5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8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2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8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>
                      <p:stCondLst>
                        <p:cond delay="indefinite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8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9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9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1" fill="hold">
                      <p:stCondLst>
                        <p:cond delay="indefinite"/>
                      </p:stCondLst>
                      <p:childTnLst>
                        <p:par>
                          <p:cTn id="102" fill="hold">
                            <p:stCondLst>
                              <p:cond delay="0"/>
                            </p:stCondLst>
                            <p:childTnLst>
                              <p:par>
                                <p:cTn id="10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5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6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0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2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3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4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1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0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1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1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2" fill="hold">
                      <p:stCondLst>
                        <p:cond delay="indefinite"/>
                      </p:stCondLst>
                      <p:childTnLst>
                        <p:par>
                          <p:cTn id="123" fill="hold">
                            <p:stCondLst>
                              <p:cond delay="0"/>
                            </p:stCondLst>
                            <p:childTnLst>
                              <p:par>
                                <p:cTn id="12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6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7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8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2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9" fill="hold">
                      <p:stCondLst>
                        <p:cond delay="indefinite"/>
                      </p:stCondLst>
                      <p:childTnLst>
                        <p:par>
                          <p:cTn id="130" fill="hold">
                            <p:stCondLst>
                              <p:cond delay="0"/>
                            </p:stCondLst>
                            <p:childTnLst>
                              <p:par>
                                <p:cTn id="13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3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4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5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3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6" fill="hold">
                      <p:stCondLst>
                        <p:cond delay="indefinite"/>
                      </p:stCondLst>
                      <p:childTnLst>
                        <p:par>
                          <p:cTn id="137" fill="hold">
                            <p:stCondLst>
                              <p:cond delay="0"/>
                            </p:stCondLst>
                            <p:childTnLst>
                              <p:par>
                                <p:cTn id="138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0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1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2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3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3" fill="hold">
                      <p:stCondLst>
                        <p:cond delay="indefinite"/>
                      </p:stCondLst>
                      <p:childTnLst>
                        <p:par>
                          <p:cTn id="144" fill="hold">
                            <p:stCondLst>
                              <p:cond delay="0"/>
                            </p:stCondLst>
                            <p:childTnLst>
                              <p:par>
                                <p:cTn id="14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7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8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9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4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0" fill="hold">
                      <p:stCondLst>
                        <p:cond delay="indefinite"/>
                      </p:stCondLst>
                      <p:childTnLst>
                        <p:par>
                          <p:cTn id="151" fill="hold">
                            <p:stCondLst>
                              <p:cond delay="0"/>
                            </p:stCondLst>
                            <p:childTnLst>
                              <p:par>
                                <p:cTn id="15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4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5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6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5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7" fill="hold">
                      <p:stCondLst>
                        <p:cond delay="indefinite"/>
                      </p:stCondLst>
                      <p:childTnLst>
                        <p:par>
                          <p:cTn id="158" fill="hold">
                            <p:stCondLst>
                              <p:cond delay="0"/>
                            </p:stCondLst>
                            <p:childTnLst>
                              <p:par>
                                <p:cTn id="15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1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2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3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5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4" fill="hold">
                      <p:stCondLst>
                        <p:cond delay="indefinite"/>
                      </p:stCondLst>
                      <p:childTnLst>
                        <p:par>
                          <p:cTn id="165" fill="hold">
                            <p:stCondLst>
                              <p:cond delay="0"/>
                            </p:stCondLst>
                            <p:childTnLst>
                              <p:par>
                                <p:cTn id="16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8" dur="10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9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0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6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1" fill="hold">
                      <p:stCondLst>
                        <p:cond delay="indefinite"/>
                      </p:stCondLst>
                      <p:childTnLst>
                        <p:par>
                          <p:cTn id="172" fill="hold">
                            <p:stCondLst>
                              <p:cond delay="0"/>
                            </p:stCondLst>
                            <p:childTnLst>
                              <p:par>
                                <p:cTn id="17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5" dur="10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6" dur="1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7" dur="1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7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8" fill="hold">
                      <p:stCondLst>
                        <p:cond delay="indefinite"/>
                      </p:stCondLst>
                      <p:childTnLst>
                        <p:par>
                          <p:cTn id="179" fill="hold">
                            <p:stCondLst>
                              <p:cond delay="0"/>
                            </p:stCondLst>
                            <p:childTnLst>
                              <p:par>
                                <p:cTn id="18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2" dur="10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3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4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8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5" fill="hold">
                      <p:stCondLst>
                        <p:cond delay="indefinite"/>
                      </p:stCondLst>
                      <p:childTnLst>
                        <p:par>
                          <p:cTn id="186" fill="hold">
                            <p:stCondLst>
                              <p:cond delay="0"/>
                            </p:stCondLst>
                            <p:childTnLst>
                              <p:par>
                                <p:cTn id="18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9" dur="10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0" dur="1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1" dur="1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8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2" fill="hold">
                      <p:stCondLst>
                        <p:cond delay="indefinite"/>
                      </p:stCondLst>
                      <p:childTnLst>
                        <p:par>
                          <p:cTn id="193" fill="hold">
                            <p:stCondLst>
                              <p:cond delay="0"/>
                            </p:stCondLst>
                            <p:childTnLst>
                              <p:par>
                                <p:cTn id="19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6" dur="10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7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8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9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9" fill="hold">
                      <p:stCondLst>
                        <p:cond delay="indefinite"/>
                      </p:stCondLst>
                      <p:childTnLst>
                        <p:par>
                          <p:cTn id="200" fill="hold">
                            <p:stCondLst>
                              <p:cond delay="0"/>
                            </p:stCondLst>
                            <p:childTnLst>
                              <p:par>
                                <p:cTn id="20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3" dur="10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4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5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20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6" fill="hold">
                      <p:stCondLst>
                        <p:cond delay="indefinite"/>
                      </p:stCondLst>
                      <p:childTnLst>
                        <p:par>
                          <p:cTn id="207" fill="hold">
                            <p:stCondLst>
                              <p:cond delay="0"/>
                            </p:stCondLst>
                            <p:childTnLst>
                              <p:par>
                                <p:cTn id="20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0" dur="10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1" dur="1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2" dur="1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20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3" fill="hold">
                      <p:stCondLst>
                        <p:cond delay="indefinite"/>
                      </p:stCondLst>
                      <p:childTnLst>
                        <p:par>
                          <p:cTn id="214" fill="hold">
                            <p:stCondLst>
                              <p:cond delay="0"/>
                            </p:stCondLst>
                            <p:childTnLst>
                              <p:par>
                                <p:cTn id="21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7" dur="10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8" dur="1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9" dur="1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21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5" grpId="0" animBg="1"/>
      <p:bldP spid="7" grpId="0"/>
      <p:bldP spid="10" grpId="0"/>
      <p:bldP spid="29" grpId="0"/>
      <p:bldP spid="30" grpId="0"/>
      <p:bldP spid="31" grpId="0"/>
      <p:bldP spid="33" grpId="0" animBg="1"/>
      <p:bldP spid="34" grpId="0"/>
      <p:bldP spid="35" grpId="0"/>
      <p:bldP spid="36" grpId="0"/>
      <p:bldP spid="20" grpId="0"/>
      <p:bldP spid="21" grpId="0"/>
      <p:bldP spid="22" grpId="0"/>
      <p:bldP spid="24" grpId="0" animBg="1"/>
      <p:bldP spid="25" grpId="0"/>
      <p:bldP spid="26" grpId="0"/>
      <p:bldP spid="27" grpId="0"/>
      <p:bldP spid="39" grpId="0"/>
      <p:bldP spid="47" grpId="0"/>
      <p:bldP spid="48" grpId="0"/>
      <p:bldP spid="50" grpId="0" animBg="1"/>
      <p:bldP spid="51" grpId="0"/>
      <p:bldP spid="52" grpId="0"/>
      <p:bldP spid="53" grpId="0"/>
      <p:bldP spid="54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108361" y="-8"/>
            <a:ext cx="302029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54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</a:t>
            </a:r>
            <a:endParaRPr lang="en-US" sz="54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108359" y="581868"/>
            <a:ext cx="302029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54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endParaRPr lang="en-US" sz="54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4" name="Straight Connector 3"/>
          <p:cNvCxnSpPr/>
          <p:nvPr/>
        </p:nvCxnSpPr>
        <p:spPr>
          <a:xfrm flipV="1">
            <a:off x="1427020" y="1368788"/>
            <a:ext cx="5181603" cy="16644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Plus 4"/>
          <p:cNvSpPr/>
          <p:nvPr/>
        </p:nvSpPr>
        <p:spPr>
          <a:xfrm>
            <a:off x="2557831" y="715986"/>
            <a:ext cx="659888" cy="637306"/>
          </a:xfrm>
          <a:prstGeom prst="mathPlus">
            <a:avLst>
              <a:gd name="adj1" fmla="val 15122"/>
            </a:avLst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sz="1150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308761" y="-114315"/>
            <a:ext cx="302029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US" sz="5400" b="1" dirty="0" smtClean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⁴</a:t>
            </a:r>
            <a:r>
              <a:rPr lang="en-US" sz="54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lang="en-US" sz="54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r>
              <a:rPr lang="en-US" sz="54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²d³</a:t>
            </a:r>
            <a:endParaRPr lang="en-US" sz="54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4308759" y="453723"/>
            <a:ext cx="302029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US" sz="5400" b="1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⁴</a:t>
            </a:r>
            <a:r>
              <a:rPr lang="en-US" sz="5400" b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lang="en-US" sz="54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r>
              <a:rPr lang="en-US" sz="5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²d³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3279182" y="1263351"/>
            <a:ext cx="331124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13  </a:t>
            </a:r>
            <a:r>
              <a:rPr lang="en-US" sz="5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US" sz="5400" b="1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⁴</a:t>
            </a:r>
            <a:r>
              <a:rPr lang="en-US" sz="5400" b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lang="en-US" sz="54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r>
              <a:rPr lang="en-US" sz="5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²d³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574953" y="2524125"/>
            <a:ext cx="302029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54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endParaRPr lang="en-US" sz="5400" b="1" dirty="0">
              <a:solidFill>
                <a:srgbClr val="00B05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574951" y="3106001"/>
            <a:ext cx="302029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54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endParaRPr lang="en-US" sz="5400" b="1" dirty="0">
              <a:solidFill>
                <a:srgbClr val="00B05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32" name="Straight Connector 31"/>
          <p:cNvCxnSpPr/>
          <p:nvPr/>
        </p:nvCxnSpPr>
        <p:spPr>
          <a:xfrm flipV="1">
            <a:off x="1224389" y="3892921"/>
            <a:ext cx="5181603" cy="16644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Plus 32"/>
          <p:cNvSpPr/>
          <p:nvPr/>
        </p:nvSpPr>
        <p:spPr>
          <a:xfrm>
            <a:off x="2024423" y="3240119"/>
            <a:ext cx="659888" cy="637306"/>
          </a:xfrm>
          <a:prstGeom prst="mathPlus">
            <a:avLst>
              <a:gd name="adj1" fmla="val 15122"/>
            </a:avLst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sz="11500">
              <a:solidFill>
                <a:srgbClr val="00B05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1146455" y="3784879"/>
            <a:ext cx="2464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5400" b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 </a:t>
            </a:r>
            <a:r>
              <a:rPr lang="en-US" sz="54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x³</a:t>
            </a:r>
            <a:r>
              <a:rPr lang="en-US" sz="54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y²</a:t>
            </a:r>
            <a:r>
              <a:rPr lang="en-US" sz="54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z²</a:t>
            </a:r>
            <a:endParaRPr lang="en-US" sz="5400" b="1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3775353" y="2409818"/>
            <a:ext cx="302029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x³</a:t>
            </a:r>
            <a:r>
              <a:rPr lang="en-US" sz="54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y²</a:t>
            </a:r>
            <a:r>
              <a:rPr lang="en-US" sz="54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z²</a:t>
            </a:r>
            <a:endParaRPr lang="en-US" sz="5400" b="1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3775351" y="2977856"/>
            <a:ext cx="302029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x³</a:t>
            </a:r>
            <a:r>
              <a:rPr lang="en-US" sz="5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y²</a:t>
            </a:r>
            <a:r>
              <a:rPr lang="en-US" sz="5400" b="1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z</a:t>
            </a:r>
            <a:r>
              <a:rPr lang="en-US" sz="5400" b="1" dirty="0" smtClean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⁴</a:t>
            </a:r>
            <a:endParaRPr lang="en-US" sz="5400" b="1" dirty="0">
              <a:solidFill>
                <a:srgbClr val="00B0F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3570560" y="3794403"/>
            <a:ext cx="296878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 </a:t>
            </a:r>
            <a:r>
              <a:rPr lang="en-US" sz="54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 x</a:t>
            </a:r>
            <a:r>
              <a:rPr lang="en-US" sz="54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³y²</a:t>
            </a:r>
            <a:r>
              <a:rPr lang="en-US" sz="5400" b="1" dirty="0" smtClean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z⁴</a:t>
            </a:r>
            <a:endParaRPr lang="en-US" sz="5400" b="1" dirty="0">
              <a:solidFill>
                <a:srgbClr val="00B0F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6928192" y="690535"/>
            <a:ext cx="302029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54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</a:t>
            </a:r>
            <a:endParaRPr lang="en-US" sz="5400" b="1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6928190" y="1272411"/>
            <a:ext cx="302029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54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endParaRPr lang="en-US" sz="5400" b="1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23" name="Straight Connector 22"/>
          <p:cNvCxnSpPr/>
          <p:nvPr/>
        </p:nvCxnSpPr>
        <p:spPr>
          <a:xfrm flipV="1">
            <a:off x="6912605" y="2059331"/>
            <a:ext cx="5181603" cy="16644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Plus 23"/>
          <p:cNvSpPr/>
          <p:nvPr/>
        </p:nvSpPr>
        <p:spPr>
          <a:xfrm>
            <a:off x="8377662" y="1406529"/>
            <a:ext cx="659888" cy="637306"/>
          </a:xfrm>
          <a:prstGeom prst="mathPlus">
            <a:avLst>
              <a:gd name="adj1" fmla="val 15122"/>
            </a:avLst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sz="1150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7499694" y="1951289"/>
            <a:ext cx="2464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54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12</a:t>
            </a:r>
            <a:endParaRPr lang="en-US" sz="5400" b="1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10128592" y="576228"/>
            <a:ext cx="302029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x³</a:t>
            </a:r>
            <a:r>
              <a:rPr lang="en-US" sz="54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y²</a:t>
            </a:r>
            <a:r>
              <a:rPr lang="en-US" sz="5400" b="1" dirty="0" smtClean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z⁴</a:t>
            </a:r>
            <a:endParaRPr lang="en-US" sz="5400" b="1" dirty="0">
              <a:solidFill>
                <a:srgbClr val="00B0F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10128590" y="1144266"/>
            <a:ext cx="302029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x³</a:t>
            </a:r>
            <a:r>
              <a:rPr lang="en-US" sz="5400" b="1" dirty="0" smtClean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z⁴</a:t>
            </a:r>
            <a:r>
              <a:rPr lang="en-US" sz="54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</a:t>
            </a:r>
            <a:r>
              <a:rPr lang="en-US" sz="5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²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10152408" y="1946523"/>
            <a:ext cx="2464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x³</a:t>
            </a:r>
            <a:r>
              <a:rPr lang="en-US" sz="5400" b="1" dirty="0" smtClean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z⁴</a:t>
            </a:r>
            <a:r>
              <a:rPr lang="en-US" sz="54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</a:t>
            </a:r>
            <a:r>
              <a:rPr lang="en-US" sz="5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²</a:t>
            </a:r>
            <a:endParaRPr lang="en-US" sz="5400" b="1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7" name="TextBox 46"/>
          <p:cNvSpPr txBox="1"/>
          <p:nvPr/>
        </p:nvSpPr>
        <p:spPr>
          <a:xfrm>
            <a:off x="6923426" y="3629040"/>
            <a:ext cx="302029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54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endParaRPr lang="en-US" sz="5400" b="1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8" name="TextBox 47"/>
          <p:cNvSpPr txBox="1"/>
          <p:nvPr/>
        </p:nvSpPr>
        <p:spPr>
          <a:xfrm>
            <a:off x="6923424" y="4210916"/>
            <a:ext cx="302029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54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</a:t>
            </a:r>
            <a:endParaRPr lang="en-US" sz="5400" b="1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49" name="Straight Connector 48"/>
          <p:cNvCxnSpPr/>
          <p:nvPr/>
        </p:nvCxnSpPr>
        <p:spPr>
          <a:xfrm flipV="1">
            <a:off x="6921696" y="4997836"/>
            <a:ext cx="5181603" cy="16644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0" name="Plus 49"/>
          <p:cNvSpPr/>
          <p:nvPr/>
        </p:nvSpPr>
        <p:spPr>
          <a:xfrm>
            <a:off x="8372896" y="4345034"/>
            <a:ext cx="659888" cy="637306"/>
          </a:xfrm>
          <a:prstGeom prst="mathPlus">
            <a:avLst>
              <a:gd name="adj1" fmla="val 15122"/>
            </a:avLst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sz="1150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1" name="TextBox 50"/>
          <p:cNvSpPr txBox="1"/>
          <p:nvPr/>
        </p:nvSpPr>
        <p:spPr>
          <a:xfrm>
            <a:off x="7494928" y="4889794"/>
            <a:ext cx="2464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54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12</a:t>
            </a:r>
            <a:endParaRPr lang="en-US" sz="5400" b="1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2" name="TextBox 51"/>
          <p:cNvSpPr txBox="1"/>
          <p:nvPr/>
        </p:nvSpPr>
        <p:spPr>
          <a:xfrm>
            <a:off x="10123826" y="3514733"/>
            <a:ext cx="302029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x³</a:t>
            </a:r>
            <a:r>
              <a:rPr lang="en-US" sz="54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y²</a:t>
            </a:r>
            <a:r>
              <a:rPr lang="en-US" sz="5400" b="1" dirty="0" smtClean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z</a:t>
            </a:r>
            <a:endParaRPr lang="en-US" sz="5400" b="1" dirty="0">
              <a:solidFill>
                <a:srgbClr val="00B0F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3" name="TextBox 52"/>
          <p:cNvSpPr txBox="1"/>
          <p:nvPr/>
        </p:nvSpPr>
        <p:spPr>
          <a:xfrm>
            <a:off x="10123824" y="4082771"/>
            <a:ext cx="302029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x³</a:t>
            </a:r>
            <a:r>
              <a:rPr lang="en-US" sz="5400" b="1" dirty="0" smtClean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z</a:t>
            </a:r>
            <a:r>
              <a:rPr lang="en-US" sz="54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</a:t>
            </a:r>
            <a:r>
              <a:rPr lang="en-US" sz="5400" b="1" dirty="0" smtClean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²</a:t>
            </a:r>
            <a:endParaRPr lang="en-US" sz="54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4" name="TextBox 53"/>
          <p:cNvSpPr txBox="1"/>
          <p:nvPr/>
        </p:nvSpPr>
        <p:spPr>
          <a:xfrm>
            <a:off x="10147642" y="4885028"/>
            <a:ext cx="2464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x³</a:t>
            </a:r>
            <a:r>
              <a:rPr lang="en-US" sz="54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y²</a:t>
            </a:r>
            <a:r>
              <a:rPr lang="en-US" sz="5400" b="1" dirty="0" smtClean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z</a:t>
            </a:r>
            <a:endParaRPr lang="en-US" sz="5400" b="1" dirty="0">
              <a:solidFill>
                <a:srgbClr val="00B0F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635629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2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3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4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4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5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6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6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7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5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8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2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8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>
                      <p:stCondLst>
                        <p:cond delay="indefinite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8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9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9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1" fill="hold">
                      <p:stCondLst>
                        <p:cond delay="indefinite"/>
                      </p:stCondLst>
                      <p:childTnLst>
                        <p:par>
                          <p:cTn id="102" fill="hold">
                            <p:stCondLst>
                              <p:cond delay="0"/>
                            </p:stCondLst>
                            <p:childTnLst>
                              <p:par>
                                <p:cTn id="10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5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6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0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2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3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4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1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0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1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1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2" fill="hold">
                      <p:stCondLst>
                        <p:cond delay="indefinite"/>
                      </p:stCondLst>
                      <p:childTnLst>
                        <p:par>
                          <p:cTn id="123" fill="hold">
                            <p:stCondLst>
                              <p:cond delay="0"/>
                            </p:stCondLst>
                            <p:childTnLst>
                              <p:par>
                                <p:cTn id="12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6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7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8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2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9" fill="hold">
                      <p:stCondLst>
                        <p:cond delay="indefinite"/>
                      </p:stCondLst>
                      <p:childTnLst>
                        <p:par>
                          <p:cTn id="130" fill="hold">
                            <p:stCondLst>
                              <p:cond delay="0"/>
                            </p:stCondLst>
                            <p:childTnLst>
                              <p:par>
                                <p:cTn id="13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3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4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5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3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6" fill="hold">
                      <p:stCondLst>
                        <p:cond delay="indefinite"/>
                      </p:stCondLst>
                      <p:childTnLst>
                        <p:par>
                          <p:cTn id="137" fill="hold">
                            <p:stCondLst>
                              <p:cond delay="0"/>
                            </p:stCondLst>
                            <p:childTnLst>
                              <p:par>
                                <p:cTn id="138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0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1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2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3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3" fill="hold">
                      <p:stCondLst>
                        <p:cond delay="indefinite"/>
                      </p:stCondLst>
                      <p:childTnLst>
                        <p:par>
                          <p:cTn id="144" fill="hold">
                            <p:stCondLst>
                              <p:cond delay="0"/>
                            </p:stCondLst>
                            <p:childTnLst>
                              <p:par>
                                <p:cTn id="14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7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8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9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4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0" fill="hold">
                      <p:stCondLst>
                        <p:cond delay="indefinite"/>
                      </p:stCondLst>
                      <p:childTnLst>
                        <p:par>
                          <p:cTn id="151" fill="hold">
                            <p:stCondLst>
                              <p:cond delay="0"/>
                            </p:stCondLst>
                            <p:childTnLst>
                              <p:par>
                                <p:cTn id="15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4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5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6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5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7" fill="hold">
                      <p:stCondLst>
                        <p:cond delay="indefinite"/>
                      </p:stCondLst>
                      <p:childTnLst>
                        <p:par>
                          <p:cTn id="158" fill="hold">
                            <p:stCondLst>
                              <p:cond delay="0"/>
                            </p:stCondLst>
                            <p:childTnLst>
                              <p:par>
                                <p:cTn id="15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1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2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3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5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4" fill="hold">
                      <p:stCondLst>
                        <p:cond delay="indefinite"/>
                      </p:stCondLst>
                      <p:childTnLst>
                        <p:par>
                          <p:cTn id="165" fill="hold">
                            <p:stCondLst>
                              <p:cond delay="0"/>
                            </p:stCondLst>
                            <p:childTnLst>
                              <p:par>
                                <p:cTn id="16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8" dur="10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9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0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6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1" fill="hold">
                      <p:stCondLst>
                        <p:cond delay="indefinite"/>
                      </p:stCondLst>
                      <p:childTnLst>
                        <p:par>
                          <p:cTn id="172" fill="hold">
                            <p:stCondLst>
                              <p:cond delay="0"/>
                            </p:stCondLst>
                            <p:childTnLst>
                              <p:par>
                                <p:cTn id="17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5" dur="10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6" dur="1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7" dur="1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7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8" fill="hold">
                      <p:stCondLst>
                        <p:cond delay="indefinite"/>
                      </p:stCondLst>
                      <p:childTnLst>
                        <p:par>
                          <p:cTn id="179" fill="hold">
                            <p:stCondLst>
                              <p:cond delay="0"/>
                            </p:stCondLst>
                            <p:childTnLst>
                              <p:par>
                                <p:cTn id="18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2" dur="10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3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4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8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5" fill="hold">
                      <p:stCondLst>
                        <p:cond delay="indefinite"/>
                      </p:stCondLst>
                      <p:childTnLst>
                        <p:par>
                          <p:cTn id="186" fill="hold">
                            <p:stCondLst>
                              <p:cond delay="0"/>
                            </p:stCondLst>
                            <p:childTnLst>
                              <p:par>
                                <p:cTn id="18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9" dur="10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0" dur="1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1" dur="1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8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2" fill="hold">
                      <p:stCondLst>
                        <p:cond delay="indefinite"/>
                      </p:stCondLst>
                      <p:childTnLst>
                        <p:par>
                          <p:cTn id="193" fill="hold">
                            <p:stCondLst>
                              <p:cond delay="0"/>
                            </p:stCondLst>
                            <p:childTnLst>
                              <p:par>
                                <p:cTn id="19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6" dur="10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7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8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9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9" fill="hold">
                      <p:stCondLst>
                        <p:cond delay="indefinite"/>
                      </p:stCondLst>
                      <p:childTnLst>
                        <p:par>
                          <p:cTn id="200" fill="hold">
                            <p:stCondLst>
                              <p:cond delay="0"/>
                            </p:stCondLst>
                            <p:childTnLst>
                              <p:par>
                                <p:cTn id="20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3" dur="10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4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5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20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6" fill="hold">
                      <p:stCondLst>
                        <p:cond delay="indefinite"/>
                      </p:stCondLst>
                      <p:childTnLst>
                        <p:par>
                          <p:cTn id="207" fill="hold">
                            <p:stCondLst>
                              <p:cond delay="0"/>
                            </p:stCondLst>
                            <p:childTnLst>
                              <p:par>
                                <p:cTn id="20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0" dur="10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1" dur="1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2" dur="1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20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3" fill="hold">
                      <p:stCondLst>
                        <p:cond delay="indefinite"/>
                      </p:stCondLst>
                      <p:childTnLst>
                        <p:par>
                          <p:cTn id="214" fill="hold">
                            <p:stCondLst>
                              <p:cond delay="0"/>
                            </p:stCondLst>
                            <p:childTnLst>
                              <p:par>
                                <p:cTn id="21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7" dur="10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8" dur="1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9" dur="1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21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5" grpId="0" animBg="1"/>
      <p:bldP spid="7" grpId="0"/>
      <p:bldP spid="10" grpId="0"/>
      <p:bldP spid="29" grpId="0"/>
      <p:bldP spid="30" grpId="0"/>
      <p:bldP spid="31" grpId="0"/>
      <p:bldP spid="33" grpId="0" animBg="1"/>
      <p:bldP spid="34" grpId="0"/>
      <p:bldP spid="35" grpId="0"/>
      <p:bldP spid="36" grpId="0"/>
      <p:bldP spid="20" grpId="0"/>
      <p:bldP spid="21" grpId="0"/>
      <p:bldP spid="22" grpId="0"/>
      <p:bldP spid="24" grpId="0" animBg="1"/>
      <p:bldP spid="25" grpId="0"/>
      <p:bldP spid="26" grpId="0"/>
      <p:bldP spid="27" grpId="0"/>
      <p:bldP spid="39" grpId="0"/>
      <p:bldP spid="47" grpId="0"/>
      <p:bldP spid="48" grpId="0"/>
      <p:bldP spid="50" grpId="0" animBg="1"/>
      <p:bldP spid="51" grpId="0"/>
      <p:bldP spid="52" grpId="0"/>
      <p:bldP spid="53" grpId="0"/>
      <p:bldP spid="54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/>
          <p:cNvSpPr txBox="1"/>
          <p:nvPr/>
        </p:nvSpPr>
        <p:spPr>
          <a:xfrm>
            <a:off x="-11" y="271904"/>
            <a:ext cx="1219199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a⁷  ;   </a:t>
            </a:r>
            <a:r>
              <a:rPr lang="bn-IN" sz="54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</a:t>
            </a:r>
            <a:r>
              <a:rPr lang="en-US" sz="54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a </a:t>
            </a:r>
            <a:r>
              <a:rPr lang="en-US" sz="54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টু</a:t>
            </a:r>
            <a:r>
              <a:rPr lang="en-US" sz="54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দি</a:t>
            </a:r>
            <a:r>
              <a:rPr lang="en-US" sz="54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পাওয়ার</a:t>
            </a:r>
            <a:r>
              <a:rPr lang="en-US" sz="54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sz="54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সেভেন</a:t>
            </a:r>
            <a:endParaRPr lang="en-US" sz="54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-4777" y="967237"/>
            <a:ext cx="1219199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5400" b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l-GR" sz="54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π</a:t>
            </a:r>
            <a:r>
              <a:rPr lang="bn-IN" sz="54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  <a:r>
              <a:rPr lang="en-US" sz="54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   </a:t>
            </a:r>
            <a:r>
              <a:rPr lang="bn-IN" sz="54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</a:t>
            </a:r>
            <a:r>
              <a:rPr lang="en-US" sz="54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5400" b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5400" b="1" dirty="0" err="1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পাই</a:t>
            </a:r>
            <a:endParaRPr lang="en-US" sz="5400" b="1" dirty="0">
              <a:solidFill>
                <a:srgbClr val="00B05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4748" y="1676855"/>
            <a:ext cx="591114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5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l-GR" sz="54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Π</a:t>
            </a:r>
            <a:r>
              <a:rPr lang="bn-IN" sz="54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sz="54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   </a:t>
            </a:r>
            <a:r>
              <a:rPr lang="bn-IN" sz="54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</a:t>
            </a:r>
            <a:r>
              <a:rPr lang="en-US" sz="54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5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54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পাই</a:t>
            </a:r>
            <a:endParaRPr lang="en-US" sz="54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-16" y="2386473"/>
            <a:ext cx="687187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√</a:t>
            </a:r>
            <a:r>
              <a:rPr lang="bn-IN" sz="5400" b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l-GR" sz="5400" b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bn-IN" sz="5400" b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54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   </a:t>
            </a:r>
            <a:r>
              <a:rPr lang="bn-IN" sz="54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</a:t>
            </a:r>
            <a:r>
              <a:rPr lang="en-US" sz="54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5400" b="1" dirty="0" err="1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রুট</a:t>
            </a:r>
            <a:r>
              <a:rPr lang="en-US" sz="54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b="1" dirty="0" err="1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ওভার</a:t>
            </a:r>
            <a:r>
              <a:rPr lang="en-US" sz="54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b="1" dirty="0" err="1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টু</a:t>
            </a:r>
            <a:endParaRPr lang="en-US" sz="5400" b="1" dirty="0">
              <a:solidFill>
                <a:srgbClr val="00B05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-4783" y="3167529"/>
            <a:ext cx="705674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√3</a:t>
            </a:r>
            <a:r>
              <a:rPr lang="el-GR" sz="54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bn-IN" sz="54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54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   </a:t>
            </a:r>
            <a:r>
              <a:rPr lang="bn-IN" sz="54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</a:t>
            </a:r>
            <a:r>
              <a:rPr lang="en-US" sz="54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54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রুট</a:t>
            </a:r>
            <a:r>
              <a:rPr lang="en-US" sz="54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ওভার</a:t>
            </a:r>
            <a:r>
              <a:rPr lang="en-US" sz="54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থ্রি</a:t>
            </a:r>
            <a:endParaRPr lang="en-US" sz="54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-4788" y="3874117"/>
            <a:ext cx="12191999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ব্রাকেট</a:t>
            </a:r>
            <a:r>
              <a:rPr lang="en-US" sz="48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যুক্ত</a:t>
            </a:r>
            <a:r>
              <a:rPr lang="en-US" sz="48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কিছু</a:t>
            </a:r>
            <a:r>
              <a:rPr lang="en-US" sz="48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থাকলে</a:t>
            </a:r>
            <a:r>
              <a:rPr lang="en-US" sz="48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তা</a:t>
            </a:r>
            <a:r>
              <a:rPr lang="en-US" sz="48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একক</a:t>
            </a:r>
            <a:r>
              <a:rPr lang="en-US" sz="48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হিসেবে</a:t>
            </a:r>
            <a:r>
              <a:rPr lang="en-US" sz="48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মনে</a:t>
            </a:r>
            <a:r>
              <a:rPr lang="en-US" sz="48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করতে</a:t>
            </a:r>
            <a:r>
              <a:rPr lang="en-US" sz="48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হয়</a:t>
            </a:r>
            <a:r>
              <a:rPr lang="en-US" sz="48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। </a:t>
            </a:r>
            <a:r>
              <a:rPr lang="en-US" sz="48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যেমনঃ</a:t>
            </a:r>
            <a:r>
              <a:rPr lang="en-US" sz="48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2(x-a) + 3(x-a) = 5(x-a</a:t>
            </a:r>
            <a:r>
              <a:rPr lang="en-US" sz="4800" b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en-US" sz="48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sz="48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-4790" y="5287289"/>
            <a:ext cx="12191999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b="1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গুণ</a:t>
            </a:r>
            <a:r>
              <a:rPr lang="en-US" sz="48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00" b="1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ভাগ</a:t>
            </a:r>
            <a:r>
              <a:rPr lang="en-US" sz="48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00" b="1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আকারে</a:t>
            </a:r>
            <a:r>
              <a:rPr lang="en-US" sz="48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00" b="1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থাকলে</a:t>
            </a:r>
            <a:r>
              <a:rPr lang="en-US" sz="48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00" b="1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তাও</a:t>
            </a:r>
            <a:r>
              <a:rPr lang="en-US" sz="48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00" b="1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একক</a:t>
            </a:r>
            <a:r>
              <a:rPr lang="en-US" sz="48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00" b="1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হিসেবে</a:t>
            </a:r>
            <a:r>
              <a:rPr lang="en-US" sz="48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00" b="1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মনে</a:t>
            </a:r>
            <a:r>
              <a:rPr lang="en-US" sz="48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00" b="1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করতে</a:t>
            </a:r>
            <a:r>
              <a:rPr lang="en-US" sz="48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00" b="1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হয়</a:t>
            </a:r>
            <a:r>
              <a:rPr lang="en-US" sz="48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। </a:t>
            </a:r>
            <a:r>
              <a:rPr lang="en-US" sz="4800" b="1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যেমনঃ</a:t>
            </a:r>
            <a:r>
              <a:rPr lang="en-US" sz="48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   </a:t>
            </a:r>
            <a:r>
              <a:rPr lang="en-US" sz="48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      +   3      =  8</a:t>
            </a:r>
            <a:endParaRPr lang="en-US" sz="48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2424530" y="5929736"/>
            <a:ext cx="360218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u="sng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</a:p>
          <a:p>
            <a:pPr algn="ctr"/>
            <a:r>
              <a:rPr lang="en-US" sz="28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endParaRPr lang="en-US" sz="28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4336463" y="5929735"/>
            <a:ext cx="360218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u="sng" dirty="0" smtClean="0">
                <a:solidFill>
                  <a:srgbClr val="FF0000"/>
                </a:solidFill>
              </a:rPr>
              <a:t>a</a:t>
            </a:r>
          </a:p>
          <a:p>
            <a:pPr algn="ctr"/>
            <a:r>
              <a:rPr lang="en-US" sz="28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endParaRPr lang="en-US" sz="2800" b="1" dirty="0">
              <a:solidFill>
                <a:srgbClr val="FF0000"/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6262253" y="5929730"/>
            <a:ext cx="360218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u="sng" dirty="0" smtClean="0">
                <a:solidFill>
                  <a:srgbClr val="FF0000"/>
                </a:solidFill>
              </a:rPr>
              <a:t>a</a:t>
            </a:r>
            <a:r>
              <a:rPr lang="en-US" sz="28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endParaRPr lang="en-US" sz="2800" b="1" dirty="0" smtClean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754608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2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3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4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4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5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  <p:bldP spid="16" grpId="0"/>
      <p:bldP spid="17" grpId="0"/>
      <p:bldP spid="12" grpId="0"/>
      <p:bldP spid="8" grpId="0"/>
      <p:bldP spid="9" grpId="0"/>
      <p:bldP spid="13" grpId="0"/>
      <p:bldP spid="14" grpId="0"/>
      <p:bldP spid="15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108361" y="-8"/>
            <a:ext cx="302029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54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21</a:t>
            </a:r>
            <a:endParaRPr lang="en-US" sz="54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108359" y="581868"/>
            <a:ext cx="302029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54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41</a:t>
            </a:r>
            <a:endParaRPr lang="en-US" sz="54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4" name="Straight Connector 3"/>
          <p:cNvCxnSpPr/>
          <p:nvPr/>
        </p:nvCxnSpPr>
        <p:spPr>
          <a:xfrm flipV="1">
            <a:off x="803559" y="1368788"/>
            <a:ext cx="5181603" cy="16644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Plus 4"/>
          <p:cNvSpPr/>
          <p:nvPr/>
        </p:nvSpPr>
        <p:spPr>
          <a:xfrm>
            <a:off x="2557831" y="715986"/>
            <a:ext cx="659888" cy="637306"/>
          </a:xfrm>
          <a:prstGeom prst="mathPlus">
            <a:avLst>
              <a:gd name="adj1" fmla="val 15122"/>
            </a:avLst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sz="1150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108358" y="1260746"/>
            <a:ext cx="302029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54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62</a:t>
            </a:r>
            <a:endParaRPr lang="en-US" sz="54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308761" y="-11"/>
            <a:ext cx="302029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▲</a:t>
            </a:r>
            <a:endParaRPr lang="en-US" sz="54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4308759" y="568027"/>
            <a:ext cx="302029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▲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308756" y="1205340"/>
            <a:ext cx="302029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▲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094505" y="2078173"/>
            <a:ext cx="302029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54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21</a:t>
            </a:r>
            <a:endParaRPr lang="en-US" sz="5400" b="1" dirty="0">
              <a:solidFill>
                <a:srgbClr val="00B05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1094503" y="2660049"/>
            <a:ext cx="302029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54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41</a:t>
            </a:r>
            <a:endParaRPr lang="en-US" sz="5400" b="1" dirty="0">
              <a:solidFill>
                <a:srgbClr val="00B05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4" name="Straight Connector 13"/>
          <p:cNvCxnSpPr/>
          <p:nvPr/>
        </p:nvCxnSpPr>
        <p:spPr>
          <a:xfrm flipV="1">
            <a:off x="845118" y="3446969"/>
            <a:ext cx="5181603" cy="16644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Plus 14"/>
          <p:cNvSpPr/>
          <p:nvPr/>
        </p:nvSpPr>
        <p:spPr>
          <a:xfrm>
            <a:off x="2543975" y="2794167"/>
            <a:ext cx="659888" cy="637306"/>
          </a:xfrm>
          <a:prstGeom prst="mathPlus">
            <a:avLst>
              <a:gd name="adj1" fmla="val 15122"/>
            </a:avLst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sz="11500">
              <a:solidFill>
                <a:srgbClr val="00B05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1094502" y="3338927"/>
            <a:ext cx="302029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54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62</a:t>
            </a:r>
            <a:endParaRPr lang="en-US" sz="5400" b="1" dirty="0">
              <a:solidFill>
                <a:srgbClr val="00B05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4294905" y="2078170"/>
            <a:ext cx="169025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54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Π</a:t>
            </a:r>
            <a:endParaRPr lang="en-US" sz="5400" b="1" dirty="0">
              <a:solidFill>
                <a:srgbClr val="00B05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4294904" y="2646208"/>
            <a:ext cx="173181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5400" b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Π</a:t>
            </a:r>
            <a:endParaRPr lang="en-US" sz="5400" b="1" dirty="0">
              <a:solidFill>
                <a:srgbClr val="00B05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4294901" y="3283521"/>
            <a:ext cx="169026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5400" b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Π</a:t>
            </a:r>
            <a:endParaRPr lang="en-US" sz="5400" b="1" dirty="0">
              <a:solidFill>
                <a:srgbClr val="00B05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7016028" y="-13870"/>
            <a:ext cx="302029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54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21</a:t>
            </a:r>
            <a:endParaRPr lang="en-US" sz="5400" b="1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7016026" y="568006"/>
            <a:ext cx="302029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54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41</a:t>
            </a:r>
            <a:endParaRPr lang="en-US" sz="5400" b="1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22" name="Straight Connector 21"/>
          <p:cNvCxnSpPr/>
          <p:nvPr/>
        </p:nvCxnSpPr>
        <p:spPr>
          <a:xfrm flipV="1">
            <a:off x="6711226" y="1354926"/>
            <a:ext cx="5181603" cy="16644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Plus 22"/>
          <p:cNvSpPr/>
          <p:nvPr/>
        </p:nvSpPr>
        <p:spPr>
          <a:xfrm>
            <a:off x="8465498" y="702124"/>
            <a:ext cx="659888" cy="637306"/>
          </a:xfrm>
          <a:prstGeom prst="mathPlus">
            <a:avLst>
              <a:gd name="adj1" fmla="val 15122"/>
            </a:avLst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sz="1150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7016025" y="1246884"/>
            <a:ext cx="302029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54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62</a:t>
            </a:r>
            <a:endParaRPr lang="en-US" sz="5400" b="1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10216428" y="-13873"/>
            <a:ext cx="302029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54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α</a:t>
            </a:r>
            <a:endParaRPr lang="en-US" sz="5400" b="1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10216426" y="554165"/>
            <a:ext cx="302029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54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α</a:t>
            </a:r>
            <a:endParaRPr lang="en-US" sz="5400" b="1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10216423" y="1191478"/>
            <a:ext cx="302029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54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α</a:t>
            </a:r>
            <a:endParaRPr lang="en-US" sz="5400" b="1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7016026" y="2036596"/>
            <a:ext cx="302029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54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endParaRPr lang="en-US" sz="54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7016024" y="2673892"/>
            <a:ext cx="302029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54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endParaRPr lang="en-US" sz="54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30" name="Straight Connector 29"/>
          <p:cNvCxnSpPr/>
          <p:nvPr/>
        </p:nvCxnSpPr>
        <p:spPr>
          <a:xfrm flipV="1">
            <a:off x="6711224" y="3460812"/>
            <a:ext cx="5181603" cy="16644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Plus 30"/>
          <p:cNvSpPr/>
          <p:nvPr/>
        </p:nvSpPr>
        <p:spPr>
          <a:xfrm>
            <a:off x="8465496" y="2808010"/>
            <a:ext cx="659888" cy="637306"/>
          </a:xfrm>
          <a:prstGeom prst="mathPlus">
            <a:avLst>
              <a:gd name="adj1" fmla="val 15122"/>
            </a:avLst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sz="1150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7016023" y="3394335"/>
            <a:ext cx="302029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54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</a:t>
            </a:r>
            <a:endParaRPr lang="en-US" sz="54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9925477" y="2119725"/>
            <a:ext cx="302029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√</a:t>
            </a:r>
            <a:r>
              <a:rPr lang="bn-IN" sz="4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endParaRPr lang="en-US" sz="48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9925475" y="2729330"/>
            <a:ext cx="302029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√</a:t>
            </a:r>
            <a:r>
              <a:rPr lang="bn-IN" sz="4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endParaRPr lang="en-US" sz="48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9925474" y="3477475"/>
            <a:ext cx="302029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√</a:t>
            </a:r>
            <a:r>
              <a:rPr lang="bn-IN" sz="48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endParaRPr lang="en-US" sz="48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1094506" y="4419593"/>
            <a:ext cx="302029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54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21</a:t>
            </a:r>
            <a:endParaRPr lang="en-US" sz="5400" b="1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1094504" y="5001469"/>
            <a:ext cx="302029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54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41</a:t>
            </a:r>
            <a:endParaRPr lang="en-US" sz="5400" b="1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38" name="Straight Connector 37"/>
          <p:cNvCxnSpPr/>
          <p:nvPr/>
        </p:nvCxnSpPr>
        <p:spPr>
          <a:xfrm flipV="1">
            <a:off x="845119" y="5788389"/>
            <a:ext cx="5181603" cy="16644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Plus 38"/>
          <p:cNvSpPr/>
          <p:nvPr/>
        </p:nvSpPr>
        <p:spPr>
          <a:xfrm>
            <a:off x="2543976" y="5135587"/>
            <a:ext cx="659888" cy="637306"/>
          </a:xfrm>
          <a:prstGeom prst="mathPlus">
            <a:avLst>
              <a:gd name="adj1" fmla="val 15122"/>
            </a:avLst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sz="1150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1094503" y="5680347"/>
            <a:ext cx="302029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54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62</a:t>
            </a:r>
            <a:endParaRPr lang="en-US" sz="5400" b="1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1" name="TextBox 40"/>
          <p:cNvSpPr txBox="1"/>
          <p:nvPr/>
        </p:nvSpPr>
        <p:spPr>
          <a:xfrm>
            <a:off x="4294906" y="4419590"/>
            <a:ext cx="302029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54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π</a:t>
            </a:r>
            <a:r>
              <a:rPr lang="en-US" sz="54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US" sz="5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²</a:t>
            </a:r>
            <a:endParaRPr lang="en-US" sz="5400" b="1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4294904" y="4987628"/>
            <a:ext cx="181840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54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π</a:t>
            </a:r>
            <a:r>
              <a:rPr lang="en-US" sz="54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US" sz="5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²</a:t>
            </a:r>
            <a:endParaRPr lang="en-US" sz="5400" b="1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3" name="TextBox 42"/>
          <p:cNvSpPr txBox="1"/>
          <p:nvPr/>
        </p:nvSpPr>
        <p:spPr>
          <a:xfrm>
            <a:off x="4294902" y="5624941"/>
            <a:ext cx="169026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54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π</a:t>
            </a:r>
            <a:r>
              <a:rPr lang="en-US" sz="54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US" sz="5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²</a:t>
            </a:r>
            <a:endParaRPr lang="en-US" sz="5400" b="1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4" name="TextBox 43"/>
          <p:cNvSpPr txBox="1"/>
          <p:nvPr/>
        </p:nvSpPr>
        <p:spPr>
          <a:xfrm>
            <a:off x="7029878" y="4350314"/>
            <a:ext cx="302029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54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endParaRPr lang="en-US" sz="5400" b="1" dirty="0">
              <a:solidFill>
                <a:srgbClr val="00B05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5" name="TextBox 44"/>
          <p:cNvSpPr txBox="1"/>
          <p:nvPr/>
        </p:nvSpPr>
        <p:spPr>
          <a:xfrm>
            <a:off x="7029876" y="4987610"/>
            <a:ext cx="302029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54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endParaRPr lang="en-US" sz="5400" b="1" dirty="0">
              <a:solidFill>
                <a:srgbClr val="00B05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46" name="Straight Connector 45"/>
          <p:cNvCxnSpPr/>
          <p:nvPr/>
        </p:nvCxnSpPr>
        <p:spPr>
          <a:xfrm flipV="1">
            <a:off x="6725076" y="5774530"/>
            <a:ext cx="5181603" cy="16644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7" name="Plus 46"/>
          <p:cNvSpPr/>
          <p:nvPr/>
        </p:nvSpPr>
        <p:spPr>
          <a:xfrm>
            <a:off x="8479348" y="5121728"/>
            <a:ext cx="659888" cy="637306"/>
          </a:xfrm>
          <a:prstGeom prst="mathPlus">
            <a:avLst>
              <a:gd name="adj1" fmla="val 15122"/>
            </a:avLst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sz="11500">
              <a:solidFill>
                <a:srgbClr val="00B05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8" name="TextBox 47"/>
          <p:cNvSpPr txBox="1"/>
          <p:nvPr/>
        </p:nvSpPr>
        <p:spPr>
          <a:xfrm>
            <a:off x="7029875" y="5708053"/>
            <a:ext cx="302029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54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</a:t>
            </a:r>
            <a:endParaRPr lang="en-US" sz="5400" b="1" dirty="0">
              <a:solidFill>
                <a:srgbClr val="00B05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9" name="TextBox 48"/>
          <p:cNvSpPr txBox="1"/>
          <p:nvPr/>
        </p:nvSpPr>
        <p:spPr>
          <a:xfrm>
            <a:off x="9980895" y="4544277"/>
            <a:ext cx="135212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█</a:t>
            </a:r>
          </a:p>
        </p:txBody>
      </p:sp>
      <p:sp>
        <p:nvSpPr>
          <p:cNvPr id="50" name="TextBox 49"/>
          <p:cNvSpPr txBox="1"/>
          <p:nvPr/>
        </p:nvSpPr>
        <p:spPr>
          <a:xfrm>
            <a:off x="9980892" y="5195448"/>
            <a:ext cx="146296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█</a:t>
            </a:r>
            <a:endParaRPr lang="en-US" sz="28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1" name="TextBox 50"/>
          <p:cNvSpPr txBox="1"/>
          <p:nvPr/>
        </p:nvSpPr>
        <p:spPr>
          <a:xfrm>
            <a:off x="9980892" y="5915885"/>
            <a:ext cx="111398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█</a:t>
            </a:r>
          </a:p>
        </p:txBody>
      </p:sp>
    </p:spTree>
    <p:extLst>
      <p:ext uri="{BB962C8B-B14F-4D97-AF65-F5344CB8AC3E}">
        <p14:creationId xmlns:p14="http://schemas.microsoft.com/office/powerpoint/2010/main" val="31501278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2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3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4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4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5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6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6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7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5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8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2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8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>
                      <p:stCondLst>
                        <p:cond delay="indefinite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8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9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9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1" fill="hold">
                      <p:stCondLst>
                        <p:cond delay="indefinite"/>
                      </p:stCondLst>
                      <p:childTnLst>
                        <p:par>
                          <p:cTn id="102" fill="hold">
                            <p:stCondLst>
                              <p:cond delay="0"/>
                            </p:stCondLst>
                            <p:childTnLst>
                              <p:par>
                                <p:cTn id="10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5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6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0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2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3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4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1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0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1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1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2" fill="hold">
                      <p:stCondLst>
                        <p:cond delay="indefinite"/>
                      </p:stCondLst>
                      <p:childTnLst>
                        <p:par>
                          <p:cTn id="123" fill="hold">
                            <p:stCondLst>
                              <p:cond delay="0"/>
                            </p:stCondLst>
                            <p:childTnLst>
                              <p:par>
                                <p:cTn id="12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6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7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8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2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9" fill="hold">
                      <p:stCondLst>
                        <p:cond delay="indefinite"/>
                      </p:stCondLst>
                      <p:childTnLst>
                        <p:par>
                          <p:cTn id="130" fill="hold">
                            <p:stCondLst>
                              <p:cond delay="0"/>
                            </p:stCondLst>
                            <p:childTnLst>
                              <p:par>
                                <p:cTn id="13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3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4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5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3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6" fill="hold">
                      <p:stCondLst>
                        <p:cond delay="indefinite"/>
                      </p:stCondLst>
                      <p:childTnLst>
                        <p:par>
                          <p:cTn id="137" fill="hold">
                            <p:stCondLst>
                              <p:cond delay="0"/>
                            </p:stCondLst>
                            <p:childTnLst>
                              <p:par>
                                <p:cTn id="13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0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1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2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3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3" fill="hold">
                      <p:stCondLst>
                        <p:cond delay="indefinite"/>
                      </p:stCondLst>
                      <p:childTnLst>
                        <p:par>
                          <p:cTn id="144" fill="hold">
                            <p:stCondLst>
                              <p:cond delay="0"/>
                            </p:stCondLst>
                            <p:childTnLst>
                              <p:par>
                                <p:cTn id="14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7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8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9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4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0" fill="hold">
                      <p:stCondLst>
                        <p:cond delay="indefinite"/>
                      </p:stCondLst>
                      <p:childTnLst>
                        <p:par>
                          <p:cTn id="151" fill="hold">
                            <p:stCondLst>
                              <p:cond delay="0"/>
                            </p:stCondLst>
                            <p:childTnLst>
                              <p:par>
                                <p:cTn id="15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4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5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6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5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7" fill="hold">
                      <p:stCondLst>
                        <p:cond delay="indefinite"/>
                      </p:stCondLst>
                      <p:childTnLst>
                        <p:par>
                          <p:cTn id="158" fill="hold">
                            <p:stCondLst>
                              <p:cond delay="0"/>
                            </p:stCondLst>
                            <p:childTnLst>
                              <p:par>
                                <p:cTn id="15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1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2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3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5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4" fill="hold">
                      <p:stCondLst>
                        <p:cond delay="indefinite"/>
                      </p:stCondLst>
                      <p:childTnLst>
                        <p:par>
                          <p:cTn id="165" fill="hold">
                            <p:stCondLst>
                              <p:cond delay="0"/>
                            </p:stCondLst>
                            <p:childTnLst>
                              <p:par>
                                <p:cTn id="16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8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9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0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6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1" fill="hold">
                      <p:stCondLst>
                        <p:cond delay="indefinite"/>
                      </p:stCondLst>
                      <p:childTnLst>
                        <p:par>
                          <p:cTn id="172" fill="hold">
                            <p:stCondLst>
                              <p:cond delay="0"/>
                            </p:stCondLst>
                            <p:childTnLst>
                              <p:par>
                                <p:cTn id="17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5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6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7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7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8" fill="hold">
                      <p:stCondLst>
                        <p:cond delay="indefinite"/>
                      </p:stCondLst>
                      <p:childTnLst>
                        <p:par>
                          <p:cTn id="179" fill="hold">
                            <p:stCondLst>
                              <p:cond delay="0"/>
                            </p:stCondLst>
                            <p:childTnLst>
                              <p:par>
                                <p:cTn id="18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2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3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4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8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5" fill="hold">
                      <p:stCondLst>
                        <p:cond delay="indefinite"/>
                      </p:stCondLst>
                      <p:childTnLst>
                        <p:par>
                          <p:cTn id="186" fill="hold">
                            <p:stCondLst>
                              <p:cond delay="0"/>
                            </p:stCondLst>
                            <p:childTnLst>
                              <p:par>
                                <p:cTn id="18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9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0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1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8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2" fill="hold">
                      <p:stCondLst>
                        <p:cond delay="indefinite"/>
                      </p:stCondLst>
                      <p:childTnLst>
                        <p:par>
                          <p:cTn id="193" fill="hold">
                            <p:stCondLst>
                              <p:cond delay="0"/>
                            </p:stCondLst>
                            <p:childTnLst>
                              <p:par>
                                <p:cTn id="19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6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7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8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9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9" fill="hold">
                      <p:stCondLst>
                        <p:cond delay="indefinite"/>
                      </p:stCondLst>
                      <p:childTnLst>
                        <p:par>
                          <p:cTn id="200" fill="hold">
                            <p:stCondLst>
                              <p:cond delay="0"/>
                            </p:stCondLst>
                            <p:childTnLst>
                              <p:par>
                                <p:cTn id="20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3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4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5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20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6" fill="hold">
                      <p:stCondLst>
                        <p:cond delay="indefinite"/>
                      </p:stCondLst>
                      <p:childTnLst>
                        <p:par>
                          <p:cTn id="207" fill="hold">
                            <p:stCondLst>
                              <p:cond delay="0"/>
                            </p:stCondLst>
                            <p:childTnLst>
                              <p:par>
                                <p:cTn id="20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0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1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2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20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3" fill="hold">
                      <p:stCondLst>
                        <p:cond delay="indefinite"/>
                      </p:stCondLst>
                      <p:childTnLst>
                        <p:par>
                          <p:cTn id="214" fill="hold">
                            <p:stCondLst>
                              <p:cond delay="0"/>
                            </p:stCondLst>
                            <p:childTnLst>
                              <p:par>
                                <p:cTn id="21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7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8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9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21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0" fill="hold">
                      <p:stCondLst>
                        <p:cond delay="indefinite"/>
                      </p:stCondLst>
                      <p:childTnLst>
                        <p:par>
                          <p:cTn id="221" fill="hold">
                            <p:stCondLst>
                              <p:cond delay="0"/>
                            </p:stCondLst>
                            <p:childTnLst>
                              <p:par>
                                <p:cTn id="22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4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5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6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22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7" fill="hold">
                      <p:stCondLst>
                        <p:cond delay="indefinite"/>
                      </p:stCondLst>
                      <p:childTnLst>
                        <p:par>
                          <p:cTn id="228" fill="hold">
                            <p:stCondLst>
                              <p:cond delay="0"/>
                            </p:stCondLst>
                            <p:childTnLst>
                              <p:par>
                                <p:cTn id="22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1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2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3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22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4" fill="hold">
                      <p:stCondLst>
                        <p:cond delay="indefinite"/>
                      </p:stCondLst>
                      <p:childTnLst>
                        <p:par>
                          <p:cTn id="235" fill="hold">
                            <p:stCondLst>
                              <p:cond delay="0"/>
                            </p:stCondLst>
                            <p:childTnLst>
                              <p:par>
                                <p:cTn id="23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8" dur="1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9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0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23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1" fill="hold">
                      <p:stCondLst>
                        <p:cond delay="indefinite"/>
                      </p:stCondLst>
                      <p:childTnLst>
                        <p:par>
                          <p:cTn id="242" fill="hold">
                            <p:stCondLst>
                              <p:cond delay="0"/>
                            </p:stCondLst>
                            <p:childTnLst>
                              <p:par>
                                <p:cTn id="24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5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6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7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24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8" fill="hold">
                      <p:stCondLst>
                        <p:cond delay="indefinite"/>
                      </p:stCondLst>
                      <p:childTnLst>
                        <p:par>
                          <p:cTn id="249" fill="hold">
                            <p:stCondLst>
                              <p:cond delay="0"/>
                            </p:stCondLst>
                            <p:childTnLst>
                              <p:par>
                                <p:cTn id="25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2" dur="1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3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4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25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5" fill="hold">
                      <p:stCondLst>
                        <p:cond delay="indefinite"/>
                      </p:stCondLst>
                      <p:childTnLst>
                        <p:par>
                          <p:cTn id="256" fill="hold">
                            <p:stCondLst>
                              <p:cond delay="0"/>
                            </p:stCondLst>
                            <p:childTnLst>
                              <p:par>
                                <p:cTn id="25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9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0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1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25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2" fill="hold">
                      <p:stCondLst>
                        <p:cond delay="indefinite"/>
                      </p:stCondLst>
                      <p:childTnLst>
                        <p:par>
                          <p:cTn id="263" fill="hold">
                            <p:stCondLst>
                              <p:cond delay="0"/>
                            </p:stCondLst>
                            <p:childTnLst>
                              <p:par>
                                <p:cTn id="26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6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7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8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26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9" fill="hold">
                      <p:stCondLst>
                        <p:cond delay="indefinite"/>
                      </p:stCondLst>
                      <p:childTnLst>
                        <p:par>
                          <p:cTn id="270" fill="hold">
                            <p:stCondLst>
                              <p:cond delay="0"/>
                            </p:stCondLst>
                            <p:childTnLst>
                              <p:par>
                                <p:cTn id="27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3" dur="1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4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5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27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6" fill="hold">
                      <p:stCondLst>
                        <p:cond delay="indefinite"/>
                      </p:stCondLst>
                      <p:childTnLst>
                        <p:par>
                          <p:cTn id="277" fill="hold">
                            <p:stCondLst>
                              <p:cond delay="0"/>
                            </p:stCondLst>
                            <p:childTnLst>
                              <p:par>
                                <p:cTn id="27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0" dur="1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1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2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27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3" fill="hold">
                      <p:stCondLst>
                        <p:cond delay="indefinite"/>
                      </p:stCondLst>
                      <p:childTnLst>
                        <p:par>
                          <p:cTn id="284" fill="hold">
                            <p:stCondLst>
                              <p:cond delay="0"/>
                            </p:stCondLst>
                            <p:childTnLst>
                              <p:par>
                                <p:cTn id="28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7" dur="1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8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9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28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0" fill="hold">
                      <p:stCondLst>
                        <p:cond delay="indefinite"/>
                      </p:stCondLst>
                      <p:childTnLst>
                        <p:par>
                          <p:cTn id="291" fill="hold">
                            <p:stCondLst>
                              <p:cond delay="0"/>
                            </p:stCondLst>
                            <p:childTnLst>
                              <p:par>
                                <p:cTn id="29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4" dur="10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5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6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29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7" fill="hold">
                      <p:stCondLst>
                        <p:cond delay="indefinite"/>
                      </p:stCondLst>
                      <p:childTnLst>
                        <p:par>
                          <p:cTn id="298" fill="hold">
                            <p:stCondLst>
                              <p:cond delay="0"/>
                            </p:stCondLst>
                            <p:childTnLst>
                              <p:par>
                                <p:cTn id="29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1" dur="1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2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3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29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4" fill="hold">
                      <p:stCondLst>
                        <p:cond delay="indefinite"/>
                      </p:stCondLst>
                      <p:childTnLst>
                        <p:par>
                          <p:cTn id="305" fill="hold">
                            <p:stCondLst>
                              <p:cond delay="0"/>
                            </p:stCondLst>
                            <p:childTnLst>
                              <p:par>
                                <p:cTn id="30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8" dur="10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9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0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30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1" fill="hold">
                      <p:stCondLst>
                        <p:cond delay="indefinite"/>
                      </p:stCondLst>
                      <p:childTnLst>
                        <p:par>
                          <p:cTn id="312" fill="hold">
                            <p:stCondLst>
                              <p:cond delay="0"/>
                            </p:stCondLst>
                            <p:childTnLst>
                              <p:par>
                                <p:cTn id="31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5" dur="10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6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7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31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8" fill="hold">
                      <p:stCondLst>
                        <p:cond delay="indefinite"/>
                      </p:stCondLst>
                      <p:childTnLst>
                        <p:par>
                          <p:cTn id="319" fill="hold">
                            <p:stCondLst>
                              <p:cond delay="0"/>
                            </p:stCondLst>
                            <p:childTnLst>
                              <p:par>
                                <p:cTn id="32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2" dur="10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3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4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32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5" fill="hold">
                      <p:stCondLst>
                        <p:cond delay="indefinite"/>
                      </p:stCondLst>
                      <p:childTnLst>
                        <p:par>
                          <p:cTn id="326" fill="hold">
                            <p:stCondLst>
                              <p:cond delay="0"/>
                            </p:stCondLst>
                            <p:childTnLst>
                              <p:par>
                                <p:cTn id="32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9" dur="10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0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1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32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2" fill="hold">
                      <p:stCondLst>
                        <p:cond delay="indefinite"/>
                      </p:stCondLst>
                      <p:childTnLst>
                        <p:par>
                          <p:cTn id="333" fill="hold">
                            <p:stCondLst>
                              <p:cond delay="0"/>
                            </p:stCondLst>
                            <p:childTnLst>
                              <p:par>
                                <p:cTn id="33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6" dur="10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7" dur="1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8" dur="1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33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5" grpId="0" animBg="1"/>
      <p:bldP spid="6" grpId="0"/>
      <p:bldP spid="7" grpId="0"/>
      <p:bldP spid="10" grpId="0"/>
      <p:bldP spid="11" grpId="0"/>
      <p:bldP spid="12" grpId="0"/>
      <p:bldP spid="13" grpId="0"/>
      <p:bldP spid="15" grpId="0" animBg="1"/>
      <p:bldP spid="16" grpId="0"/>
      <p:bldP spid="17" grpId="0"/>
      <p:bldP spid="18" grpId="0"/>
      <p:bldP spid="19" grpId="0"/>
      <p:bldP spid="20" grpId="0"/>
      <p:bldP spid="21" grpId="0"/>
      <p:bldP spid="23" grpId="0" animBg="1"/>
      <p:bldP spid="24" grpId="0"/>
      <p:bldP spid="25" grpId="0"/>
      <p:bldP spid="26" grpId="0"/>
      <p:bldP spid="27" grpId="0"/>
      <p:bldP spid="28" grpId="0"/>
      <p:bldP spid="29" grpId="0"/>
      <p:bldP spid="31" grpId="0" animBg="1"/>
      <p:bldP spid="32" grpId="0"/>
      <p:bldP spid="33" grpId="0"/>
      <p:bldP spid="34" grpId="0"/>
      <p:bldP spid="35" grpId="0"/>
      <p:bldP spid="36" grpId="0"/>
      <p:bldP spid="37" grpId="0"/>
      <p:bldP spid="39" grpId="0" animBg="1"/>
      <p:bldP spid="40" grpId="0"/>
      <p:bldP spid="41" grpId="0"/>
      <p:bldP spid="42" grpId="0"/>
      <p:bldP spid="43" grpId="0"/>
      <p:bldP spid="44" grpId="0"/>
      <p:bldP spid="45" grpId="0"/>
      <p:bldP spid="47" grpId="0" animBg="1"/>
      <p:bldP spid="48" grpId="0"/>
      <p:bldP spid="49" grpId="0"/>
      <p:bldP spid="50" grpId="0"/>
      <p:bldP spid="51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108361" y="-8"/>
            <a:ext cx="302029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54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endParaRPr lang="en-US" sz="54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108359" y="581868"/>
            <a:ext cx="302029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54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</a:t>
            </a:r>
            <a:endParaRPr lang="en-US" sz="54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4" name="Straight Connector 3"/>
          <p:cNvCxnSpPr/>
          <p:nvPr/>
        </p:nvCxnSpPr>
        <p:spPr>
          <a:xfrm flipV="1">
            <a:off x="803559" y="1368788"/>
            <a:ext cx="5181603" cy="16644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Plus 4"/>
          <p:cNvSpPr/>
          <p:nvPr/>
        </p:nvSpPr>
        <p:spPr>
          <a:xfrm>
            <a:off x="2557831" y="715986"/>
            <a:ext cx="659888" cy="637306"/>
          </a:xfrm>
          <a:prstGeom prst="mathPlus">
            <a:avLst>
              <a:gd name="adj1" fmla="val 15122"/>
            </a:avLst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sz="1150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108358" y="1260746"/>
            <a:ext cx="302029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5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sz="54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endParaRPr lang="en-US" sz="54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308762" y="-11"/>
            <a:ext cx="149153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●</a:t>
            </a:r>
            <a:endParaRPr lang="en-US" sz="54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4308760" y="568027"/>
            <a:ext cx="149153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●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308756" y="1205340"/>
            <a:ext cx="149153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●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094505" y="2078173"/>
            <a:ext cx="302029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bn-IN" sz="54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lang="en-US" sz="54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endParaRPr lang="en-US" sz="5400" b="1" dirty="0">
              <a:solidFill>
                <a:srgbClr val="00B05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1094503" y="2660049"/>
            <a:ext cx="302029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bn-IN" sz="54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22</a:t>
            </a:r>
            <a:endParaRPr lang="en-US" sz="5400" b="1" dirty="0">
              <a:solidFill>
                <a:srgbClr val="00B05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4" name="Straight Connector 13"/>
          <p:cNvCxnSpPr/>
          <p:nvPr/>
        </p:nvCxnSpPr>
        <p:spPr>
          <a:xfrm flipV="1">
            <a:off x="845118" y="3446969"/>
            <a:ext cx="5181603" cy="16644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Plus 14"/>
          <p:cNvSpPr/>
          <p:nvPr/>
        </p:nvSpPr>
        <p:spPr>
          <a:xfrm>
            <a:off x="2543975" y="2794167"/>
            <a:ext cx="659888" cy="637306"/>
          </a:xfrm>
          <a:prstGeom prst="mathPlus">
            <a:avLst>
              <a:gd name="adj1" fmla="val 15122"/>
            </a:avLst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sz="11500">
              <a:solidFill>
                <a:srgbClr val="00B05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1094502" y="3338927"/>
            <a:ext cx="302029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bn-IN" sz="54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66</a:t>
            </a:r>
            <a:endParaRPr lang="en-US" sz="5400" b="1" dirty="0">
              <a:solidFill>
                <a:srgbClr val="00B05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4211775" y="1939620"/>
            <a:ext cx="169025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(x-a)</a:t>
            </a:r>
            <a:endParaRPr lang="en-US" sz="5400" b="1" dirty="0">
              <a:solidFill>
                <a:srgbClr val="00B05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4294904" y="2549223"/>
            <a:ext cx="173181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(x-a)</a:t>
            </a:r>
            <a:endParaRPr lang="en-US" sz="5400" b="1" dirty="0">
              <a:solidFill>
                <a:srgbClr val="00B05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4294901" y="3283521"/>
            <a:ext cx="169026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(x-a)</a:t>
            </a:r>
            <a:endParaRPr lang="en-US" sz="5400" b="1" dirty="0">
              <a:solidFill>
                <a:srgbClr val="00B05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7016028" y="-13870"/>
            <a:ext cx="302029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54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42</a:t>
            </a:r>
            <a:endParaRPr lang="en-US" sz="5400" b="1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7016026" y="568006"/>
            <a:ext cx="302029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54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22</a:t>
            </a:r>
            <a:endParaRPr lang="en-US" sz="5400" b="1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22" name="Straight Connector 21"/>
          <p:cNvCxnSpPr/>
          <p:nvPr/>
        </p:nvCxnSpPr>
        <p:spPr>
          <a:xfrm flipV="1">
            <a:off x="6711226" y="1354926"/>
            <a:ext cx="5181603" cy="16644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Plus 22"/>
          <p:cNvSpPr/>
          <p:nvPr/>
        </p:nvSpPr>
        <p:spPr>
          <a:xfrm>
            <a:off x="8465498" y="702124"/>
            <a:ext cx="659888" cy="637306"/>
          </a:xfrm>
          <a:prstGeom prst="mathPlus">
            <a:avLst>
              <a:gd name="adj1" fmla="val 15122"/>
            </a:avLst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sz="1150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7016025" y="1246884"/>
            <a:ext cx="302029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54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64</a:t>
            </a:r>
            <a:endParaRPr lang="en-US" sz="5400" b="1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10077878" y="-13873"/>
            <a:ext cx="164305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54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α</a:t>
            </a:r>
            <a:r>
              <a:rPr lang="en-US" sz="54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</a:t>
            </a:r>
            <a:r>
              <a:rPr lang="el-GR" sz="5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π</a:t>
            </a:r>
            <a:endParaRPr lang="en-US" sz="54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10077877" y="554165"/>
            <a:ext cx="164306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54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α</a:t>
            </a:r>
            <a:r>
              <a:rPr lang="en-US" sz="5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</a:t>
            </a:r>
            <a:r>
              <a:rPr lang="el-GR" sz="5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π</a:t>
            </a:r>
            <a:endParaRPr lang="en-US" sz="54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10064017" y="1191478"/>
            <a:ext cx="197557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54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α</a:t>
            </a:r>
            <a:r>
              <a:rPr lang="en-US" sz="5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</a:t>
            </a:r>
            <a:r>
              <a:rPr lang="el-GR" sz="5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54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l-GR" sz="54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π</a:t>
            </a:r>
            <a:endParaRPr lang="en-US" sz="54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7016026" y="2036596"/>
            <a:ext cx="302029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54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</a:t>
            </a:r>
            <a:endParaRPr lang="en-US" sz="54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7016024" y="2673892"/>
            <a:ext cx="302029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54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endParaRPr lang="en-US" sz="54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30" name="Straight Connector 29"/>
          <p:cNvCxnSpPr/>
          <p:nvPr/>
        </p:nvCxnSpPr>
        <p:spPr>
          <a:xfrm flipV="1">
            <a:off x="6711224" y="3460812"/>
            <a:ext cx="5181603" cy="16644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Plus 30"/>
          <p:cNvSpPr/>
          <p:nvPr/>
        </p:nvSpPr>
        <p:spPr>
          <a:xfrm>
            <a:off x="8465496" y="2808010"/>
            <a:ext cx="659888" cy="637306"/>
          </a:xfrm>
          <a:prstGeom prst="mathPlus">
            <a:avLst>
              <a:gd name="adj1" fmla="val 15122"/>
            </a:avLst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sz="1150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7016023" y="3394335"/>
            <a:ext cx="302029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54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</a:t>
            </a:r>
            <a:endParaRPr lang="en-US" sz="54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9925477" y="2105865"/>
            <a:ext cx="175390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√5+p</a:t>
            </a:r>
            <a:endParaRPr lang="en-US" sz="48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9925475" y="2743181"/>
            <a:ext cx="175390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√5+p</a:t>
            </a:r>
            <a:endParaRPr lang="en-US" sz="48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9925473" y="3477475"/>
            <a:ext cx="198120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√5+2p</a:t>
            </a:r>
            <a:endParaRPr lang="en-US" sz="48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1094506" y="4419593"/>
            <a:ext cx="302029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5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21</a:t>
            </a:r>
            <a:endParaRPr lang="en-US" sz="54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1094504" y="5001469"/>
            <a:ext cx="302029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5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11</a:t>
            </a:r>
            <a:endParaRPr lang="en-US" sz="54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38" name="Straight Connector 37"/>
          <p:cNvCxnSpPr/>
          <p:nvPr/>
        </p:nvCxnSpPr>
        <p:spPr>
          <a:xfrm flipV="1">
            <a:off x="845119" y="5788389"/>
            <a:ext cx="5181603" cy="16644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Plus 38"/>
          <p:cNvSpPr/>
          <p:nvPr/>
        </p:nvSpPr>
        <p:spPr>
          <a:xfrm>
            <a:off x="2543976" y="5135587"/>
            <a:ext cx="659888" cy="637306"/>
          </a:xfrm>
          <a:prstGeom prst="mathPlus">
            <a:avLst>
              <a:gd name="adj1" fmla="val 15122"/>
            </a:avLst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sz="1150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1094503" y="5680347"/>
            <a:ext cx="302029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5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32</a:t>
            </a:r>
            <a:endParaRPr lang="en-US" sz="54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1" name="TextBox 40"/>
          <p:cNvSpPr txBox="1"/>
          <p:nvPr/>
        </p:nvSpPr>
        <p:spPr>
          <a:xfrm>
            <a:off x="4294906" y="4419590"/>
            <a:ext cx="302029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5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π</a:t>
            </a:r>
            <a:r>
              <a:rPr lang="en-US" sz="5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r²h</a:t>
            </a:r>
            <a:endParaRPr lang="en-US" sz="54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4294904" y="4987628"/>
            <a:ext cx="181840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5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π</a:t>
            </a:r>
            <a:r>
              <a:rPr lang="en-US" sz="5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r²h</a:t>
            </a:r>
            <a:endParaRPr lang="en-US" sz="54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3" name="TextBox 42"/>
          <p:cNvSpPr txBox="1"/>
          <p:nvPr/>
        </p:nvSpPr>
        <p:spPr>
          <a:xfrm>
            <a:off x="4294902" y="5624941"/>
            <a:ext cx="169026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5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π</a:t>
            </a:r>
            <a:r>
              <a:rPr lang="en-US" sz="5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r²h</a:t>
            </a:r>
            <a:endParaRPr lang="en-US" sz="54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4" name="TextBox 43"/>
          <p:cNvSpPr txBox="1"/>
          <p:nvPr/>
        </p:nvSpPr>
        <p:spPr>
          <a:xfrm>
            <a:off x="7029878" y="4350314"/>
            <a:ext cx="302029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54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54</a:t>
            </a:r>
            <a:endParaRPr lang="en-US" sz="5400" b="1" dirty="0">
              <a:solidFill>
                <a:srgbClr val="00B05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5" name="TextBox 44"/>
          <p:cNvSpPr txBox="1"/>
          <p:nvPr/>
        </p:nvSpPr>
        <p:spPr>
          <a:xfrm>
            <a:off x="7029876" y="4987610"/>
            <a:ext cx="302029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54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45</a:t>
            </a:r>
            <a:endParaRPr lang="en-US" sz="5400" b="1" dirty="0">
              <a:solidFill>
                <a:srgbClr val="00B05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46" name="Straight Connector 45"/>
          <p:cNvCxnSpPr/>
          <p:nvPr/>
        </p:nvCxnSpPr>
        <p:spPr>
          <a:xfrm flipV="1">
            <a:off x="6725076" y="5774530"/>
            <a:ext cx="5181603" cy="16644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7" name="Plus 46"/>
          <p:cNvSpPr/>
          <p:nvPr/>
        </p:nvSpPr>
        <p:spPr>
          <a:xfrm>
            <a:off x="8479348" y="5121728"/>
            <a:ext cx="659888" cy="637306"/>
          </a:xfrm>
          <a:prstGeom prst="mathPlus">
            <a:avLst>
              <a:gd name="adj1" fmla="val 15122"/>
            </a:avLst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sz="11500">
              <a:solidFill>
                <a:srgbClr val="00B05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8" name="TextBox 47"/>
          <p:cNvSpPr txBox="1"/>
          <p:nvPr/>
        </p:nvSpPr>
        <p:spPr>
          <a:xfrm>
            <a:off x="6655800" y="5708053"/>
            <a:ext cx="302029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54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54</a:t>
            </a:r>
            <a:r>
              <a:rPr lang="en-US" sz="5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√</a:t>
            </a:r>
            <a:r>
              <a:rPr lang="bn-IN" sz="54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sz="54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</a:t>
            </a:r>
            <a:endParaRPr lang="en-US" sz="54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0" name="TextBox 49"/>
          <p:cNvSpPr txBox="1"/>
          <p:nvPr/>
        </p:nvSpPr>
        <p:spPr>
          <a:xfrm>
            <a:off x="9980892" y="4308748"/>
            <a:ext cx="210935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√</a:t>
            </a:r>
            <a:r>
              <a:rPr lang="bn-IN" sz="54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sz="54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+a</a:t>
            </a:r>
            <a:endParaRPr lang="en-US" sz="54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1" name="TextBox 50"/>
          <p:cNvSpPr txBox="1"/>
          <p:nvPr/>
        </p:nvSpPr>
        <p:spPr>
          <a:xfrm>
            <a:off x="9504218" y="5721915"/>
            <a:ext cx="268778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45</a:t>
            </a:r>
            <a:r>
              <a:rPr lang="en-US" sz="5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√</a:t>
            </a:r>
            <a:r>
              <a:rPr lang="en-US" sz="54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3+</a:t>
            </a:r>
            <a:r>
              <a:rPr lang="en-US" sz="5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2a</a:t>
            </a:r>
            <a:endParaRPr lang="en-US" sz="54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2" name="TextBox 51"/>
          <p:cNvSpPr txBox="1"/>
          <p:nvPr/>
        </p:nvSpPr>
        <p:spPr>
          <a:xfrm>
            <a:off x="9980887" y="4959922"/>
            <a:ext cx="191194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√3+a</a:t>
            </a:r>
            <a:endParaRPr lang="en-US" sz="54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254433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2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3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4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4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5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6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6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7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5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8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2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8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>
                      <p:stCondLst>
                        <p:cond delay="indefinite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8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9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9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1" fill="hold">
                      <p:stCondLst>
                        <p:cond delay="indefinite"/>
                      </p:stCondLst>
                      <p:childTnLst>
                        <p:par>
                          <p:cTn id="102" fill="hold">
                            <p:stCondLst>
                              <p:cond delay="0"/>
                            </p:stCondLst>
                            <p:childTnLst>
                              <p:par>
                                <p:cTn id="10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5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6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0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2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3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4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1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0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1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1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2" fill="hold">
                      <p:stCondLst>
                        <p:cond delay="indefinite"/>
                      </p:stCondLst>
                      <p:childTnLst>
                        <p:par>
                          <p:cTn id="123" fill="hold">
                            <p:stCondLst>
                              <p:cond delay="0"/>
                            </p:stCondLst>
                            <p:childTnLst>
                              <p:par>
                                <p:cTn id="12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6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7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8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2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9" fill="hold">
                      <p:stCondLst>
                        <p:cond delay="indefinite"/>
                      </p:stCondLst>
                      <p:childTnLst>
                        <p:par>
                          <p:cTn id="130" fill="hold">
                            <p:stCondLst>
                              <p:cond delay="0"/>
                            </p:stCondLst>
                            <p:childTnLst>
                              <p:par>
                                <p:cTn id="13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3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4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5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3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6" fill="hold">
                      <p:stCondLst>
                        <p:cond delay="indefinite"/>
                      </p:stCondLst>
                      <p:childTnLst>
                        <p:par>
                          <p:cTn id="137" fill="hold">
                            <p:stCondLst>
                              <p:cond delay="0"/>
                            </p:stCondLst>
                            <p:childTnLst>
                              <p:par>
                                <p:cTn id="13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0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1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2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3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3" fill="hold">
                      <p:stCondLst>
                        <p:cond delay="indefinite"/>
                      </p:stCondLst>
                      <p:childTnLst>
                        <p:par>
                          <p:cTn id="144" fill="hold">
                            <p:stCondLst>
                              <p:cond delay="0"/>
                            </p:stCondLst>
                            <p:childTnLst>
                              <p:par>
                                <p:cTn id="14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7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8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9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4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0" fill="hold">
                      <p:stCondLst>
                        <p:cond delay="indefinite"/>
                      </p:stCondLst>
                      <p:childTnLst>
                        <p:par>
                          <p:cTn id="151" fill="hold">
                            <p:stCondLst>
                              <p:cond delay="0"/>
                            </p:stCondLst>
                            <p:childTnLst>
                              <p:par>
                                <p:cTn id="15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4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5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6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5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7" fill="hold">
                      <p:stCondLst>
                        <p:cond delay="indefinite"/>
                      </p:stCondLst>
                      <p:childTnLst>
                        <p:par>
                          <p:cTn id="158" fill="hold">
                            <p:stCondLst>
                              <p:cond delay="0"/>
                            </p:stCondLst>
                            <p:childTnLst>
                              <p:par>
                                <p:cTn id="15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1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2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3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5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4" fill="hold">
                      <p:stCondLst>
                        <p:cond delay="indefinite"/>
                      </p:stCondLst>
                      <p:childTnLst>
                        <p:par>
                          <p:cTn id="165" fill="hold">
                            <p:stCondLst>
                              <p:cond delay="0"/>
                            </p:stCondLst>
                            <p:childTnLst>
                              <p:par>
                                <p:cTn id="16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8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9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0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6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1" fill="hold">
                      <p:stCondLst>
                        <p:cond delay="indefinite"/>
                      </p:stCondLst>
                      <p:childTnLst>
                        <p:par>
                          <p:cTn id="172" fill="hold">
                            <p:stCondLst>
                              <p:cond delay="0"/>
                            </p:stCondLst>
                            <p:childTnLst>
                              <p:par>
                                <p:cTn id="17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5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6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7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7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8" fill="hold">
                      <p:stCondLst>
                        <p:cond delay="indefinite"/>
                      </p:stCondLst>
                      <p:childTnLst>
                        <p:par>
                          <p:cTn id="179" fill="hold">
                            <p:stCondLst>
                              <p:cond delay="0"/>
                            </p:stCondLst>
                            <p:childTnLst>
                              <p:par>
                                <p:cTn id="18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2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3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4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8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5" fill="hold">
                      <p:stCondLst>
                        <p:cond delay="indefinite"/>
                      </p:stCondLst>
                      <p:childTnLst>
                        <p:par>
                          <p:cTn id="186" fill="hold">
                            <p:stCondLst>
                              <p:cond delay="0"/>
                            </p:stCondLst>
                            <p:childTnLst>
                              <p:par>
                                <p:cTn id="18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9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0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1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8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2" fill="hold">
                      <p:stCondLst>
                        <p:cond delay="indefinite"/>
                      </p:stCondLst>
                      <p:childTnLst>
                        <p:par>
                          <p:cTn id="193" fill="hold">
                            <p:stCondLst>
                              <p:cond delay="0"/>
                            </p:stCondLst>
                            <p:childTnLst>
                              <p:par>
                                <p:cTn id="19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6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7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8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9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9" fill="hold">
                      <p:stCondLst>
                        <p:cond delay="indefinite"/>
                      </p:stCondLst>
                      <p:childTnLst>
                        <p:par>
                          <p:cTn id="200" fill="hold">
                            <p:stCondLst>
                              <p:cond delay="0"/>
                            </p:stCondLst>
                            <p:childTnLst>
                              <p:par>
                                <p:cTn id="20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3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4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5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20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6" fill="hold">
                      <p:stCondLst>
                        <p:cond delay="indefinite"/>
                      </p:stCondLst>
                      <p:childTnLst>
                        <p:par>
                          <p:cTn id="207" fill="hold">
                            <p:stCondLst>
                              <p:cond delay="0"/>
                            </p:stCondLst>
                            <p:childTnLst>
                              <p:par>
                                <p:cTn id="20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0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1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2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20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3" fill="hold">
                      <p:stCondLst>
                        <p:cond delay="indefinite"/>
                      </p:stCondLst>
                      <p:childTnLst>
                        <p:par>
                          <p:cTn id="214" fill="hold">
                            <p:stCondLst>
                              <p:cond delay="0"/>
                            </p:stCondLst>
                            <p:childTnLst>
                              <p:par>
                                <p:cTn id="21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7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8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9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21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0" fill="hold">
                      <p:stCondLst>
                        <p:cond delay="indefinite"/>
                      </p:stCondLst>
                      <p:childTnLst>
                        <p:par>
                          <p:cTn id="221" fill="hold">
                            <p:stCondLst>
                              <p:cond delay="0"/>
                            </p:stCondLst>
                            <p:childTnLst>
                              <p:par>
                                <p:cTn id="22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4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5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6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22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7" fill="hold">
                      <p:stCondLst>
                        <p:cond delay="indefinite"/>
                      </p:stCondLst>
                      <p:childTnLst>
                        <p:par>
                          <p:cTn id="228" fill="hold">
                            <p:stCondLst>
                              <p:cond delay="0"/>
                            </p:stCondLst>
                            <p:childTnLst>
                              <p:par>
                                <p:cTn id="22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1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2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3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22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4" fill="hold">
                      <p:stCondLst>
                        <p:cond delay="indefinite"/>
                      </p:stCondLst>
                      <p:childTnLst>
                        <p:par>
                          <p:cTn id="235" fill="hold">
                            <p:stCondLst>
                              <p:cond delay="0"/>
                            </p:stCondLst>
                            <p:childTnLst>
                              <p:par>
                                <p:cTn id="23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8" dur="1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9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0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23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1" fill="hold">
                      <p:stCondLst>
                        <p:cond delay="indefinite"/>
                      </p:stCondLst>
                      <p:childTnLst>
                        <p:par>
                          <p:cTn id="242" fill="hold">
                            <p:stCondLst>
                              <p:cond delay="0"/>
                            </p:stCondLst>
                            <p:childTnLst>
                              <p:par>
                                <p:cTn id="24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5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6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7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24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8" fill="hold">
                      <p:stCondLst>
                        <p:cond delay="indefinite"/>
                      </p:stCondLst>
                      <p:childTnLst>
                        <p:par>
                          <p:cTn id="249" fill="hold">
                            <p:stCondLst>
                              <p:cond delay="0"/>
                            </p:stCondLst>
                            <p:childTnLst>
                              <p:par>
                                <p:cTn id="25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2" dur="1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3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4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25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5" fill="hold">
                      <p:stCondLst>
                        <p:cond delay="indefinite"/>
                      </p:stCondLst>
                      <p:childTnLst>
                        <p:par>
                          <p:cTn id="256" fill="hold">
                            <p:stCondLst>
                              <p:cond delay="0"/>
                            </p:stCondLst>
                            <p:childTnLst>
                              <p:par>
                                <p:cTn id="25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9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0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1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25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2" fill="hold">
                      <p:stCondLst>
                        <p:cond delay="indefinite"/>
                      </p:stCondLst>
                      <p:childTnLst>
                        <p:par>
                          <p:cTn id="263" fill="hold">
                            <p:stCondLst>
                              <p:cond delay="0"/>
                            </p:stCondLst>
                            <p:childTnLst>
                              <p:par>
                                <p:cTn id="26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6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7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8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26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9" fill="hold">
                      <p:stCondLst>
                        <p:cond delay="indefinite"/>
                      </p:stCondLst>
                      <p:childTnLst>
                        <p:par>
                          <p:cTn id="270" fill="hold">
                            <p:stCondLst>
                              <p:cond delay="0"/>
                            </p:stCondLst>
                            <p:childTnLst>
                              <p:par>
                                <p:cTn id="27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3" dur="1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4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5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27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6" fill="hold">
                      <p:stCondLst>
                        <p:cond delay="indefinite"/>
                      </p:stCondLst>
                      <p:childTnLst>
                        <p:par>
                          <p:cTn id="277" fill="hold">
                            <p:stCondLst>
                              <p:cond delay="0"/>
                            </p:stCondLst>
                            <p:childTnLst>
                              <p:par>
                                <p:cTn id="27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0" dur="1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1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2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27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3" fill="hold">
                      <p:stCondLst>
                        <p:cond delay="indefinite"/>
                      </p:stCondLst>
                      <p:childTnLst>
                        <p:par>
                          <p:cTn id="284" fill="hold">
                            <p:stCondLst>
                              <p:cond delay="0"/>
                            </p:stCondLst>
                            <p:childTnLst>
                              <p:par>
                                <p:cTn id="28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7" dur="1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8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9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28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0" fill="hold">
                      <p:stCondLst>
                        <p:cond delay="indefinite"/>
                      </p:stCondLst>
                      <p:childTnLst>
                        <p:par>
                          <p:cTn id="291" fill="hold">
                            <p:stCondLst>
                              <p:cond delay="0"/>
                            </p:stCondLst>
                            <p:childTnLst>
                              <p:par>
                                <p:cTn id="29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4" dur="10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5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6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29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7" fill="hold">
                      <p:stCondLst>
                        <p:cond delay="indefinite"/>
                      </p:stCondLst>
                      <p:childTnLst>
                        <p:par>
                          <p:cTn id="298" fill="hold">
                            <p:stCondLst>
                              <p:cond delay="0"/>
                            </p:stCondLst>
                            <p:childTnLst>
                              <p:par>
                                <p:cTn id="29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1" dur="1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2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3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29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4" fill="hold">
                      <p:stCondLst>
                        <p:cond delay="indefinite"/>
                      </p:stCondLst>
                      <p:childTnLst>
                        <p:par>
                          <p:cTn id="305" fill="hold">
                            <p:stCondLst>
                              <p:cond delay="0"/>
                            </p:stCondLst>
                            <p:childTnLst>
                              <p:par>
                                <p:cTn id="30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8" dur="10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9" dur="1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0" dur="1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30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1" fill="hold">
                      <p:stCondLst>
                        <p:cond delay="indefinite"/>
                      </p:stCondLst>
                      <p:childTnLst>
                        <p:par>
                          <p:cTn id="312" fill="hold">
                            <p:stCondLst>
                              <p:cond delay="0"/>
                            </p:stCondLst>
                            <p:childTnLst>
                              <p:par>
                                <p:cTn id="31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5" dur="10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6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7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31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8" fill="hold">
                      <p:stCondLst>
                        <p:cond delay="indefinite"/>
                      </p:stCondLst>
                      <p:childTnLst>
                        <p:par>
                          <p:cTn id="319" fill="hold">
                            <p:stCondLst>
                              <p:cond delay="0"/>
                            </p:stCondLst>
                            <p:childTnLst>
                              <p:par>
                                <p:cTn id="32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2" dur="10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3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4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32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5" fill="hold">
                      <p:stCondLst>
                        <p:cond delay="indefinite"/>
                      </p:stCondLst>
                      <p:childTnLst>
                        <p:par>
                          <p:cTn id="326" fill="hold">
                            <p:stCondLst>
                              <p:cond delay="0"/>
                            </p:stCondLst>
                            <p:childTnLst>
                              <p:par>
                                <p:cTn id="32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9" dur="10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0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1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32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2" fill="hold">
                      <p:stCondLst>
                        <p:cond delay="indefinite"/>
                      </p:stCondLst>
                      <p:childTnLst>
                        <p:par>
                          <p:cTn id="333" fill="hold">
                            <p:stCondLst>
                              <p:cond delay="0"/>
                            </p:stCondLst>
                            <p:childTnLst>
                              <p:par>
                                <p:cTn id="33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6" dur="10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7" dur="1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8" dur="1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33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5" grpId="0" animBg="1"/>
      <p:bldP spid="6" grpId="0"/>
      <p:bldP spid="7" grpId="0"/>
      <p:bldP spid="10" grpId="0"/>
      <p:bldP spid="11" grpId="0"/>
      <p:bldP spid="12" grpId="0"/>
      <p:bldP spid="13" grpId="0"/>
      <p:bldP spid="15" grpId="0" animBg="1"/>
      <p:bldP spid="16" grpId="0"/>
      <p:bldP spid="17" grpId="0"/>
      <p:bldP spid="18" grpId="0"/>
      <p:bldP spid="19" grpId="0"/>
      <p:bldP spid="20" grpId="0"/>
      <p:bldP spid="21" grpId="0"/>
      <p:bldP spid="23" grpId="0" animBg="1"/>
      <p:bldP spid="24" grpId="0"/>
      <p:bldP spid="25" grpId="0"/>
      <p:bldP spid="26" grpId="0"/>
      <p:bldP spid="27" grpId="0"/>
      <p:bldP spid="28" grpId="0"/>
      <p:bldP spid="29" grpId="0"/>
      <p:bldP spid="31" grpId="0" animBg="1"/>
      <p:bldP spid="32" grpId="0"/>
      <p:bldP spid="33" grpId="0"/>
      <p:bldP spid="34" grpId="0"/>
      <p:bldP spid="35" grpId="0"/>
      <p:bldP spid="36" grpId="0"/>
      <p:bldP spid="37" grpId="0"/>
      <p:bldP spid="39" grpId="0" animBg="1"/>
      <p:bldP spid="40" grpId="0"/>
      <p:bldP spid="41" grpId="0"/>
      <p:bldP spid="42" grpId="0"/>
      <p:bldP spid="43" grpId="0"/>
      <p:bldP spid="44" grpId="0"/>
      <p:bldP spid="45" grpId="0"/>
      <p:bldP spid="47" grpId="0" animBg="1"/>
      <p:bldP spid="48" grpId="0"/>
      <p:bldP spid="50" grpId="0"/>
      <p:bldP spid="51" grpId="0"/>
      <p:bldP spid="52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108361" y="-8"/>
            <a:ext cx="302029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54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endParaRPr lang="en-US" sz="54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108359" y="581868"/>
            <a:ext cx="302029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54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</a:t>
            </a:r>
            <a:endParaRPr lang="en-US" sz="54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4" name="Straight Connector 3"/>
          <p:cNvCxnSpPr/>
          <p:nvPr/>
        </p:nvCxnSpPr>
        <p:spPr>
          <a:xfrm flipV="1">
            <a:off x="1052945" y="1368788"/>
            <a:ext cx="5181603" cy="16644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Plus 4"/>
          <p:cNvSpPr/>
          <p:nvPr/>
        </p:nvSpPr>
        <p:spPr>
          <a:xfrm>
            <a:off x="2557831" y="715986"/>
            <a:ext cx="659888" cy="637306"/>
          </a:xfrm>
          <a:prstGeom prst="mathPlus">
            <a:avLst>
              <a:gd name="adj1" fmla="val 15122"/>
            </a:avLst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sz="1150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108358" y="1260746"/>
            <a:ext cx="302029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5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sz="54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endParaRPr lang="en-US" sz="54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976244" y="13844"/>
            <a:ext cx="253537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48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sz="4800" b="1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a+b+c</a:t>
            </a:r>
            <a:r>
              <a:rPr lang="bn-IN" sz="48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en-US" sz="48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3976241" y="581882"/>
            <a:ext cx="251333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4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sz="48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a+b+c</a:t>
            </a:r>
            <a:r>
              <a:rPr lang="bn-IN" sz="4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en-US" sz="48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3962386" y="1274615"/>
            <a:ext cx="252154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4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sz="48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a+b+c</a:t>
            </a:r>
            <a:r>
              <a:rPr lang="bn-IN" sz="4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en-US" sz="48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1094505" y="2078173"/>
            <a:ext cx="302029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bn-IN" sz="54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lang="en-US" sz="54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endParaRPr lang="en-US" sz="5400" b="1" dirty="0">
              <a:solidFill>
                <a:srgbClr val="00B05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1094503" y="2660049"/>
            <a:ext cx="302029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bn-IN" sz="54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22</a:t>
            </a:r>
            <a:endParaRPr lang="en-US" sz="5400" b="1" dirty="0">
              <a:solidFill>
                <a:srgbClr val="00B05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4" name="Straight Connector 13"/>
          <p:cNvCxnSpPr/>
          <p:nvPr/>
        </p:nvCxnSpPr>
        <p:spPr>
          <a:xfrm flipV="1">
            <a:off x="1094504" y="3446969"/>
            <a:ext cx="5181603" cy="16644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Plus 14"/>
          <p:cNvSpPr/>
          <p:nvPr/>
        </p:nvSpPr>
        <p:spPr>
          <a:xfrm>
            <a:off x="2543975" y="2794167"/>
            <a:ext cx="659888" cy="637306"/>
          </a:xfrm>
          <a:prstGeom prst="mathPlus">
            <a:avLst>
              <a:gd name="adj1" fmla="val 15122"/>
            </a:avLst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sz="11500">
              <a:solidFill>
                <a:srgbClr val="00B05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1094502" y="3338927"/>
            <a:ext cx="302029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bn-IN" sz="54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66</a:t>
            </a:r>
            <a:endParaRPr lang="en-US" sz="5400" b="1" dirty="0">
              <a:solidFill>
                <a:srgbClr val="00B05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4031660" y="2036605"/>
            <a:ext cx="234704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sz="4800" b="1" dirty="0" err="1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x-a+y</a:t>
            </a:r>
            <a:r>
              <a:rPr lang="en-US" sz="48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en-US" sz="4800" b="1" dirty="0">
              <a:solidFill>
                <a:srgbClr val="00B05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4031658" y="2646208"/>
            <a:ext cx="231933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sz="4800" b="1" dirty="0" err="1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x-a+y</a:t>
            </a:r>
            <a:r>
              <a:rPr lang="en-US" sz="48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en-US" sz="4800" b="1" dirty="0">
              <a:solidFill>
                <a:srgbClr val="00B05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4017801" y="3380506"/>
            <a:ext cx="233318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sz="4800" b="1" dirty="0" err="1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x-a+y</a:t>
            </a:r>
            <a:r>
              <a:rPr lang="en-US" sz="48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en-US" sz="4800" b="1" dirty="0">
              <a:solidFill>
                <a:srgbClr val="00B05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7016028" y="-13870"/>
            <a:ext cx="302029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54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42</a:t>
            </a:r>
            <a:endParaRPr lang="en-US" sz="5400" b="1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7016026" y="568006"/>
            <a:ext cx="302029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54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22</a:t>
            </a:r>
            <a:endParaRPr lang="en-US" sz="5400" b="1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22" name="Straight Connector 21"/>
          <p:cNvCxnSpPr/>
          <p:nvPr/>
        </p:nvCxnSpPr>
        <p:spPr>
          <a:xfrm flipV="1">
            <a:off x="6849776" y="1354926"/>
            <a:ext cx="5181603" cy="16644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Plus 22"/>
          <p:cNvSpPr/>
          <p:nvPr/>
        </p:nvSpPr>
        <p:spPr>
          <a:xfrm>
            <a:off x="8465498" y="702124"/>
            <a:ext cx="659888" cy="637306"/>
          </a:xfrm>
          <a:prstGeom prst="mathPlus">
            <a:avLst>
              <a:gd name="adj1" fmla="val 15122"/>
            </a:avLst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sz="1150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7016025" y="1246884"/>
            <a:ext cx="302029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54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64</a:t>
            </a:r>
            <a:endParaRPr lang="en-US" sz="5400" b="1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10077878" y="-13873"/>
            <a:ext cx="211412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l-GR" sz="54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α</a:t>
            </a:r>
            <a:r>
              <a:rPr lang="en-US" sz="54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</a:t>
            </a:r>
            <a:r>
              <a:rPr lang="el-GR" sz="5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π</a:t>
            </a:r>
            <a:r>
              <a:rPr lang="en-US" sz="5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en-US" sz="54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³</a:t>
            </a:r>
            <a:endParaRPr lang="en-US" sz="5400" b="1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10077877" y="554165"/>
            <a:ext cx="203660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l-GR" sz="54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α</a:t>
            </a:r>
            <a:r>
              <a:rPr lang="en-US" sz="54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</a:t>
            </a:r>
            <a:r>
              <a:rPr lang="el-GR" sz="5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π</a:t>
            </a:r>
            <a:r>
              <a:rPr lang="en-US" sz="5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en-US" sz="54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³</a:t>
            </a:r>
            <a:endParaRPr lang="en-US" sz="5400" b="1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10064017" y="1191478"/>
            <a:ext cx="212798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l-GR" sz="54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α</a:t>
            </a:r>
            <a:r>
              <a:rPr lang="en-US" sz="54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</a:t>
            </a:r>
            <a:r>
              <a:rPr lang="el-GR" sz="5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π</a:t>
            </a:r>
            <a:r>
              <a:rPr lang="en-US" sz="5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en-US" sz="54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³</a:t>
            </a:r>
            <a:endParaRPr lang="en-US" sz="5400" b="1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7016026" y="2036596"/>
            <a:ext cx="302029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5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</a:t>
            </a:r>
            <a:endParaRPr lang="en-US" sz="54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7016024" y="2673892"/>
            <a:ext cx="302029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5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endParaRPr lang="en-US" sz="54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30" name="Straight Connector 29"/>
          <p:cNvCxnSpPr/>
          <p:nvPr/>
        </p:nvCxnSpPr>
        <p:spPr>
          <a:xfrm flipV="1">
            <a:off x="6849774" y="3460812"/>
            <a:ext cx="5181603" cy="16644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Plus 30"/>
          <p:cNvSpPr/>
          <p:nvPr/>
        </p:nvSpPr>
        <p:spPr>
          <a:xfrm>
            <a:off x="8465496" y="2808010"/>
            <a:ext cx="659888" cy="637306"/>
          </a:xfrm>
          <a:prstGeom prst="mathPlus">
            <a:avLst>
              <a:gd name="adj1" fmla="val 15122"/>
            </a:avLst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sz="1150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7016023" y="3394335"/>
            <a:ext cx="302029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5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</a:t>
            </a:r>
            <a:endParaRPr lang="en-US" sz="54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9925477" y="2105865"/>
            <a:ext cx="218900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.2ˣ+3p</a:t>
            </a:r>
            <a:endParaRPr lang="en-US" sz="48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9925475" y="2743181"/>
            <a:ext cx="214747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.2ˣ+5p</a:t>
            </a:r>
            <a:endParaRPr lang="en-US" sz="48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9925473" y="3435910"/>
            <a:ext cx="198120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.2ˣ+8p</a:t>
            </a:r>
            <a:endParaRPr lang="en-US" sz="48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1094506" y="4308755"/>
            <a:ext cx="302029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54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21</a:t>
            </a:r>
            <a:endParaRPr lang="en-US" sz="54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1094504" y="4932194"/>
            <a:ext cx="302029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54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11</a:t>
            </a:r>
            <a:endParaRPr lang="en-US" sz="54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38" name="Straight Connector 37"/>
          <p:cNvCxnSpPr/>
          <p:nvPr/>
        </p:nvCxnSpPr>
        <p:spPr>
          <a:xfrm flipV="1">
            <a:off x="1094505" y="5788389"/>
            <a:ext cx="5181603" cy="16644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Plus 38"/>
          <p:cNvSpPr/>
          <p:nvPr/>
        </p:nvSpPr>
        <p:spPr>
          <a:xfrm>
            <a:off x="2543976" y="5066312"/>
            <a:ext cx="659888" cy="637306"/>
          </a:xfrm>
          <a:prstGeom prst="mathPlus">
            <a:avLst>
              <a:gd name="adj1" fmla="val 15122"/>
            </a:avLst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sz="1150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1094503" y="5680347"/>
            <a:ext cx="302029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54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32</a:t>
            </a:r>
            <a:endParaRPr lang="en-US" sz="54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1" name="TextBox 40"/>
          <p:cNvSpPr txBox="1"/>
          <p:nvPr/>
        </p:nvSpPr>
        <p:spPr>
          <a:xfrm>
            <a:off x="4668987" y="4197912"/>
            <a:ext cx="126935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54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π</a:t>
            </a:r>
            <a:r>
              <a:rPr lang="en-US" sz="54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r³</a:t>
            </a:r>
            <a:endParaRPr lang="en-US" sz="54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4641265" y="4932208"/>
            <a:ext cx="125861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54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π</a:t>
            </a:r>
            <a:r>
              <a:rPr lang="en-US" sz="54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US" sz="5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³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4641265" y="5624941"/>
            <a:ext cx="126937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54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π</a:t>
            </a:r>
            <a:r>
              <a:rPr lang="en-US" sz="54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US" sz="5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³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7029878" y="4350314"/>
            <a:ext cx="302029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54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54</a:t>
            </a:r>
            <a:endParaRPr lang="en-US" sz="5400" b="1" dirty="0">
              <a:solidFill>
                <a:srgbClr val="00B05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5" name="TextBox 44"/>
          <p:cNvSpPr txBox="1"/>
          <p:nvPr/>
        </p:nvSpPr>
        <p:spPr>
          <a:xfrm>
            <a:off x="7029876" y="4987610"/>
            <a:ext cx="302029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54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45</a:t>
            </a:r>
            <a:endParaRPr lang="en-US" sz="5400" b="1" dirty="0">
              <a:solidFill>
                <a:srgbClr val="00B05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46" name="Straight Connector 45"/>
          <p:cNvCxnSpPr/>
          <p:nvPr/>
        </p:nvCxnSpPr>
        <p:spPr>
          <a:xfrm flipV="1">
            <a:off x="6877481" y="5774530"/>
            <a:ext cx="5181603" cy="16644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7" name="Plus 46"/>
          <p:cNvSpPr/>
          <p:nvPr/>
        </p:nvSpPr>
        <p:spPr>
          <a:xfrm>
            <a:off x="8479348" y="5121728"/>
            <a:ext cx="659888" cy="637306"/>
          </a:xfrm>
          <a:prstGeom prst="mathPlus">
            <a:avLst>
              <a:gd name="adj1" fmla="val 15122"/>
            </a:avLst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sz="11500">
              <a:solidFill>
                <a:srgbClr val="00B05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8" name="TextBox 47"/>
          <p:cNvSpPr txBox="1"/>
          <p:nvPr/>
        </p:nvSpPr>
        <p:spPr>
          <a:xfrm>
            <a:off x="6655800" y="5708053"/>
            <a:ext cx="302029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54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54</a:t>
            </a:r>
            <a:r>
              <a:rPr lang="en-US" sz="5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√</a:t>
            </a:r>
            <a:r>
              <a:rPr lang="bn-IN" sz="54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sz="54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</a:t>
            </a:r>
            <a:endParaRPr lang="en-US" sz="54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0" name="TextBox 49"/>
          <p:cNvSpPr txBox="1"/>
          <p:nvPr/>
        </p:nvSpPr>
        <p:spPr>
          <a:xfrm>
            <a:off x="9980892" y="4308748"/>
            <a:ext cx="210935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√</a:t>
            </a:r>
            <a:r>
              <a:rPr lang="bn-IN" sz="54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sz="54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+6a</a:t>
            </a:r>
            <a:endParaRPr lang="en-US" sz="54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1" name="TextBox 50"/>
          <p:cNvSpPr txBox="1"/>
          <p:nvPr/>
        </p:nvSpPr>
        <p:spPr>
          <a:xfrm>
            <a:off x="9504218" y="5721915"/>
            <a:ext cx="268778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45</a:t>
            </a:r>
            <a:r>
              <a:rPr lang="en-US" sz="5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√</a:t>
            </a:r>
            <a:r>
              <a:rPr lang="en-US" sz="54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3+</a:t>
            </a:r>
            <a:r>
              <a:rPr lang="en-US" sz="5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</a:t>
            </a:r>
            <a:r>
              <a:rPr lang="en-US" sz="5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endParaRPr lang="en-US" sz="54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2" name="TextBox 51"/>
          <p:cNvSpPr txBox="1"/>
          <p:nvPr/>
        </p:nvSpPr>
        <p:spPr>
          <a:xfrm>
            <a:off x="9980887" y="4959922"/>
            <a:ext cx="191194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√3+ a</a:t>
            </a:r>
            <a:endParaRPr lang="en-US" sz="54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3" name="TextBox 52"/>
          <p:cNvSpPr txBox="1"/>
          <p:nvPr/>
        </p:nvSpPr>
        <p:spPr>
          <a:xfrm>
            <a:off x="4364179" y="4225622"/>
            <a:ext cx="360218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u="sng" dirty="0" smtClean="0">
                <a:solidFill>
                  <a:srgbClr val="FF0000"/>
                </a:solidFill>
              </a:rPr>
              <a:t>4</a:t>
            </a:r>
          </a:p>
          <a:p>
            <a:pPr algn="ctr"/>
            <a:r>
              <a:rPr lang="en-US" sz="2800" b="1" dirty="0">
                <a:solidFill>
                  <a:srgbClr val="FF0000"/>
                </a:solidFill>
              </a:rPr>
              <a:t>3</a:t>
            </a:r>
            <a:endParaRPr lang="en-US" sz="2800" b="1" dirty="0" smtClean="0">
              <a:solidFill>
                <a:srgbClr val="FF0000"/>
              </a:solidFill>
            </a:endParaRPr>
          </a:p>
          <a:p>
            <a:pPr algn="ctr"/>
            <a:endParaRPr lang="en-US" sz="2800" b="1" dirty="0">
              <a:solidFill>
                <a:srgbClr val="FF0000"/>
              </a:solidFill>
            </a:endParaRPr>
          </a:p>
        </p:txBody>
      </p:sp>
      <p:sp>
        <p:nvSpPr>
          <p:cNvPr id="54" name="TextBox 53"/>
          <p:cNvSpPr txBox="1"/>
          <p:nvPr/>
        </p:nvSpPr>
        <p:spPr>
          <a:xfrm>
            <a:off x="4364178" y="4959926"/>
            <a:ext cx="360218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u="sng" dirty="0" smtClean="0">
                <a:solidFill>
                  <a:srgbClr val="FF0000"/>
                </a:solidFill>
              </a:rPr>
              <a:t>4</a:t>
            </a:r>
          </a:p>
          <a:p>
            <a:pPr algn="ctr"/>
            <a:r>
              <a:rPr lang="en-US" sz="2800" b="1" dirty="0">
                <a:solidFill>
                  <a:srgbClr val="FF0000"/>
                </a:solidFill>
              </a:rPr>
              <a:t>3</a:t>
            </a:r>
            <a:endParaRPr lang="en-US" sz="2800" b="1" dirty="0" smtClean="0">
              <a:solidFill>
                <a:srgbClr val="FF0000"/>
              </a:solidFill>
            </a:endParaRPr>
          </a:p>
          <a:p>
            <a:pPr algn="ctr"/>
            <a:endParaRPr lang="en-US" sz="2800" b="1" dirty="0">
              <a:solidFill>
                <a:srgbClr val="FF0000"/>
              </a:solidFill>
            </a:endParaRPr>
          </a:p>
        </p:txBody>
      </p:sp>
      <p:sp>
        <p:nvSpPr>
          <p:cNvPr id="55" name="TextBox 54"/>
          <p:cNvSpPr txBox="1"/>
          <p:nvPr/>
        </p:nvSpPr>
        <p:spPr>
          <a:xfrm>
            <a:off x="4378030" y="5694222"/>
            <a:ext cx="360218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u="sng" dirty="0" smtClean="0">
                <a:solidFill>
                  <a:srgbClr val="FF0000"/>
                </a:solidFill>
              </a:rPr>
              <a:t>4</a:t>
            </a:r>
          </a:p>
          <a:p>
            <a:pPr algn="ctr"/>
            <a:r>
              <a:rPr lang="en-US" sz="2800" b="1" dirty="0">
                <a:solidFill>
                  <a:srgbClr val="FF0000"/>
                </a:solidFill>
              </a:rPr>
              <a:t>3</a:t>
            </a:r>
            <a:endParaRPr lang="en-US" sz="2800" b="1" dirty="0" smtClean="0">
              <a:solidFill>
                <a:srgbClr val="FF0000"/>
              </a:solidFill>
            </a:endParaRPr>
          </a:p>
          <a:p>
            <a:pPr algn="ctr"/>
            <a:endParaRPr lang="en-US" sz="28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01385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2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3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4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4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5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6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6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7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5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8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2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8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>
                      <p:stCondLst>
                        <p:cond delay="indefinite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8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9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9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1" fill="hold">
                      <p:stCondLst>
                        <p:cond delay="indefinite"/>
                      </p:stCondLst>
                      <p:childTnLst>
                        <p:par>
                          <p:cTn id="102" fill="hold">
                            <p:stCondLst>
                              <p:cond delay="0"/>
                            </p:stCondLst>
                            <p:childTnLst>
                              <p:par>
                                <p:cTn id="10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5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6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0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2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3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4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1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0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1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1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2" fill="hold">
                      <p:stCondLst>
                        <p:cond delay="indefinite"/>
                      </p:stCondLst>
                      <p:childTnLst>
                        <p:par>
                          <p:cTn id="123" fill="hold">
                            <p:stCondLst>
                              <p:cond delay="0"/>
                            </p:stCondLst>
                            <p:childTnLst>
                              <p:par>
                                <p:cTn id="12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6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7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8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2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9" fill="hold">
                      <p:stCondLst>
                        <p:cond delay="indefinite"/>
                      </p:stCondLst>
                      <p:childTnLst>
                        <p:par>
                          <p:cTn id="130" fill="hold">
                            <p:stCondLst>
                              <p:cond delay="0"/>
                            </p:stCondLst>
                            <p:childTnLst>
                              <p:par>
                                <p:cTn id="13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3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4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5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3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6" fill="hold">
                      <p:stCondLst>
                        <p:cond delay="indefinite"/>
                      </p:stCondLst>
                      <p:childTnLst>
                        <p:par>
                          <p:cTn id="137" fill="hold">
                            <p:stCondLst>
                              <p:cond delay="0"/>
                            </p:stCondLst>
                            <p:childTnLst>
                              <p:par>
                                <p:cTn id="13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0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1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2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3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3" fill="hold">
                      <p:stCondLst>
                        <p:cond delay="indefinite"/>
                      </p:stCondLst>
                      <p:childTnLst>
                        <p:par>
                          <p:cTn id="144" fill="hold">
                            <p:stCondLst>
                              <p:cond delay="0"/>
                            </p:stCondLst>
                            <p:childTnLst>
                              <p:par>
                                <p:cTn id="14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7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8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9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4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0" fill="hold">
                      <p:stCondLst>
                        <p:cond delay="indefinite"/>
                      </p:stCondLst>
                      <p:childTnLst>
                        <p:par>
                          <p:cTn id="151" fill="hold">
                            <p:stCondLst>
                              <p:cond delay="0"/>
                            </p:stCondLst>
                            <p:childTnLst>
                              <p:par>
                                <p:cTn id="15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4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5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6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5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7" fill="hold">
                      <p:stCondLst>
                        <p:cond delay="indefinite"/>
                      </p:stCondLst>
                      <p:childTnLst>
                        <p:par>
                          <p:cTn id="158" fill="hold">
                            <p:stCondLst>
                              <p:cond delay="0"/>
                            </p:stCondLst>
                            <p:childTnLst>
                              <p:par>
                                <p:cTn id="15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1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2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3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5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4" fill="hold">
                      <p:stCondLst>
                        <p:cond delay="indefinite"/>
                      </p:stCondLst>
                      <p:childTnLst>
                        <p:par>
                          <p:cTn id="165" fill="hold">
                            <p:stCondLst>
                              <p:cond delay="0"/>
                            </p:stCondLst>
                            <p:childTnLst>
                              <p:par>
                                <p:cTn id="16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8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9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0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6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1" fill="hold">
                      <p:stCondLst>
                        <p:cond delay="indefinite"/>
                      </p:stCondLst>
                      <p:childTnLst>
                        <p:par>
                          <p:cTn id="172" fill="hold">
                            <p:stCondLst>
                              <p:cond delay="0"/>
                            </p:stCondLst>
                            <p:childTnLst>
                              <p:par>
                                <p:cTn id="17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5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6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7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7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8" fill="hold">
                      <p:stCondLst>
                        <p:cond delay="indefinite"/>
                      </p:stCondLst>
                      <p:childTnLst>
                        <p:par>
                          <p:cTn id="179" fill="hold">
                            <p:stCondLst>
                              <p:cond delay="0"/>
                            </p:stCondLst>
                            <p:childTnLst>
                              <p:par>
                                <p:cTn id="18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2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3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4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8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5" fill="hold">
                      <p:stCondLst>
                        <p:cond delay="indefinite"/>
                      </p:stCondLst>
                      <p:childTnLst>
                        <p:par>
                          <p:cTn id="186" fill="hold">
                            <p:stCondLst>
                              <p:cond delay="0"/>
                            </p:stCondLst>
                            <p:childTnLst>
                              <p:par>
                                <p:cTn id="18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9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0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1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8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2" fill="hold">
                      <p:stCondLst>
                        <p:cond delay="indefinite"/>
                      </p:stCondLst>
                      <p:childTnLst>
                        <p:par>
                          <p:cTn id="193" fill="hold">
                            <p:stCondLst>
                              <p:cond delay="0"/>
                            </p:stCondLst>
                            <p:childTnLst>
                              <p:par>
                                <p:cTn id="19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6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7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8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9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9" fill="hold">
                      <p:stCondLst>
                        <p:cond delay="indefinite"/>
                      </p:stCondLst>
                      <p:childTnLst>
                        <p:par>
                          <p:cTn id="200" fill="hold">
                            <p:stCondLst>
                              <p:cond delay="0"/>
                            </p:stCondLst>
                            <p:childTnLst>
                              <p:par>
                                <p:cTn id="20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3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4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5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20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6" fill="hold">
                      <p:stCondLst>
                        <p:cond delay="indefinite"/>
                      </p:stCondLst>
                      <p:childTnLst>
                        <p:par>
                          <p:cTn id="207" fill="hold">
                            <p:stCondLst>
                              <p:cond delay="0"/>
                            </p:stCondLst>
                            <p:childTnLst>
                              <p:par>
                                <p:cTn id="20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0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1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2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20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3" fill="hold">
                      <p:stCondLst>
                        <p:cond delay="indefinite"/>
                      </p:stCondLst>
                      <p:childTnLst>
                        <p:par>
                          <p:cTn id="214" fill="hold">
                            <p:stCondLst>
                              <p:cond delay="0"/>
                            </p:stCondLst>
                            <p:childTnLst>
                              <p:par>
                                <p:cTn id="21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7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8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9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21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0" fill="hold">
                      <p:stCondLst>
                        <p:cond delay="indefinite"/>
                      </p:stCondLst>
                      <p:childTnLst>
                        <p:par>
                          <p:cTn id="221" fill="hold">
                            <p:stCondLst>
                              <p:cond delay="0"/>
                            </p:stCondLst>
                            <p:childTnLst>
                              <p:par>
                                <p:cTn id="22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4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5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6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22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7" fill="hold">
                      <p:stCondLst>
                        <p:cond delay="indefinite"/>
                      </p:stCondLst>
                      <p:childTnLst>
                        <p:par>
                          <p:cTn id="228" fill="hold">
                            <p:stCondLst>
                              <p:cond delay="0"/>
                            </p:stCondLst>
                            <p:childTnLst>
                              <p:par>
                                <p:cTn id="22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1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2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3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22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4" fill="hold">
                      <p:stCondLst>
                        <p:cond delay="indefinite"/>
                      </p:stCondLst>
                      <p:childTnLst>
                        <p:par>
                          <p:cTn id="235" fill="hold">
                            <p:stCondLst>
                              <p:cond delay="0"/>
                            </p:stCondLst>
                            <p:childTnLst>
                              <p:par>
                                <p:cTn id="23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8" dur="1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9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0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23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24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3" dur="10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4" dur="1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5" dur="1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6" fill="hold">
                      <p:stCondLst>
                        <p:cond delay="indefinite"/>
                      </p:stCondLst>
                      <p:childTnLst>
                        <p:par>
                          <p:cTn id="247" fill="hold">
                            <p:stCondLst>
                              <p:cond delay="0"/>
                            </p:stCondLst>
                            <p:childTnLst>
                              <p:par>
                                <p:cTn id="24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0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1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2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24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3" fill="hold">
                      <p:stCondLst>
                        <p:cond delay="indefinite"/>
                      </p:stCondLst>
                      <p:childTnLst>
                        <p:par>
                          <p:cTn id="254" fill="hold">
                            <p:stCondLst>
                              <p:cond delay="0"/>
                            </p:stCondLst>
                            <p:childTnLst>
                              <p:par>
                                <p:cTn id="25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7" dur="1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8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9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25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26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2" dur="10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3" dur="1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4" dur="1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5" fill="hold">
                      <p:stCondLst>
                        <p:cond delay="indefinite"/>
                      </p:stCondLst>
                      <p:childTnLst>
                        <p:par>
                          <p:cTn id="266" fill="hold">
                            <p:stCondLst>
                              <p:cond delay="0"/>
                            </p:stCondLst>
                            <p:childTnLst>
                              <p:par>
                                <p:cTn id="26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9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0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1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26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2" fill="hold">
                      <p:stCondLst>
                        <p:cond delay="indefinite"/>
                      </p:stCondLst>
                      <p:childTnLst>
                        <p:par>
                          <p:cTn id="273" fill="hold">
                            <p:stCondLst>
                              <p:cond delay="0"/>
                            </p:stCondLst>
                            <p:childTnLst>
                              <p:par>
                                <p:cTn id="27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6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7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8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27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9" fill="hold">
                      <p:stCondLst>
                        <p:cond delay="indefinite"/>
                      </p:stCondLst>
                      <p:childTnLst>
                        <p:par>
                          <p:cTn id="280" fill="hold">
                            <p:stCondLst>
                              <p:cond delay="0"/>
                            </p:stCondLst>
                            <p:childTnLst>
                              <p:par>
                                <p:cTn id="28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3" dur="1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4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5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28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6" fill="hold">
                      <p:stCondLst>
                        <p:cond delay="indefinite"/>
                      </p:stCondLst>
                      <p:childTnLst>
                        <p:par>
                          <p:cTn id="287" fill="hold">
                            <p:stCondLst>
                              <p:cond delay="0"/>
                            </p:stCondLst>
                            <p:childTnLst>
                              <p:par>
                                <p:cTn id="28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0" dur="1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1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2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28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293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5" dur="10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6" dur="1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7" dur="1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8" fill="hold">
                      <p:stCondLst>
                        <p:cond delay="indefinite"/>
                      </p:stCondLst>
                      <p:childTnLst>
                        <p:par>
                          <p:cTn id="299" fill="hold">
                            <p:stCondLst>
                              <p:cond delay="0"/>
                            </p:stCondLst>
                            <p:childTnLst>
                              <p:par>
                                <p:cTn id="30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2" dur="1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3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4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30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5" fill="hold">
                      <p:stCondLst>
                        <p:cond delay="indefinite"/>
                      </p:stCondLst>
                      <p:childTnLst>
                        <p:par>
                          <p:cTn id="306" fill="hold">
                            <p:stCondLst>
                              <p:cond delay="0"/>
                            </p:stCondLst>
                            <p:childTnLst>
                              <p:par>
                                <p:cTn id="30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9" dur="10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0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1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30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2" fill="hold">
                      <p:stCondLst>
                        <p:cond delay="indefinite"/>
                      </p:stCondLst>
                      <p:childTnLst>
                        <p:par>
                          <p:cTn id="313" fill="hold">
                            <p:stCondLst>
                              <p:cond delay="0"/>
                            </p:stCondLst>
                            <p:childTnLst>
                              <p:par>
                                <p:cTn id="31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6" dur="1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7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8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31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9" fill="hold">
                      <p:stCondLst>
                        <p:cond delay="indefinite"/>
                      </p:stCondLst>
                      <p:childTnLst>
                        <p:par>
                          <p:cTn id="320" fill="hold">
                            <p:stCondLst>
                              <p:cond delay="0"/>
                            </p:stCondLst>
                            <p:childTnLst>
                              <p:par>
                                <p:cTn id="32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3" dur="10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4" dur="1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5" dur="1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32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6" fill="hold">
                      <p:stCondLst>
                        <p:cond delay="indefinite"/>
                      </p:stCondLst>
                      <p:childTnLst>
                        <p:par>
                          <p:cTn id="327" fill="hold">
                            <p:stCondLst>
                              <p:cond delay="0"/>
                            </p:stCondLst>
                            <p:childTnLst>
                              <p:par>
                                <p:cTn id="328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0" dur="10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1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2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32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3" fill="hold">
                      <p:stCondLst>
                        <p:cond delay="indefinite"/>
                      </p:stCondLst>
                      <p:childTnLst>
                        <p:par>
                          <p:cTn id="334" fill="hold">
                            <p:stCondLst>
                              <p:cond delay="0"/>
                            </p:stCondLst>
                            <p:childTnLst>
                              <p:par>
                                <p:cTn id="33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7" dur="10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8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9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33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0" fill="hold">
                      <p:stCondLst>
                        <p:cond delay="indefinite"/>
                      </p:stCondLst>
                      <p:childTnLst>
                        <p:par>
                          <p:cTn id="341" fill="hold">
                            <p:stCondLst>
                              <p:cond delay="0"/>
                            </p:stCondLst>
                            <p:childTnLst>
                              <p:par>
                                <p:cTn id="34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4" dur="10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5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6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34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7" fill="hold">
                      <p:stCondLst>
                        <p:cond delay="indefinite"/>
                      </p:stCondLst>
                      <p:childTnLst>
                        <p:par>
                          <p:cTn id="348" fill="hold">
                            <p:stCondLst>
                              <p:cond delay="0"/>
                            </p:stCondLst>
                            <p:childTnLst>
                              <p:par>
                                <p:cTn id="34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1" dur="10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2" dur="1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3" dur="1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34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5" grpId="0" animBg="1"/>
      <p:bldP spid="6" grpId="0"/>
      <p:bldP spid="7" grpId="0"/>
      <p:bldP spid="10" grpId="0"/>
      <p:bldP spid="11" grpId="0"/>
      <p:bldP spid="12" grpId="0"/>
      <p:bldP spid="13" grpId="0"/>
      <p:bldP spid="15" grpId="0" animBg="1"/>
      <p:bldP spid="16" grpId="0"/>
      <p:bldP spid="17" grpId="0"/>
      <p:bldP spid="18" grpId="0"/>
      <p:bldP spid="19" grpId="0"/>
      <p:bldP spid="20" grpId="0"/>
      <p:bldP spid="21" grpId="0"/>
      <p:bldP spid="23" grpId="0" animBg="1"/>
      <p:bldP spid="24" grpId="0"/>
      <p:bldP spid="25" grpId="0"/>
      <p:bldP spid="26" grpId="0"/>
      <p:bldP spid="27" grpId="0"/>
      <p:bldP spid="28" grpId="0"/>
      <p:bldP spid="29" grpId="0"/>
      <p:bldP spid="31" grpId="0" animBg="1"/>
      <p:bldP spid="32" grpId="0"/>
      <p:bldP spid="33" grpId="0"/>
      <p:bldP spid="34" grpId="0"/>
      <p:bldP spid="35" grpId="0"/>
      <p:bldP spid="36" grpId="0"/>
      <p:bldP spid="37" grpId="0"/>
      <p:bldP spid="39" grpId="0" animBg="1"/>
      <p:bldP spid="40" grpId="0"/>
      <p:bldP spid="41" grpId="0"/>
      <p:bldP spid="42" grpId="0"/>
      <p:bldP spid="43" grpId="0"/>
      <p:bldP spid="44" grpId="0"/>
      <p:bldP spid="45" grpId="0"/>
      <p:bldP spid="47" grpId="0" animBg="1"/>
      <p:bldP spid="48" grpId="0"/>
      <p:bldP spid="50" grpId="0"/>
      <p:bldP spid="51" grpId="0"/>
      <p:bldP spid="52" grpId="0"/>
      <p:bldP spid="53" grpId="0"/>
      <p:bldP spid="54" grpId="0"/>
      <p:bldP spid="55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41170" y="-17"/>
            <a:ext cx="302029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54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 a</a:t>
            </a:r>
            <a:r>
              <a:rPr lang="en-US" sz="54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²</a:t>
            </a:r>
            <a:r>
              <a:rPr lang="en-US" sz="54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54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</a:t>
            </a:r>
            <a:endParaRPr lang="en-US" sz="54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41168" y="581859"/>
            <a:ext cx="302029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54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</a:t>
            </a:r>
            <a:endParaRPr lang="en-US" sz="5400" b="1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4" name="Straight Connector 3"/>
          <p:cNvCxnSpPr/>
          <p:nvPr/>
        </p:nvCxnSpPr>
        <p:spPr>
          <a:xfrm flipV="1">
            <a:off x="61063" y="1368779"/>
            <a:ext cx="5181603" cy="16644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Plus 4"/>
          <p:cNvSpPr/>
          <p:nvPr/>
        </p:nvSpPr>
        <p:spPr>
          <a:xfrm>
            <a:off x="1690640" y="715977"/>
            <a:ext cx="659888" cy="637306"/>
          </a:xfrm>
          <a:prstGeom prst="mathPlus">
            <a:avLst>
              <a:gd name="adj1" fmla="val 15122"/>
            </a:avLst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sz="1150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-867203" y="1440849"/>
            <a:ext cx="556130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54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 a</a:t>
            </a:r>
            <a:r>
              <a:rPr lang="en-US" sz="54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³</a:t>
            </a:r>
            <a:r>
              <a:rPr lang="en-US" sz="54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54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+ 15 </a:t>
            </a:r>
            <a:r>
              <a:rPr lang="en-US" sz="54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US" sz="5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²</a:t>
            </a:r>
            <a:endParaRPr lang="en-US" sz="5400" b="1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441570" y="-20"/>
            <a:ext cx="302029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 a</a:t>
            </a:r>
            <a:r>
              <a:rPr lang="en-US" sz="54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³</a:t>
            </a:r>
            <a:endParaRPr lang="en-US" sz="5400" b="1" dirty="0">
              <a:solidFill>
                <a:srgbClr val="00B05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303018" y="568018"/>
            <a:ext cx="302029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US" sz="5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²</a:t>
            </a:r>
            <a:endParaRPr lang="en-US" sz="5400" b="1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7099159" y="-19"/>
            <a:ext cx="302029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54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 a² +</a:t>
            </a:r>
            <a:endParaRPr lang="en-US" sz="54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7099157" y="581857"/>
            <a:ext cx="302029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54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</a:t>
            </a:r>
            <a:endParaRPr lang="en-US" sz="54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1" name="Straight Connector 10"/>
          <p:cNvCxnSpPr/>
          <p:nvPr/>
        </p:nvCxnSpPr>
        <p:spPr>
          <a:xfrm flipV="1">
            <a:off x="6919052" y="1368777"/>
            <a:ext cx="5181603" cy="16644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Plus 11"/>
          <p:cNvSpPr/>
          <p:nvPr/>
        </p:nvSpPr>
        <p:spPr>
          <a:xfrm>
            <a:off x="8548629" y="715975"/>
            <a:ext cx="659888" cy="637306"/>
          </a:xfrm>
          <a:prstGeom prst="mathPlus">
            <a:avLst>
              <a:gd name="adj1" fmla="val 15122"/>
            </a:avLst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sz="1150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5990786" y="1440847"/>
            <a:ext cx="556130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54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15 a² + 5 </a:t>
            </a:r>
            <a:r>
              <a:rPr lang="en-US" sz="5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a³ 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299559" y="-22"/>
            <a:ext cx="302029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 a³</a:t>
            </a:r>
            <a:endParaRPr lang="en-US" sz="54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10161007" y="568016"/>
            <a:ext cx="302029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US" sz="5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²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71894" y="3117255"/>
            <a:ext cx="302029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54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 a²b +</a:t>
            </a:r>
            <a:endParaRPr lang="en-US" sz="5400" b="1" dirty="0">
              <a:solidFill>
                <a:srgbClr val="00B05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171892" y="3699131"/>
            <a:ext cx="302029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54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</a:t>
            </a:r>
            <a:endParaRPr lang="en-US" sz="5400" b="1" dirty="0">
              <a:solidFill>
                <a:srgbClr val="00B05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8" name="Straight Connector 17"/>
          <p:cNvCxnSpPr/>
          <p:nvPr/>
        </p:nvCxnSpPr>
        <p:spPr>
          <a:xfrm flipV="1">
            <a:off x="-8213" y="4486051"/>
            <a:ext cx="5181603" cy="16644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Plus 18"/>
          <p:cNvSpPr/>
          <p:nvPr/>
        </p:nvSpPr>
        <p:spPr>
          <a:xfrm>
            <a:off x="1621364" y="3833249"/>
            <a:ext cx="659888" cy="637306"/>
          </a:xfrm>
          <a:prstGeom prst="mathPlus">
            <a:avLst>
              <a:gd name="adj1" fmla="val 15122"/>
            </a:avLst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sz="11500">
              <a:solidFill>
                <a:srgbClr val="00B05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-936480" y="4558121"/>
            <a:ext cx="608214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54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5a³ + 7a²b + 8ab²</a:t>
            </a:r>
            <a:endParaRPr lang="en-US" sz="5400" b="1" dirty="0">
              <a:solidFill>
                <a:srgbClr val="00B05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3372294" y="3117252"/>
            <a:ext cx="302029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 a³</a:t>
            </a:r>
            <a:endParaRPr lang="en-US" sz="5400" b="1" dirty="0">
              <a:solidFill>
                <a:srgbClr val="00B05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3233742" y="3685290"/>
            <a:ext cx="302029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ab²</a:t>
            </a:r>
            <a:endParaRPr lang="en-US" sz="5400" b="1" dirty="0">
              <a:solidFill>
                <a:srgbClr val="00B05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7029883" y="3117253"/>
            <a:ext cx="302029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54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 a²b +</a:t>
            </a:r>
            <a:endParaRPr lang="en-US" sz="5400" b="1" dirty="0">
              <a:solidFill>
                <a:srgbClr val="00B05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7029881" y="3699129"/>
            <a:ext cx="302029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54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</a:t>
            </a:r>
            <a:endParaRPr lang="en-US" sz="5400" b="1" dirty="0">
              <a:solidFill>
                <a:srgbClr val="00B05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25" name="Straight Connector 24"/>
          <p:cNvCxnSpPr/>
          <p:nvPr/>
        </p:nvCxnSpPr>
        <p:spPr>
          <a:xfrm flipV="1">
            <a:off x="6849776" y="4486049"/>
            <a:ext cx="5181603" cy="16644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Plus 25"/>
          <p:cNvSpPr/>
          <p:nvPr/>
        </p:nvSpPr>
        <p:spPr>
          <a:xfrm>
            <a:off x="8479353" y="3833247"/>
            <a:ext cx="659888" cy="637306"/>
          </a:xfrm>
          <a:prstGeom prst="mathPlus">
            <a:avLst>
              <a:gd name="adj1" fmla="val 15122"/>
            </a:avLst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sz="11500">
              <a:solidFill>
                <a:srgbClr val="00B05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5921510" y="4558119"/>
            <a:ext cx="556130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54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15 a²b + 5 </a:t>
            </a:r>
            <a:r>
              <a:rPr lang="en-US" sz="5400" b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a³ 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10230283" y="3117250"/>
            <a:ext cx="302029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 a³</a:t>
            </a:r>
            <a:endParaRPr lang="en-US" sz="5400" b="1" dirty="0">
              <a:solidFill>
                <a:srgbClr val="00B05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10091731" y="3685288"/>
            <a:ext cx="302029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ba²</a:t>
            </a:r>
            <a:endParaRPr lang="en-US" sz="5400" b="1" dirty="0">
              <a:solidFill>
                <a:srgbClr val="00B05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527472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2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3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4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4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5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6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6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7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5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8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2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8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>
                      <p:stCondLst>
                        <p:cond delay="indefinite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8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9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1" fill="hold">
                      <p:stCondLst>
                        <p:cond delay="indefinite"/>
                      </p:stCondLst>
                      <p:childTnLst>
                        <p:par>
                          <p:cTn id="102" fill="hold">
                            <p:stCondLst>
                              <p:cond delay="0"/>
                            </p:stCondLst>
                            <p:childTnLst>
                              <p:par>
                                <p:cTn id="10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5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6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0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2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3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4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1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0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1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1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2" fill="hold">
                      <p:stCondLst>
                        <p:cond delay="indefinite"/>
                      </p:stCondLst>
                      <p:childTnLst>
                        <p:par>
                          <p:cTn id="123" fill="hold">
                            <p:stCondLst>
                              <p:cond delay="0"/>
                            </p:stCondLst>
                            <p:childTnLst>
                              <p:par>
                                <p:cTn id="12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6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7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8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2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9" fill="hold">
                      <p:stCondLst>
                        <p:cond delay="indefinite"/>
                      </p:stCondLst>
                      <p:childTnLst>
                        <p:par>
                          <p:cTn id="130" fill="hold">
                            <p:stCondLst>
                              <p:cond delay="0"/>
                            </p:stCondLst>
                            <p:childTnLst>
                              <p:par>
                                <p:cTn id="13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3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4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5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3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6" fill="hold">
                      <p:stCondLst>
                        <p:cond delay="indefinite"/>
                      </p:stCondLst>
                      <p:childTnLst>
                        <p:par>
                          <p:cTn id="137" fill="hold">
                            <p:stCondLst>
                              <p:cond delay="0"/>
                            </p:stCondLst>
                            <p:childTnLst>
                              <p:par>
                                <p:cTn id="13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0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1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2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3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3" fill="hold">
                      <p:stCondLst>
                        <p:cond delay="indefinite"/>
                      </p:stCondLst>
                      <p:childTnLst>
                        <p:par>
                          <p:cTn id="144" fill="hold">
                            <p:stCondLst>
                              <p:cond delay="0"/>
                            </p:stCondLst>
                            <p:childTnLst>
                              <p:par>
                                <p:cTn id="14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7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8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9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4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0" fill="hold">
                      <p:stCondLst>
                        <p:cond delay="indefinite"/>
                      </p:stCondLst>
                      <p:childTnLst>
                        <p:par>
                          <p:cTn id="151" fill="hold">
                            <p:stCondLst>
                              <p:cond delay="0"/>
                            </p:stCondLst>
                            <p:childTnLst>
                              <p:par>
                                <p:cTn id="15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4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5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6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5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7" fill="hold">
                      <p:stCondLst>
                        <p:cond delay="indefinite"/>
                      </p:stCondLst>
                      <p:childTnLst>
                        <p:par>
                          <p:cTn id="158" fill="hold">
                            <p:stCondLst>
                              <p:cond delay="0"/>
                            </p:stCondLst>
                            <p:childTnLst>
                              <p:par>
                                <p:cTn id="15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1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2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3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5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4" fill="hold">
                      <p:stCondLst>
                        <p:cond delay="indefinite"/>
                      </p:stCondLst>
                      <p:childTnLst>
                        <p:par>
                          <p:cTn id="165" fill="hold">
                            <p:stCondLst>
                              <p:cond delay="0"/>
                            </p:stCondLst>
                            <p:childTnLst>
                              <p:par>
                                <p:cTn id="16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8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9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0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6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1" fill="hold">
                      <p:stCondLst>
                        <p:cond delay="indefinite"/>
                      </p:stCondLst>
                      <p:childTnLst>
                        <p:par>
                          <p:cTn id="172" fill="hold">
                            <p:stCondLst>
                              <p:cond delay="0"/>
                            </p:stCondLst>
                            <p:childTnLst>
                              <p:par>
                                <p:cTn id="17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5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6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7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7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8" fill="hold">
                      <p:stCondLst>
                        <p:cond delay="indefinite"/>
                      </p:stCondLst>
                      <p:childTnLst>
                        <p:par>
                          <p:cTn id="179" fill="hold">
                            <p:stCondLst>
                              <p:cond delay="0"/>
                            </p:stCondLst>
                            <p:childTnLst>
                              <p:par>
                                <p:cTn id="18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2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3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4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8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5" fill="hold">
                      <p:stCondLst>
                        <p:cond delay="indefinite"/>
                      </p:stCondLst>
                      <p:childTnLst>
                        <p:par>
                          <p:cTn id="186" fill="hold">
                            <p:stCondLst>
                              <p:cond delay="0"/>
                            </p:stCondLst>
                            <p:childTnLst>
                              <p:par>
                                <p:cTn id="18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9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0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1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8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2" fill="hold">
                      <p:stCondLst>
                        <p:cond delay="indefinite"/>
                      </p:stCondLst>
                      <p:childTnLst>
                        <p:par>
                          <p:cTn id="193" fill="hold">
                            <p:stCondLst>
                              <p:cond delay="0"/>
                            </p:stCondLst>
                            <p:childTnLst>
                              <p:par>
                                <p:cTn id="19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6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7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8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9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5" grpId="0" animBg="1"/>
      <p:bldP spid="6" grpId="0"/>
      <p:bldP spid="7" grpId="0"/>
      <p:bldP spid="8" grpId="0"/>
      <p:bldP spid="9" grpId="0"/>
      <p:bldP spid="10" grpId="0"/>
      <p:bldP spid="12" grpId="0" animBg="1"/>
      <p:bldP spid="13" grpId="0"/>
      <p:bldP spid="14" grpId="0"/>
      <p:bldP spid="15" grpId="0"/>
      <p:bldP spid="16" grpId="0"/>
      <p:bldP spid="17" grpId="0"/>
      <p:bldP spid="19" grpId="0" animBg="1"/>
      <p:bldP spid="20" grpId="0"/>
      <p:bldP spid="21" grpId="0"/>
      <p:bldP spid="22" grpId="0"/>
      <p:bldP spid="23" grpId="0"/>
      <p:bldP spid="24" grpId="0"/>
      <p:bldP spid="26" grpId="0" animBg="1"/>
      <p:bldP spid="27" grpId="0"/>
      <p:bldP spid="28" grpId="0"/>
      <p:bldP spid="29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-17"/>
            <a:ext cx="12192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7a</a:t>
            </a:r>
            <a:r>
              <a:rPr lang="en-US" sz="54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²</a:t>
            </a:r>
            <a:r>
              <a:rPr lang="en-US" sz="54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54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 </a:t>
            </a:r>
            <a:r>
              <a:rPr lang="en-US" sz="54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US" sz="54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²</a:t>
            </a:r>
            <a:endParaRPr lang="en-US" sz="54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-3" y="858970"/>
            <a:ext cx="12192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= 8a</a:t>
            </a:r>
            <a:r>
              <a:rPr lang="en-US" sz="54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²</a:t>
            </a:r>
            <a:endParaRPr lang="en-US" sz="54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074335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-17"/>
            <a:ext cx="12192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7a</a:t>
            </a:r>
            <a:r>
              <a:rPr lang="en-US" sz="54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²</a:t>
            </a:r>
            <a:r>
              <a:rPr lang="en-US" sz="54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54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 </a:t>
            </a:r>
            <a:r>
              <a:rPr lang="en-US" sz="54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US" sz="54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² + 3</a:t>
            </a:r>
            <a:r>
              <a:rPr lang="en-US" sz="54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US" sz="54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²</a:t>
            </a:r>
            <a:endParaRPr lang="en-US" sz="54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-3" y="858970"/>
            <a:ext cx="12192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= 11a</a:t>
            </a:r>
            <a:r>
              <a:rPr lang="en-US" sz="54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²</a:t>
            </a:r>
            <a:endParaRPr lang="en-US" sz="54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428583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-17"/>
            <a:ext cx="12192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7a² + 6a + 3a²</a:t>
            </a:r>
            <a:endParaRPr lang="en-US" sz="54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-3" y="858970"/>
            <a:ext cx="12192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= 10a</a:t>
            </a:r>
            <a:r>
              <a:rPr lang="en-US" sz="54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² + 6a</a:t>
            </a:r>
            <a:endParaRPr lang="en-US" sz="54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983645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-17"/>
            <a:ext cx="12192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7a² + 6a + 3a² + 3a</a:t>
            </a:r>
            <a:endParaRPr lang="en-US" sz="54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-3" y="858970"/>
            <a:ext cx="12192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= 10a</a:t>
            </a:r>
            <a:r>
              <a:rPr lang="en-US" sz="54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² + 9a</a:t>
            </a:r>
            <a:endParaRPr lang="en-US" sz="54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374156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-17"/>
            <a:ext cx="12192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7a² + 6a + 3a² + 3a + 7ab</a:t>
            </a:r>
            <a:endParaRPr lang="en-US" sz="54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-3" y="858970"/>
            <a:ext cx="12192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= 10a</a:t>
            </a:r>
            <a:r>
              <a:rPr lang="en-US" sz="54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² + 9a + 7ab</a:t>
            </a:r>
            <a:endParaRPr lang="en-US" sz="54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203900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-17"/>
            <a:ext cx="12192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7a² + 6ab + 3a² + 3a + 7ab</a:t>
            </a:r>
            <a:endParaRPr lang="en-US" sz="54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-3" y="858970"/>
            <a:ext cx="12192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= 10a</a:t>
            </a:r>
            <a:r>
              <a:rPr lang="en-US" sz="54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² + 3a + 13ab</a:t>
            </a:r>
            <a:endParaRPr lang="en-US" sz="54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36186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108361" y="-8"/>
            <a:ext cx="302029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54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21</a:t>
            </a:r>
            <a:endParaRPr lang="en-US" sz="54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108359" y="581868"/>
            <a:ext cx="302029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54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41</a:t>
            </a:r>
            <a:endParaRPr lang="en-US" sz="54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4" name="Straight Connector 3"/>
          <p:cNvCxnSpPr/>
          <p:nvPr/>
        </p:nvCxnSpPr>
        <p:spPr>
          <a:xfrm flipV="1">
            <a:off x="803559" y="1368788"/>
            <a:ext cx="5181603" cy="16644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Plus 4"/>
          <p:cNvSpPr/>
          <p:nvPr/>
        </p:nvSpPr>
        <p:spPr>
          <a:xfrm>
            <a:off x="2557831" y="715986"/>
            <a:ext cx="659888" cy="637306"/>
          </a:xfrm>
          <a:prstGeom prst="mathPlus">
            <a:avLst>
              <a:gd name="adj1" fmla="val 15122"/>
            </a:avLst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sz="1150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108358" y="1260746"/>
            <a:ext cx="302029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54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62</a:t>
            </a:r>
            <a:endParaRPr lang="en-US" sz="54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308761" y="-11"/>
            <a:ext cx="302029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308759" y="568027"/>
            <a:ext cx="302029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endParaRPr lang="en-US" sz="54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4308756" y="1205340"/>
            <a:ext cx="302029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endParaRPr lang="en-US" sz="54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1094505" y="2078173"/>
            <a:ext cx="302029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54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21</a:t>
            </a:r>
            <a:endParaRPr lang="en-US" sz="54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1094503" y="2660049"/>
            <a:ext cx="302029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54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41</a:t>
            </a:r>
            <a:endParaRPr lang="en-US" sz="54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4" name="Straight Connector 13"/>
          <p:cNvCxnSpPr/>
          <p:nvPr/>
        </p:nvCxnSpPr>
        <p:spPr>
          <a:xfrm flipV="1">
            <a:off x="845118" y="3446969"/>
            <a:ext cx="5181603" cy="16644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Plus 14"/>
          <p:cNvSpPr/>
          <p:nvPr/>
        </p:nvSpPr>
        <p:spPr>
          <a:xfrm>
            <a:off x="2543975" y="2794167"/>
            <a:ext cx="659888" cy="637306"/>
          </a:xfrm>
          <a:prstGeom prst="mathPlus">
            <a:avLst>
              <a:gd name="adj1" fmla="val 15122"/>
            </a:avLst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sz="1150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1094502" y="3338927"/>
            <a:ext cx="302029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54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62</a:t>
            </a:r>
            <a:endParaRPr lang="en-US" sz="54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4294905" y="2078170"/>
            <a:ext cx="169025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</a:t>
            </a:r>
            <a:endParaRPr lang="en-US" sz="54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4294904" y="2646208"/>
            <a:ext cx="173181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</a:t>
            </a:r>
            <a:endParaRPr lang="en-US" sz="54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4294901" y="3283521"/>
            <a:ext cx="169026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</a:t>
            </a:r>
            <a:endParaRPr lang="en-US" sz="54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7016028" y="-13870"/>
            <a:ext cx="302029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54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21</a:t>
            </a:r>
            <a:endParaRPr lang="en-US" sz="54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7016026" y="568006"/>
            <a:ext cx="302029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54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41</a:t>
            </a:r>
            <a:endParaRPr lang="en-US" sz="54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22" name="Straight Connector 21"/>
          <p:cNvCxnSpPr/>
          <p:nvPr/>
        </p:nvCxnSpPr>
        <p:spPr>
          <a:xfrm flipV="1">
            <a:off x="6711226" y="1354926"/>
            <a:ext cx="5181603" cy="16644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Plus 22"/>
          <p:cNvSpPr/>
          <p:nvPr/>
        </p:nvSpPr>
        <p:spPr>
          <a:xfrm>
            <a:off x="8465498" y="702124"/>
            <a:ext cx="659888" cy="637306"/>
          </a:xfrm>
          <a:prstGeom prst="mathPlus">
            <a:avLst>
              <a:gd name="adj1" fmla="val 15122"/>
            </a:avLst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sz="1150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7016025" y="1246884"/>
            <a:ext cx="302029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54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62</a:t>
            </a:r>
            <a:endParaRPr lang="en-US" sz="54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10216428" y="-13873"/>
            <a:ext cx="302029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5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×</a:t>
            </a:r>
            <a:endParaRPr lang="en-US" sz="54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10216426" y="554165"/>
            <a:ext cx="302029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5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×</a:t>
            </a:r>
            <a:endParaRPr lang="en-US" sz="54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10216423" y="1191478"/>
            <a:ext cx="302029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5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×</a:t>
            </a:r>
            <a:endParaRPr lang="en-US" sz="54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7016026" y="2036596"/>
            <a:ext cx="302029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54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a 3</a:t>
            </a:r>
            <a:endParaRPr lang="en-US" sz="54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7016024" y="2673892"/>
            <a:ext cx="302029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54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  a 4</a:t>
            </a:r>
            <a:endParaRPr lang="en-US" sz="54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30" name="Straight Connector 29"/>
          <p:cNvCxnSpPr/>
          <p:nvPr/>
        </p:nvCxnSpPr>
        <p:spPr>
          <a:xfrm flipV="1">
            <a:off x="6711224" y="3460812"/>
            <a:ext cx="5181603" cy="16644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TextBox 31"/>
          <p:cNvSpPr txBox="1"/>
          <p:nvPr/>
        </p:nvSpPr>
        <p:spPr>
          <a:xfrm>
            <a:off x="7016023" y="3394335"/>
            <a:ext cx="302029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54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 7</a:t>
            </a:r>
            <a:endParaRPr lang="en-US" sz="54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9925477" y="2119725"/>
            <a:ext cx="302029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48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9925475" y="2729330"/>
            <a:ext cx="302029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48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9925474" y="3477475"/>
            <a:ext cx="302029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48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1094506" y="4419593"/>
            <a:ext cx="302029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54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21</a:t>
            </a:r>
            <a:endParaRPr lang="en-US" sz="54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1094504" y="5001469"/>
            <a:ext cx="302029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54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41</a:t>
            </a:r>
            <a:endParaRPr lang="en-US" sz="54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38" name="Straight Connector 37"/>
          <p:cNvCxnSpPr/>
          <p:nvPr/>
        </p:nvCxnSpPr>
        <p:spPr>
          <a:xfrm flipV="1">
            <a:off x="845119" y="5788389"/>
            <a:ext cx="5181603" cy="16644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Plus 38"/>
          <p:cNvSpPr/>
          <p:nvPr/>
        </p:nvSpPr>
        <p:spPr>
          <a:xfrm>
            <a:off x="2543976" y="5135587"/>
            <a:ext cx="659888" cy="637306"/>
          </a:xfrm>
          <a:prstGeom prst="mathPlus">
            <a:avLst>
              <a:gd name="adj1" fmla="val 15122"/>
            </a:avLst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sz="1150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1094503" y="5680347"/>
            <a:ext cx="302029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54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62</a:t>
            </a:r>
            <a:endParaRPr lang="en-US" sz="54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1" name="TextBox 40"/>
          <p:cNvSpPr txBox="1"/>
          <p:nvPr/>
        </p:nvSpPr>
        <p:spPr>
          <a:xfrm>
            <a:off x="4294906" y="4419590"/>
            <a:ext cx="302029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54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÷</a:t>
            </a:r>
            <a:endParaRPr lang="en-US" sz="54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4294904" y="4987628"/>
            <a:ext cx="181840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5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÷</a:t>
            </a:r>
            <a:endParaRPr lang="en-US" sz="54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3" name="TextBox 42"/>
          <p:cNvSpPr txBox="1"/>
          <p:nvPr/>
        </p:nvSpPr>
        <p:spPr>
          <a:xfrm>
            <a:off x="4294902" y="5624941"/>
            <a:ext cx="169026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5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÷</a:t>
            </a:r>
            <a:endParaRPr lang="en-US" sz="54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4" name="TextBox 43"/>
          <p:cNvSpPr txBox="1"/>
          <p:nvPr/>
        </p:nvSpPr>
        <p:spPr>
          <a:xfrm>
            <a:off x="7029878" y="4350314"/>
            <a:ext cx="302029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54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- 3</a:t>
            </a:r>
            <a:endParaRPr lang="en-US" sz="54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5" name="TextBox 44"/>
          <p:cNvSpPr txBox="1"/>
          <p:nvPr/>
        </p:nvSpPr>
        <p:spPr>
          <a:xfrm>
            <a:off x="7029876" y="4987610"/>
            <a:ext cx="302029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54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- 4</a:t>
            </a:r>
            <a:endParaRPr lang="en-US" sz="54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46" name="Straight Connector 45"/>
          <p:cNvCxnSpPr/>
          <p:nvPr/>
        </p:nvCxnSpPr>
        <p:spPr>
          <a:xfrm flipV="1">
            <a:off x="6725076" y="5774530"/>
            <a:ext cx="5181603" cy="16644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" name="TextBox 47"/>
          <p:cNvSpPr txBox="1"/>
          <p:nvPr/>
        </p:nvSpPr>
        <p:spPr>
          <a:xfrm>
            <a:off x="7029875" y="5708053"/>
            <a:ext cx="302029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54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- 7</a:t>
            </a:r>
            <a:endParaRPr lang="en-US" sz="54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375192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2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3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4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4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5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6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6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7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5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8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2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8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>
                      <p:stCondLst>
                        <p:cond delay="indefinite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8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9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9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1" fill="hold">
                      <p:stCondLst>
                        <p:cond delay="indefinite"/>
                      </p:stCondLst>
                      <p:childTnLst>
                        <p:par>
                          <p:cTn id="102" fill="hold">
                            <p:stCondLst>
                              <p:cond delay="0"/>
                            </p:stCondLst>
                            <p:childTnLst>
                              <p:par>
                                <p:cTn id="10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5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6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0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2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3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4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1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0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1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1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2" fill="hold">
                      <p:stCondLst>
                        <p:cond delay="indefinite"/>
                      </p:stCondLst>
                      <p:childTnLst>
                        <p:par>
                          <p:cTn id="123" fill="hold">
                            <p:stCondLst>
                              <p:cond delay="0"/>
                            </p:stCondLst>
                            <p:childTnLst>
                              <p:par>
                                <p:cTn id="12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6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7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8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2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9" fill="hold">
                      <p:stCondLst>
                        <p:cond delay="indefinite"/>
                      </p:stCondLst>
                      <p:childTnLst>
                        <p:par>
                          <p:cTn id="130" fill="hold">
                            <p:stCondLst>
                              <p:cond delay="0"/>
                            </p:stCondLst>
                            <p:childTnLst>
                              <p:par>
                                <p:cTn id="13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3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4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5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3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6" fill="hold">
                      <p:stCondLst>
                        <p:cond delay="indefinite"/>
                      </p:stCondLst>
                      <p:childTnLst>
                        <p:par>
                          <p:cTn id="137" fill="hold">
                            <p:stCondLst>
                              <p:cond delay="0"/>
                            </p:stCondLst>
                            <p:childTnLst>
                              <p:par>
                                <p:cTn id="13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0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1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2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3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3" fill="hold">
                      <p:stCondLst>
                        <p:cond delay="indefinite"/>
                      </p:stCondLst>
                      <p:childTnLst>
                        <p:par>
                          <p:cTn id="144" fill="hold">
                            <p:stCondLst>
                              <p:cond delay="0"/>
                            </p:stCondLst>
                            <p:childTnLst>
                              <p:par>
                                <p:cTn id="14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7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8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9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4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0" fill="hold">
                      <p:stCondLst>
                        <p:cond delay="indefinite"/>
                      </p:stCondLst>
                      <p:childTnLst>
                        <p:par>
                          <p:cTn id="151" fill="hold">
                            <p:stCondLst>
                              <p:cond delay="0"/>
                            </p:stCondLst>
                            <p:childTnLst>
                              <p:par>
                                <p:cTn id="15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4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5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6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5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7" fill="hold">
                      <p:stCondLst>
                        <p:cond delay="indefinite"/>
                      </p:stCondLst>
                      <p:childTnLst>
                        <p:par>
                          <p:cTn id="158" fill="hold">
                            <p:stCondLst>
                              <p:cond delay="0"/>
                            </p:stCondLst>
                            <p:childTnLst>
                              <p:par>
                                <p:cTn id="15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1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2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3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5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4" fill="hold">
                      <p:stCondLst>
                        <p:cond delay="indefinite"/>
                      </p:stCondLst>
                      <p:childTnLst>
                        <p:par>
                          <p:cTn id="165" fill="hold">
                            <p:stCondLst>
                              <p:cond delay="0"/>
                            </p:stCondLst>
                            <p:childTnLst>
                              <p:par>
                                <p:cTn id="16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8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9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0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6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1" fill="hold">
                      <p:stCondLst>
                        <p:cond delay="indefinite"/>
                      </p:stCondLst>
                      <p:childTnLst>
                        <p:par>
                          <p:cTn id="172" fill="hold">
                            <p:stCondLst>
                              <p:cond delay="0"/>
                            </p:stCondLst>
                            <p:childTnLst>
                              <p:par>
                                <p:cTn id="17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5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6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7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7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8" fill="hold">
                      <p:stCondLst>
                        <p:cond delay="indefinite"/>
                      </p:stCondLst>
                      <p:childTnLst>
                        <p:par>
                          <p:cTn id="179" fill="hold">
                            <p:stCondLst>
                              <p:cond delay="0"/>
                            </p:stCondLst>
                            <p:childTnLst>
                              <p:par>
                                <p:cTn id="180" presetID="42" presetClass="entr" presetSubtype="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180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2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3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4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8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5" fill="hold">
                      <p:stCondLst>
                        <p:cond delay="indefinite"/>
                      </p:stCondLst>
                      <p:childTnLst>
                        <p:par>
                          <p:cTn id="186" fill="hold">
                            <p:stCondLst>
                              <p:cond delay="0"/>
                            </p:stCondLst>
                            <p:childTnLst>
                              <p:par>
                                <p:cTn id="18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9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0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1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8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2" fill="hold">
                      <p:stCondLst>
                        <p:cond delay="indefinite"/>
                      </p:stCondLst>
                      <p:childTnLst>
                        <p:par>
                          <p:cTn id="193" fill="hold">
                            <p:stCondLst>
                              <p:cond delay="0"/>
                            </p:stCondLst>
                            <p:childTnLst>
                              <p:par>
                                <p:cTn id="194" presetID="42" presetClass="entr" presetSubtype="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194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6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7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8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9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9" fill="hold">
                      <p:stCondLst>
                        <p:cond delay="indefinite"/>
                      </p:stCondLst>
                      <p:childTnLst>
                        <p:par>
                          <p:cTn id="200" fill="hold">
                            <p:stCondLst>
                              <p:cond delay="0"/>
                            </p:stCondLst>
                            <p:childTnLst>
                              <p:par>
                                <p:cTn id="20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3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4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5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20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6" fill="hold">
                      <p:stCondLst>
                        <p:cond delay="indefinite"/>
                      </p:stCondLst>
                      <p:childTnLst>
                        <p:par>
                          <p:cTn id="207" fill="hold">
                            <p:stCondLst>
                              <p:cond delay="0"/>
                            </p:stCondLst>
                            <p:childTnLst>
                              <p:par>
                                <p:cTn id="20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0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1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2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20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3" fill="hold">
                      <p:stCondLst>
                        <p:cond delay="indefinite"/>
                      </p:stCondLst>
                      <p:childTnLst>
                        <p:par>
                          <p:cTn id="214" fill="hold">
                            <p:stCondLst>
                              <p:cond delay="0"/>
                            </p:stCondLst>
                            <p:childTnLst>
                              <p:par>
                                <p:cTn id="215" presetID="42" presetClass="entr" presetSubtype="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21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2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7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8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9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21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0" fill="hold">
                      <p:stCondLst>
                        <p:cond delay="indefinite"/>
                      </p:stCondLst>
                      <p:childTnLst>
                        <p:par>
                          <p:cTn id="221" fill="hold">
                            <p:stCondLst>
                              <p:cond delay="0"/>
                            </p:stCondLst>
                            <p:childTnLst>
                              <p:par>
                                <p:cTn id="22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4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5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6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22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7" fill="hold">
                      <p:stCondLst>
                        <p:cond delay="indefinite"/>
                      </p:stCondLst>
                      <p:childTnLst>
                        <p:par>
                          <p:cTn id="228" fill="hold">
                            <p:stCondLst>
                              <p:cond delay="0"/>
                            </p:stCondLst>
                            <p:childTnLst>
                              <p:par>
                                <p:cTn id="22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1" dur="1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2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3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22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4" fill="hold">
                      <p:stCondLst>
                        <p:cond delay="indefinite"/>
                      </p:stCondLst>
                      <p:childTnLst>
                        <p:par>
                          <p:cTn id="235" fill="hold">
                            <p:stCondLst>
                              <p:cond delay="0"/>
                            </p:stCondLst>
                            <p:childTnLst>
                              <p:par>
                                <p:cTn id="23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8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9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0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23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1" fill="hold">
                      <p:stCondLst>
                        <p:cond delay="indefinite"/>
                      </p:stCondLst>
                      <p:childTnLst>
                        <p:par>
                          <p:cTn id="242" fill="hold">
                            <p:stCondLst>
                              <p:cond delay="0"/>
                            </p:stCondLst>
                            <p:childTnLst>
                              <p:par>
                                <p:cTn id="24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5" dur="1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6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7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24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8" fill="hold">
                      <p:stCondLst>
                        <p:cond delay="indefinite"/>
                      </p:stCondLst>
                      <p:childTnLst>
                        <p:par>
                          <p:cTn id="249" fill="hold">
                            <p:stCondLst>
                              <p:cond delay="0"/>
                            </p:stCondLst>
                            <p:childTnLst>
                              <p:par>
                                <p:cTn id="25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2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3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4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25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5" fill="hold">
                      <p:stCondLst>
                        <p:cond delay="indefinite"/>
                      </p:stCondLst>
                      <p:childTnLst>
                        <p:par>
                          <p:cTn id="256" fill="hold">
                            <p:stCondLst>
                              <p:cond delay="0"/>
                            </p:stCondLst>
                            <p:childTnLst>
                              <p:par>
                                <p:cTn id="25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9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0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1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25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2" fill="hold">
                      <p:stCondLst>
                        <p:cond delay="indefinite"/>
                      </p:stCondLst>
                      <p:childTnLst>
                        <p:par>
                          <p:cTn id="263" fill="hold">
                            <p:stCondLst>
                              <p:cond delay="0"/>
                            </p:stCondLst>
                            <p:childTnLst>
                              <p:par>
                                <p:cTn id="26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6" dur="1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7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8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26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9" fill="hold">
                      <p:stCondLst>
                        <p:cond delay="indefinite"/>
                      </p:stCondLst>
                      <p:childTnLst>
                        <p:par>
                          <p:cTn id="270" fill="hold">
                            <p:stCondLst>
                              <p:cond delay="0"/>
                            </p:stCondLst>
                            <p:childTnLst>
                              <p:par>
                                <p:cTn id="27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3" dur="1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4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5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27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6" fill="hold">
                      <p:stCondLst>
                        <p:cond delay="indefinite"/>
                      </p:stCondLst>
                      <p:childTnLst>
                        <p:par>
                          <p:cTn id="277" fill="hold">
                            <p:stCondLst>
                              <p:cond delay="0"/>
                            </p:stCondLst>
                            <p:childTnLst>
                              <p:par>
                                <p:cTn id="27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0" dur="1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1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2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27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3" fill="hold">
                      <p:stCondLst>
                        <p:cond delay="indefinite"/>
                      </p:stCondLst>
                      <p:childTnLst>
                        <p:par>
                          <p:cTn id="284" fill="hold">
                            <p:stCondLst>
                              <p:cond delay="0"/>
                            </p:stCondLst>
                            <p:childTnLst>
                              <p:par>
                                <p:cTn id="28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7" dur="1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8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9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28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0" fill="hold">
                      <p:stCondLst>
                        <p:cond delay="indefinite"/>
                      </p:stCondLst>
                      <p:childTnLst>
                        <p:par>
                          <p:cTn id="291" fill="hold">
                            <p:stCondLst>
                              <p:cond delay="0"/>
                            </p:stCondLst>
                            <p:childTnLst>
                              <p:par>
                                <p:cTn id="29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4" dur="10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5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6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29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7" fill="hold">
                      <p:stCondLst>
                        <p:cond delay="indefinite"/>
                      </p:stCondLst>
                      <p:childTnLst>
                        <p:par>
                          <p:cTn id="298" fill="hold">
                            <p:stCondLst>
                              <p:cond delay="0"/>
                            </p:stCondLst>
                            <p:childTnLst>
                              <p:par>
                                <p:cTn id="29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1" dur="10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2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3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29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5" grpId="0" animBg="1"/>
      <p:bldP spid="6" grpId="0"/>
      <p:bldP spid="7" grpId="0"/>
      <p:bldP spid="10" grpId="0"/>
      <p:bldP spid="11" grpId="0"/>
      <p:bldP spid="12" grpId="0"/>
      <p:bldP spid="13" grpId="0"/>
      <p:bldP spid="15" grpId="0" animBg="1"/>
      <p:bldP spid="16" grpId="0"/>
      <p:bldP spid="17" grpId="0"/>
      <p:bldP spid="18" grpId="0"/>
      <p:bldP spid="19" grpId="0"/>
      <p:bldP spid="20" grpId="0"/>
      <p:bldP spid="21" grpId="0"/>
      <p:bldP spid="23" grpId="0" animBg="1"/>
      <p:bldP spid="24" grpId="0"/>
      <p:bldP spid="25" grpId="0"/>
      <p:bldP spid="26" grpId="0"/>
      <p:bldP spid="27" grpId="0"/>
      <p:bldP spid="28" grpId="0"/>
      <p:bldP spid="29" grpId="0"/>
      <p:bldP spid="32" grpId="0"/>
      <p:bldP spid="33" grpId="0"/>
      <p:bldP spid="34" grpId="0"/>
      <p:bldP spid="35" grpId="0"/>
      <p:bldP spid="36" grpId="0"/>
      <p:bldP spid="37" grpId="0"/>
      <p:bldP spid="39" grpId="0" animBg="1"/>
      <p:bldP spid="40" grpId="0"/>
      <p:bldP spid="41" grpId="0"/>
      <p:bldP spid="42" grpId="0"/>
      <p:bldP spid="43" grpId="0"/>
      <p:bldP spid="44" grpId="0"/>
      <p:bldP spid="45" grpId="0"/>
      <p:bldP spid="48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823</TotalTime>
  <Words>1048</Words>
  <Application>Microsoft Office PowerPoint</Application>
  <PresentationFormat>Widescreen</PresentationFormat>
  <Paragraphs>542</Paragraphs>
  <Slides>32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32</vt:i4>
      </vt:variant>
    </vt:vector>
  </HeadingPairs>
  <TitlesOfParts>
    <vt:vector size="38" baseType="lpstr">
      <vt:lpstr>Arial</vt:lpstr>
      <vt:lpstr>Calibri</vt:lpstr>
      <vt:lpstr>Calibri Light</vt:lpstr>
      <vt:lpstr>NikoshBAN</vt:lpstr>
      <vt:lpstr>Times New Roman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DPE</dc:creator>
  <cp:lastModifiedBy>DPE</cp:lastModifiedBy>
  <cp:revision>602</cp:revision>
  <dcterms:created xsi:type="dcterms:W3CDTF">2018-12-26T01:42:12Z</dcterms:created>
  <dcterms:modified xsi:type="dcterms:W3CDTF">2019-09-26T07:53:29Z</dcterms:modified>
</cp:coreProperties>
</file>