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7" r:id="rId57"/>
    <p:sldId id="338" r:id="rId58"/>
    <p:sldId id="339" r:id="rId59"/>
    <p:sldId id="340" r:id="rId60"/>
    <p:sldId id="341" r:id="rId61"/>
    <p:sldId id="342" r:id="rId62"/>
    <p:sldId id="343" r:id="rId63"/>
    <p:sldId id="344" r:id="rId64"/>
    <p:sldId id="345" r:id="rId65"/>
    <p:sldId id="346" r:id="rId66"/>
    <p:sldId id="347" r:id="rId67"/>
    <p:sldId id="348" r:id="rId68"/>
    <p:sldId id="349" r:id="rId69"/>
    <p:sldId id="350" r:id="rId70"/>
    <p:sldId id="351" r:id="rId71"/>
    <p:sldId id="352" r:id="rId72"/>
    <p:sldId id="353" r:id="rId73"/>
    <p:sldId id="354" r:id="rId74"/>
    <p:sldId id="355" r:id="rId75"/>
    <p:sldId id="356" r:id="rId76"/>
    <p:sldId id="357" r:id="rId77"/>
    <p:sldId id="358" r:id="rId78"/>
    <p:sldId id="359" r:id="rId79"/>
    <p:sldId id="360" r:id="rId80"/>
    <p:sldId id="361" r:id="rId81"/>
    <p:sldId id="362" r:id="rId82"/>
    <p:sldId id="363" r:id="rId83"/>
    <p:sldId id="364" r:id="rId84"/>
    <p:sldId id="365" r:id="rId85"/>
    <p:sldId id="366" r:id="rId86"/>
    <p:sldId id="367" r:id="rId87"/>
    <p:sldId id="368" r:id="rId88"/>
    <p:sldId id="369" r:id="rId89"/>
    <p:sldId id="370" r:id="rId90"/>
    <p:sldId id="371" r:id="rId91"/>
    <p:sldId id="372" r:id="rId92"/>
    <p:sldId id="373" r:id="rId93"/>
    <p:sldId id="374" r:id="rId94"/>
    <p:sldId id="375" r:id="rId95"/>
    <p:sldId id="376" r:id="rId96"/>
    <p:sldId id="377" r:id="rId97"/>
    <p:sldId id="378" r:id="rId98"/>
    <p:sldId id="379" r:id="rId99"/>
    <p:sldId id="380" r:id="rId100"/>
    <p:sldId id="381" r:id="rId101"/>
    <p:sldId id="382" r:id="rId102"/>
    <p:sldId id="383" r:id="rId103"/>
    <p:sldId id="384" r:id="rId104"/>
    <p:sldId id="385" r:id="rId105"/>
    <p:sldId id="386" r:id="rId106"/>
    <p:sldId id="387" r:id="rId107"/>
    <p:sldId id="388" r:id="rId108"/>
    <p:sldId id="389" r:id="rId109"/>
    <p:sldId id="390" r:id="rId110"/>
    <p:sldId id="391" r:id="rId111"/>
    <p:sldId id="392" r:id="rId112"/>
    <p:sldId id="393" r:id="rId113"/>
    <p:sldId id="394" r:id="rId114"/>
    <p:sldId id="395" r:id="rId115"/>
    <p:sldId id="396" r:id="rId116"/>
    <p:sldId id="397" r:id="rId117"/>
    <p:sldId id="398" r:id="rId118"/>
    <p:sldId id="399" r:id="rId119"/>
    <p:sldId id="400" r:id="rId120"/>
    <p:sldId id="401" r:id="rId121"/>
    <p:sldId id="402" r:id="rId122"/>
    <p:sldId id="403" r:id="rId123"/>
    <p:sldId id="404" r:id="rId124"/>
    <p:sldId id="405" r:id="rId125"/>
    <p:sldId id="406" r:id="rId126"/>
    <p:sldId id="407" r:id="rId127"/>
    <p:sldId id="257" r:id="rId128"/>
    <p:sldId id="258" r:id="rId129"/>
    <p:sldId id="272" r:id="rId130"/>
    <p:sldId id="273" r:id="rId131"/>
    <p:sldId id="259" r:id="rId132"/>
    <p:sldId id="260" r:id="rId133"/>
    <p:sldId id="261" r:id="rId134"/>
    <p:sldId id="262" r:id="rId135"/>
    <p:sldId id="280" r:id="rId136"/>
    <p:sldId id="281" r:id="rId137"/>
    <p:sldId id="269" r:id="rId1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7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8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9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3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9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0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D5CA8-56A1-4973-8285-8539C8E73DD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3F592-7749-4906-BBAA-4FD67BC0C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7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18" y="-983"/>
            <a:ext cx="121951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10, 30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58248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4843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263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115175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1205340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2729345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56734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6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7 L -0.03593 0.3349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7" y="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337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8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33745" y="2213205"/>
            <a:ext cx="11592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9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8117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37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1" name="Division 20"/>
          <p:cNvSpPr/>
          <p:nvPr/>
        </p:nvSpPr>
        <p:spPr>
          <a:xfrm>
            <a:off x="638614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2" name="Equal 21"/>
          <p:cNvSpPr/>
          <p:nvPr/>
        </p:nvSpPr>
        <p:spPr>
          <a:xfrm>
            <a:off x="2162619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0008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33745" y="2213205"/>
            <a:ext cx="15737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3184419"/>
            <a:ext cx="12192000" cy="3681634"/>
            <a:chOff x="0" y="3184419"/>
            <a:chExt cx="12192000" cy="3681634"/>
          </a:xfrm>
        </p:grpSpPr>
        <p:grpSp>
          <p:nvGrpSpPr>
            <p:cNvPr id="34" name="Group 33"/>
            <p:cNvGrpSpPr/>
            <p:nvPr/>
          </p:nvGrpSpPr>
          <p:grpSpPr>
            <a:xfrm>
              <a:off x="2175549" y="3184419"/>
              <a:ext cx="2372607" cy="2664029"/>
              <a:chOff x="2175549" y="3247028"/>
              <a:chExt cx="2372607" cy="2722921"/>
            </a:xfrm>
            <a:solidFill>
              <a:srgbClr val="00B050"/>
            </a:solidFill>
          </p:grpSpPr>
          <p:sp>
            <p:nvSpPr>
              <p:cNvPr id="36" name="Right Arrow 35"/>
              <p:cNvSpPr/>
              <p:nvPr/>
            </p:nvSpPr>
            <p:spPr>
              <a:xfrm rot="16200000">
                <a:off x="1156697" y="4299065"/>
                <a:ext cx="260297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5221461">
                <a:off x="2904059" y="4325852"/>
                <a:ext cx="2722921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757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1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1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1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0.04661 0.45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" y="2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 animBg="1"/>
      <p:bldP spid="22" grpId="0" animBg="1"/>
      <p:bldP spid="23" grpId="0"/>
      <p:bldP spid="23" grpId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6073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6441" y="-75756"/>
            <a:ext cx="1205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6166570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7690575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17964" y="-8054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33745" y="2213205"/>
            <a:ext cx="12781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633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563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0" y="3216887"/>
            <a:ext cx="12192000" cy="3649166"/>
            <a:chOff x="0" y="3216887"/>
            <a:chExt cx="12192000" cy="3649166"/>
          </a:xfrm>
        </p:grpSpPr>
        <p:grpSp>
          <p:nvGrpSpPr>
            <p:cNvPr id="42" name="Group 41"/>
            <p:cNvGrpSpPr/>
            <p:nvPr/>
          </p:nvGrpSpPr>
          <p:grpSpPr>
            <a:xfrm>
              <a:off x="2175549" y="3216887"/>
              <a:ext cx="3302897" cy="2620500"/>
              <a:chOff x="2175549" y="3280213"/>
              <a:chExt cx="3302897" cy="2678429"/>
            </a:xfrm>
            <a:solidFill>
              <a:srgbClr val="00B050"/>
            </a:solidFill>
          </p:grpSpPr>
          <p:sp>
            <p:nvSpPr>
              <p:cNvPr id="44" name="Right Arrow 43"/>
              <p:cNvSpPr/>
              <p:nvPr/>
            </p:nvSpPr>
            <p:spPr>
              <a:xfrm rot="16200000">
                <a:off x="1156697" y="4299065"/>
                <a:ext cx="260297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6951707">
                <a:off x="3862591" y="4342787"/>
                <a:ext cx="266643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386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1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1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1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48148E-6 L -0.25963 0.4548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2" y="2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/>
      <p:bldP spid="22" grpId="1"/>
      <p:bldP spid="34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825" y="4446296"/>
            <a:ext cx="4858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9" name="TextBox 28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33744" y="2213205"/>
            <a:ext cx="11723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633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0541" y="303062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563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5480424" y="4817555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>
            <a:off x="6547230" y="4817554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ultiply 39"/>
          <p:cNvSpPr/>
          <p:nvPr/>
        </p:nvSpPr>
        <p:spPr>
          <a:xfrm>
            <a:off x="7679837" y="4819503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Equal 42"/>
          <p:cNvSpPr/>
          <p:nvPr/>
        </p:nvSpPr>
        <p:spPr>
          <a:xfrm>
            <a:off x="8894616" y="4914031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-8154" y="8394"/>
            <a:ext cx="7609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48148E-6 L 0.25195 0.4745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91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0.31992 0.333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0.30027 0.2138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3" y="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0.24375 0.2145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88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9" grpId="0"/>
      <p:bldP spid="32" grpId="0"/>
      <p:bldP spid="34" grpId="0"/>
      <p:bldP spid="36" grpId="0" animBg="1"/>
      <p:bldP spid="38" grpId="0" animBg="1"/>
      <p:bldP spid="40" grpId="0" animBg="1"/>
      <p:bldP spid="43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3744" y="2213205"/>
            <a:ext cx="11867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33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0541" y="303062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563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825" y="4446296"/>
            <a:ext cx="4858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800" dirty="0"/>
          </a:p>
        </p:txBody>
      </p:sp>
      <p:sp>
        <p:nvSpPr>
          <p:cNvPr id="19" name="Multiply 18"/>
          <p:cNvSpPr/>
          <p:nvPr/>
        </p:nvSpPr>
        <p:spPr>
          <a:xfrm>
            <a:off x="5480424" y="4817555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47160" y="450050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6547230" y="4817554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27821" y="450050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7679837" y="4819503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22328" y="4500068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25802" y="4500503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894616" y="4914031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39347" y="4497385"/>
            <a:ext cx="19808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20০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2" name="TextBox 31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8154" y="8394"/>
            <a:ext cx="7609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28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154" y="8394"/>
            <a:ext cx="12200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৪র্থ-গণিত-৮৫পৃষ্ঠা-৫এর ১, ২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29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118" y="-983"/>
            <a:ext cx="121951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8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7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017135" y="-648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555" y="-648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-51080" y="-648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1177632" y="168060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2701637" y="407585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25" y="-21815"/>
            <a:ext cx="11854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2116964"/>
            <a:ext cx="12192000" cy="4749089"/>
            <a:chOff x="0" y="2116964"/>
            <a:chExt cx="12192000" cy="4749089"/>
          </a:xfrm>
        </p:grpSpPr>
        <p:grpSp>
          <p:nvGrpSpPr>
            <p:cNvPr id="34" name="Group 33"/>
            <p:cNvGrpSpPr/>
            <p:nvPr/>
          </p:nvGrpSpPr>
          <p:grpSpPr>
            <a:xfrm>
              <a:off x="2078656" y="2116964"/>
              <a:ext cx="2744333" cy="3767399"/>
              <a:chOff x="2078656" y="2155978"/>
              <a:chExt cx="2744333" cy="3850683"/>
            </a:xfrm>
            <a:solidFill>
              <a:srgbClr val="00B050"/>
            </a:solidFill>
          </p:grpSpPr>
          <p:sp>
            <p:nvSpPr>
              <p:cNvPr id="36" name="Right Arrow 35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4859508">
                <a:off x="2615011" y="3798683"/>
                <a:ext cx="3850683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৩০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9" name="TextBox 38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41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33333E-6 L -0.01419 0.3263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6" y="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2" name="TextBox 21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9001" y="21452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0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141828" y="11821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48" y="11821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101320" y="11821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1302325" y="29275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2826330" y="53228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3719" y="10288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2229284"/>
            <a:ext cx="12192000" cy="4636769"/>
            <a:chOff x="0" y="2229284"/>
            <a:chExt cx="12192000" cy="4636769"/>
          </a:xfrm>
        </p:grpSpPr>
        <p:grpSp>
          <p:nvGrpSpPr>
            <p:cNvPr id="8" name="Group 7"/>
            <p:cNvGrpSpPr/>
            <p:nvPr/>
          </p:nvGrpSpPr>
          <p:grpSpPr>
            <a:xfrm>
              <a:off x="2078656" y="2229284"/>
              <a:ext cx="3359573" cy="3534989"/>
              <a:chOff x="2078656" y="2270778"/>
              <a:chExt cx="3359573" cy="3613136"/>
            </a:xfrm>
            <a:solidFill>
              <a:srgbClr val="00B050"/>
            </a:solidFill>
          </p:grpSpPr>
          <p:sp>
            <p:nvSpPr>
              <p:cNvPr id="7" name="Right Arrow 6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Right Arrow 29"/>
              <p:cNvSpPr/>
              <p:nvPr/>
            </p:nvSpPr>
            <p:spPr>
              <a:xfrm rot="16200000">
                <a:off x="3356637" y="3787097"/>
                <a:ext cx="3597911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4০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4" name="TextBox 33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79001" y="21452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9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0.10325 0.3101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0" name="TextBox 19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79001" y="21452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15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113139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4559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44924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7273636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8797641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25029" y="-91090"/>
            <a:ext cx="11854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2093348"/>
            <a:ext cx="12192000" cy="4772705"/>
            <a:chOff x="0" y="2093348"/>
            <a:chExt cx="12192000" cy="4772705"/>
          </a:xfrm>
        </p:grpSpPr>
        <p:grpSp>
          <p:nvGrpSpPr>
            <p:cNvPr id="34" name="Group 33"/>
            <p:cNvGrpSpPr/>
            <p:nvPr/>
          </p:nvGrpSpPr>
          <p:grpSpPr>
            <a:xfrm>
              <a:off x="2078656" y="2093348"/>
              <a:ext cx="4223383" cy="3868921"/>
              <a:chOff x="2078656" y="2131840"/>
              <a:chExt cx="4223383" cy="3954449"/>
            </a:xfrm>
            <a:solidFill>
              <a:srgbClr val="00B050"/>
            </a:solidFill>
          </p:grpSpPr>
          <p:sp>
            <p:nvSpPr>
              <p:cNvPr id="36" name="Right Arrow 35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7454751">
                <a:off x="4042178" y="3826428"/>
                <a:ext cx="3954449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5০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9" name="TextBox 38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79001" y="21452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42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-0.27344 0.3370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72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9001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2" name="TextBox 21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809876" y="2522196"/>
            <a:ext cx="490710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6" name="TextBox 25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79001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1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90710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8117" y="3508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37" y="3508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1" name="Division 20"/>
          <p:cNvSpPr/>
          <p:nvPr/>
        </p:nvSpPr>
        <p:spPr>
          <a:xfrm>
            <a:off x="638614" y="20962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2" name="Equal 21"/>
          <p:cNvSpPr/>
          <p:nvPr/>
        </p:nvSpPr>
        <p:spPr>
          <a:xfrm>
            <a:off x="2162619" y="44915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0008" y="1975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3184419"/>
            <a:ext cx="12192000" cy="3681634"/>
            <a:chOff x="0" y="3184419"/>
            <a:chExt cx="12192000" cy="3681634"/>
          </a:xfrm>
        </p:grpSpPr>
        <p:grpSp>
          <p:nvGrpSpPr>
            <p:cNvPr id="34" name="Group 33"/>
            <p:cNvGrpSpPr/>
            <p:nvPr/>
          </p:nvGrpSpPr>
          <p:grpSpPr>
            <a:xfrm>
              <a:off x="2175549" y="3184419"/>
              <a:ext cx="2372607" cy="2664029"/>
              <a:chOff x="2175549" y="3247028"/>
              <a:chExt cx="2372607" cy="2722921"/>
            </a:xfrm>
            <a:solidFill>
              <a:srgbClr val="00B050"/>
            </a:solidFill>
          </p:grpSpPr>
          <p:sp>
            <p:nvSpPr>
              <p:cNvPr id="36" name="Right Arrow 35"/>
              <p:cNvSpPr/>
              <p:nvPr/>
            </p:nvSpPr>
            <p:spPr>
              <a:xfrm rot="16200000">
                <a:off x="1156697" y="4299065"/>
                <a:ext cx="260297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5000777">
                <a:off x="2904059" y="4325852"/>
                <a:ext cx="2722921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৬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40" name="TextBox 39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79002" y="213139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4901" y="213023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57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1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1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1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3073 0.4395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6" y="2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 animBg="1"/>
      <p:bldP spid="22" grpId="0" animBg="1"/>
      <p:bldP spid="23" grpId="0"/>
      <p:bldP spid="23" grpId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90710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0106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8" name="TextBox 3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93516" y="215976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79001" y="301809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90710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0106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0" y="3216887"/>
            <a:ext cx="12192000" cy="3649166"/>
            <a:chOff x="0" y="3216887"/>
            <a:chExt cx="12192000" cy="3649166"/>
          </a:xfrm>
        </p:grpSpPr>
        <p:grpSp>
          <p:nvGrpSpPr>
            <p:cNvPr id="42" name="Group 41"/>
            <p:cNvGrpSpPr/>
            <p:nvPr/>
          </p:nvGrpSpPr>
          <p:grpSpPr>
            <a:xfrm>
              <a:off x="2175549" y="3216887"/>
              <a:ext cx="3122786" cy="2634355"/>
              <a:chOff x="2175549" y="3280213"/>
              <a:chExt cx="3122786" cy="2692590"/>
            </a:xfrm>
            <a:solidFill>
              <a:srgbClr val="00B050"/>
            </a:solidFill>
          </p:grpSpPr>
          <p:sp>
            <p:nvSpPr>
              <p:cNvPr id="44" name="Right Arrow 43"/>
              <p:cNvSpPr/>
              <p:nvPr/>
            </p:nvSpPr>
            <p:spPr>
              <a:xfrm rot="16200000">
                <a:off x="1156697" y="4299065"/>
                <a:ext cx="260297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6499784">
                <a:off x="3682480" y="4356948"/>
                <a:ext cx="266643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৮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8" name="TextBox 3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93516" y="215976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79001" y="301809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6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5" y="2522196"/>
            <a:ext cx="4907107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6073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6441" y="-75756"/>
            <a:ext cx="1205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6028023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7690575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17964" y="-8054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0106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8" name="TextBox 3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93516" y="215976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79001" y="301809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48148E-6 L -0.29544 0.4689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9" y="2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-3186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0657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24697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Division 8"/>
          <p:cNvSpPr/>
          <p:nvPr/>
        </p:nvSpPr>
        <p:spPr>
          <a:xfrm>
            <a:off x="1939636" y="255952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3510051">
            <a:off x="-1666336" y="574240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3362226">
            <a:off x="4323779" y="11703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22838 0.184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19" y="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6 L 0.14882 0.174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5" y="870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7037E-6 L 0.15117 0.174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90710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0106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8" name="TextBox 3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93516" y="215976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79001" y="301809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5301" y="301809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11817" y="31322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90710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0106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0" y="3032762"/>
            <a:ext cx="12192000" cy="3833291"/>
            <a:chOff x="0" y="3032762"/>
            <a:chExt cx="12192000" cy="3833291"/>
          </a:xfrm>
        </p:grpSpPr>
        <p:grpSp>
          <p:nvGrpSpPr>
            <p:cNvPr id="42" name="Group 41"/>
            <p:cNvGrpSpPr/>
            <p:nvPr/>
          </p:nvGrpSpPr>
          <p:grpSpPr>
            <a:xfrm>
              <a:off x="2175549" y="3032762"/>
              <a:ext cx="4158094" cy="2905362"/>
              <a:chOff x="2175549" y="3092021"/>
              <a:chExt cx="4158094" cy="2969586"/>
            </a:xfrm>
            <a:solidFill>
              <a:srgbClr val="00B050"/>
            </a:solidFill>
          </p:grpSpPr>
          <p:sp>
            <p:nvSpPr>
              <p:cNvPr id="44" name="Right Arrow 43"/>
              <p:cNvSpPr/>
              <p:nvPr/>
            </p:nvSpPr>
            <p:spPr>
              <a:xfrm rot="16200000">
                <a:off x="1156697" y="4299065"/>
                <a:ext cx="260297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7994485">
                <a:off x="4566214" y="4294177"/>
                <a:ext cx="2969586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8" name="TextBox 3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93516" y="215976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79001" y="301809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75301" y="301809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11817" y="31322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2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5" y="2522196"/>
            <a:ext cx="4907107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6073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6441" y="-75756"/>
            <a:ext cx="1205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6138863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7690575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17964" y="-8054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0106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8" name="TextBox 3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93516" y="215976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79001" y="301809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75301" y="301809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11817" y="31322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9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48148E-6 L -0.16315 0.4675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4" y="2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90710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0106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8" name="TextBox 3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93516" y="215976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79001" y="301809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11817" y="31322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5301" y="301809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2872" y="311913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90710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0106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8" name="TextBox 3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93516" y="215976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79001" y="301809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11817" y="31322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5301" y="301809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2872" y="311913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22990" y="4875789"/>
            <a:ext cx="4858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000" dirty="0"/>
          </a:p>
        </p:txBody>
      </p:sp>
      <p:sp>
        <p:nvSpPr>
          <p:cNvPr id="23" name="Multiply 22"/>
          <p:cNvSpPr/>
          <p:nvPr/>
        </p:nvSpPr>
        <p:spPr>
          <a:xfrm>
            <a:off x="4718419" y="5177777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>
            <a:off x="5785225" y="5177776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>
            <a:off x="6917832" y="5179725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Equal 33"/>
          <p:cNvSpPr/>
          <p:nvPr/>
        </p:nvSpPr>
        <p:spPr>
          <a:xfrm>
            <a:off x="9134469" y="5274253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7922722" y="5176697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9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48148E-6 L 0.18854 0.5263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2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0.25781 0.3870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1" y="1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0.25456 0.2673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1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96296E-6 L 0.21771 0.2520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000"/>
                            </p:stCondLst>
                            <p:childTnLst>
                              <p:par>
                                <p:cTn id="9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17136 0.2548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68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1" grpId="0"/>
      <p:bldP spid="38" grpId="0"/>
      <p:bldP spid="29" grpId="0"/>
      <p:bldP spid="21" grpId="0"/>
      <p:bldP spid="22" grpId="0"/>
      <p:bldP spid="23" grpId="0" animBg="1"/>
      <p:bldP spid="25" grpId="0" animBg="1"/>
      <p:bldP spid="27" grpId="0" animBg="1"/>
      <p:bldP spid="34" grpId="0" animBg="1"/>
      <p:bldP spid="41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90710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0106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8" name="TextBox 3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93516" y="215976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79001" y="301809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11817" y="31322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5301" y="301809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2872" y="311913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22990" y="4875789"/>
            <a:ext cx="4858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000" dirty="0"/>
          </a:p>
        </p:txBody>
      </p:sp>
      <p:sp>
        <p:nvSpPr>
          <p:cNvPr id="23" name="Multiply 22"/>
          <p:cNvSpPr/>
          <p:nvPr/>
        </p:nvSpPr>
        <p:spPr>
          <a:xfrm>
            <a:off x="4718419" y="5177777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85155" y="4860723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Multiply 24"/>
          <p:cNvSpPr/>
          <p:nvPr/>
        </p:nvSpPr>
        <p:spPr>
          <a:xfrm>
            <a:off x="5785225" y="5177776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65816" y="48607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6917832" y="5179725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360323" y="48602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3797" y="486072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Equal 33"/>
          <p:cNvSpPr/>
          <p:nvPr/>
        </p:nvSpPr>
        <p:spPr>
          <a:xfrm>
            <a:off x="9134469" y="5274253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79200" y="4857607"/>
            <a:ext cx="19808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৬0০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7922722" y="5176697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508377" y="48717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87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154" y="8394"/>
            <a:ext cx="12200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৪র্থ-গণিত-৮৫পৃষ্ঠা-৫এর ১, ২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99" y="1393853"/>
            <a:ext cx="12200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5ম-গণিত-৩৫পৃষ্ঠা-১ 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10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118" y="-983"/>
            <a:ext cx="121951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15,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20, 2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9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15, 20, 2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1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017135" y="-648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555" y="-648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-51080" y="-648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1177632" y="168060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2701637" y="407585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25" y="-21815"/>
            <a:ext cx="11854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2116964"/>
            <a:ext cx="12192000" cy="4749089"/>
            <a:chOff x="0" y="2116964"/>
            <a:chExt cx="12192000" cy="4749089"/>
          </a:xfrm>
        </p:grpSpPr>
        <p:grpSp>
          <p:nvGrpSpPr>
            <p:cNvPr id="34" name="Group 33"/>
            <p:cNvGrpSpPr/>
            <p:nvPr/>
          </p:nvGrpSpPr>
          <p:grpSpPr>
            <a:xfrm>
              <a:off x="2078656" y="2116964"/>
              <a:ext cx="2744333" cy="3767399"/>
              <a:chOff x="2078656" y="2155978"/>
              <a:chExt cx="2744333" cy="3850683"/>
            </a:xfrm>
            <a:solidFill>
              <a:srgbClr val="00B050"/>
            </a:solidFill>
          </p:grpSpPr>
          <p:sp>
            <p:nvSpPr>
              <p:cNvPr id="36" name="Right Arrow 35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4859508">
                <a:off x="2615011" y="3798683"/>
                <a:ext cx="3850683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en-US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15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15, 20, 25 </a:t>
            </a:r>
            <a:endParaRPr lang="en-US" sz="8800" dirty="0"/>
          </a:p>
        </p:txBody>
      </p:sp>
      <p:sp>
        <p:nvSpPr>
          <p:cNvPr id="39" name="TextBox 38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1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33333E-6 L -0.01419 0.3263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6" y="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Arc 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Arc 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843090" y="714375"/>
            <a:ext cx="747712" cy="428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4021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15, 20, 25 </a:t>
            </a:r>
            <a:endParaRPr lang="en-US" sz="8800" dirty="0"/>
          </a:p>
        </p:txBody>
      </p:sp>
      <p:sp>
        <p:nvSpPr>
          <p:cNvPr id="22" name="TextBox 21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9001" y="21452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88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141828" y="11821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48" y="11821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101320" y="11821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1302325" y="29275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2826330" y="53228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3719" y="10288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2229284"/>
            <a:ext cx="12192000" cy="4636769"/>
            <a:chOff x="0" y="2229284"/>
            <a:chExt cx="12192000" cy="4636769"/>
          </a:xfrm>
        </p:grpSpPr>
        <p:grpSp>
          <p:nvGrpSpPr>
            <p:cNvPr id="8" name="Group 7"/>
            <p:cNvGrpSpPr/>
            <p:nvPr/>
          </p:nvGrpSpPr>
          <p:grpSpPr>
            <a:xfrm>
              <a:off x="2078656" y="2229284"/>
              <a:ext cx="3359573" cy="3534989"/>
              <a:chOff x="2078656" y="2270778"/>
              <a:chExt cx="3359573" cy="3613136"/>
            </a:xfrm>
            <a:solidFill>
              <a:srgbClr val="00B050"/>
            </a:solidFill>
          </p:grpSpPr>
          <p:sp>
            <p:nvSpPr>
              <p:cNvPr id="7" name="Right Arrow 6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Right Arrow 29"/>
              <p:cNvSpPr/>
              <p:nvPr/>
            </p:nvSpPr>
            <p:spPr>
              <a:xfrm rot="16200000">
                <a:off x="3356637" y="3787097"/>
                <a:ext cx="3597911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en-US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79001" y="21452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15, 20, 25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92832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0.10325 0.3101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79001" y="21452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15, 20, 25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8703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113139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4559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44924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7273636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8797641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25029" y="-91090"/>
            <a:ext cx="11854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2093348"/>
            <a:ext cx="12192000" cy="4772705"/>
            <a:chOff x="0" y="2093348"/>
            <a:chExt cx="12192000" cy="4772705"/>
          </a:xfrm>
        </p:grpSpPr>
        <p:grpSp>
          <p:nvGrpSpPr>
            <p:cNvPr id="34" name="Group 33"/>
            <p:cNvGrpSpPr/>
            <p:nvPr/>
          </p:nvGrpSpPr>
          <p:grpSpPr>
            <a:xfrm>
              <a:off x="2078656" y="2093348"/>
              <a:ext cx="4223383" cy="3868921"/>
              <a:chOff x="2078656" y="2131840"/>
              <a:chExt cx="4223383" cy="3954449"/>
            </a:xfrm>
            <a:solidFill>
              <a:srgbClr val="00B050"/>
            </a:solidFill>
          </p:grpSpPr>
          <p:sp>
            <p:nvSpPr>
              <p:cNvPr id="36" name="Right Arrow 35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7454751">
                <a:off x="4042178" y="3826428"/>
                <a:ext cx="3954449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en-US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25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79001" y="21452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15, 20, 25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0482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-0.27344 0.3370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72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1894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9001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5548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9203" y="222922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64901" y="21579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15, 20, 25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822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260106" y="215778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79001" y="214524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11817" y="2259382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5301" y="214524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2872" y="224628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22990" y="4002944"/>
            <a:ext cx="4858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000" dirty="0"/>
          </a:p>
        </p:txBody>
      </p:sp>
      <p:sp>
        <p:nvSpPr>
          <p:cNvPr id="25" name="Multiply 24"/>
          <p:cNvSpPr/>
          <p:nvPr/>
        </p:nvSpPr>
        <p:spPr>
          <a:xfrm>
            <a:off x="5785225" y="4304931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>
            <a:off x="6917832" y="4306880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Equal 33"/>
          <p:cNvSpPr/>
          <p:nvPr/>
        </p:nvSpPr>
        <p:spPr>
          <a:xfrm>
            <a:off x="9134469" y="4401408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7922722" y="4303852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15, 20, 25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34571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48148E-6 L 0.26836 0.3935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1" y="1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59259E-6 L 0.25456 0.2673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1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22222E-6 L 0.21771 0.2520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0.17136 0.2548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68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  <p:bldP spid="29" grpId="0"/>
      <p:bldP spid="21" grpId="0"/>
      <p:bldP spid="22" grpId="0"/>
      <p:bldP spid="25" grpId="0" animBg="1"/>
      <p:bldP spid="27" grpId="0" animBg="1"/>
      <p:bldP spid="34" grpId="0" animBg="1"/>
      <p:bldP spid="41" grpId="0" animBg="1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260106" y="215778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57476" y="1638745"/>
            <a:ext cx="5059506" cy="885372"/>
            <a:chOff x="2657476" y="1638745"/>
            <a:chExt cx="4186236" cy="8853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8154" y="-171721"/>
            <a:ext cx="7609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79001" y="2145253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11817" y="225938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5301" y="214525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2872" y="2246293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22990" y="4155345"/>
            <a:ext cx="4858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000" dirty="0"/>
          </a:p>
        </p:txBody>
      </p:sp>
      <p:sp>
        <p:nvSpPr>
          <p:cNvPr id="24" name="TextBox 23"/>
          <p:cNvSpPr txBox="1"/>
          <p:nvPr/>
        </p:nvSpPr>
        <p:spPr>
          <a:xfrm>
            <a:off x="5182682" y="414027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Multiply 24"/>
          <p:cNvSpPr/>
          <p:nvPr/>
        </p:nvSpPr>
        <p:spPr>
          <a:xfrm>
            <a:off x="5785225" y="4457332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>
            <a:off x="6917832" y="4459281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360323" y="413984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3797" y="414028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Equal 33"/>
          <p:cNvSpPr/>
          <p:nvPr/>
        </p:nvSpPr>
        <p:spPr>
          <a:xfrm>
            <a:off x="9134469" y="4553809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79200" y="4137163"/>
            <a:ext cx="19808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0০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7922722" y="4456253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508377" y="415130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99924" y="1162862"/>
            <a:ext cx="490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15, 20, 25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5083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154" y="8394"/>
            <a:ext cx="12200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৪র্থ-গণিত-৮৫পৃষ্ঠা-৫এর ১, ২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6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Arc 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Arc 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962152" y="671945"/>
            <a:ext cx="628650" cy="14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62152" y="752482"/>
            <a:ext cx="155733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352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18" name="Rectangle 17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Multiply 18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Multiply 20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Multiply 22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ight Arrow 37"/>
          <p:cNvSpPr/>
          <p:nvPr/>
        </p:nvSpPr>
        <p:spPr>
          <a:xfrm rot="10800000">
            <a:off x="10548773" y="3530042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957388" y="714375"/>
            <a:ext cx="1520103" cy="435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5627" y="2058294"/>
            <a:ext cx="4422192" cy="4902718"/>
            <a:chOff x="3" y="1953278"/>
            <a:chExt cx="4422192" cy="4902718"/>
          </a:xfrm>
        </p:grpSpPr>
        <p:sp>
          <p:nvSpPr>
            <p:cNvPr id="43" name="TextBox 39"/>
            <p:cNvSpPr txBox="1"/>
            <p:nvPr/>
          </p:nvSpPr>
          <p:spPr>
            <a:xfrm>
              <a:off x="3" y="4917004"/>
              <a:ext cx="44221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৫এর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নামতা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পড়ে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বানাবো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700" dirty="0"/>
            </a:p>
          </p:txBody>
        </p:sp>
        <p:sp>
          <p:nvSpPr>
            <p:cNvPr id="44" name="Right Arrow 43"/>
            <p:cNvSpPr/>
            <p:nvPr/>
          </p:nvSpPr>
          <p:spPr>
            <a:xfrm rot="16200000">
              <a:off x="-904731" y="3100664"/>
              <a:ext cx="2963726" cy="668954"/>
            </a:xfrm>
            <a:prstGeom prst="rightArrow">
              <a:avLst>
                <a:gd name="adj1" fmla="val 50000"/>
                <a:gd name="adj2" fmla="val 1846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400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957388" y="714375"/>
            <a:ext cx="1617085" cy="435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46" name="Rectangle 45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Multiply 46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Multiply 48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Multiply 50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Multiply 52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Multiply 54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Multiply 56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Multiply 58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Multiply 60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3" name="Multiply 62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5" name="Multiply 64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ight Arrow 65"/>
          <p:cNvSpPr/>
          <p:nvPr/>
        </p:nvSpPr>
        <p:spPr>
          <a:xfrm rot="10800000">
            <a:off x="10548773" y="3530032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869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754626" y="3256571"/>
            <a:ext cx="72754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8668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0.39532 0.3680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66" y="1840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50442 0.249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21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4" grpId="0"/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723373" y="276685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54626" y="3256571"/>
            <a:ext cx="5082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8" name="TextBox 17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384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13139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4559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44924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7273636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8797641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25030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46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7037E-7 L -0.38581 0.3361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97" y="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-47581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1" y="-47581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24697" y="-47581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Division 8"/>
          <p:cNvSpPr/>
          <p:nvPr/>
        </p:nvSpPr>
        <p:spPr>
          <a:xfrm>
            <a:off x="1939636" y="98785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900943" y="-48057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53490" y="-480576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8046" y="-480576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1400" dirty="0"/>
          </a:p>
        </p:txBody>
      </p:sp>
      <p:sp>
        <p:nvSpPr>
          <p:cNvPr id="15" name="Division 14"/>
          <p:cNvSpPr/>
          <p:nvPr/>
        </p:nvSpPr>
        <p:spPr>
          <a:xfrm>
            <a:off x="9778725" y="94020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25" name="TextBox 24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2" grpId="0"/>
      <p:bldP spid="13" grpId="0"/>
      <p:bldP spid="14" grpId="0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64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1854" y="-47581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1" y="-47581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8" name="Division 17"/>
          <p:cNvSpPr/>
          <p:nvPr/>
        </p:nvSpPr>
        <p:spPr>
          <a:xfrm>
            <a:off x="1939636" y="98785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900943" y="-48057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53490" y="-480576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2" name="Division 21"/>
          <p:cNvSpPr/>
          <p:nvPr/>
        </p:nvSpPr>
        <p:spPr>
          <a:xfrm>
            <a:off x="9778725" y="94020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7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 animBg="1"/>
      <p:bldP spid="19" grpId="0"/>
      <p:bldP spid="20" grpId="0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-3186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535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Division 8"/>
          <p:cNvSpPr/>
          <p:nvPr/>
        </p:nvSpPr>
        <p:spPr>
          <a:xfrm>
            <a:off x="1939636" y="255952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3510051">
            <a:off x="-1666336" y="574240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3362226">
            <a:off x="4323779" y="11703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3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22838 0.184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19" y="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6 L 0.14882 0.174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5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18" name="Rectangle 17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Multiply 18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Multiply 20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Multiply 22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ight Arrow 37"/>
          <p:cNvSpPr/>
          <p:nvPr/>
        </p:nvSpPr>
        <p:spPr>
          <a:xfrm rot="10800000">
            <a:off x="10548773" y="275949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829571" y="637312"/>
            <a:ext cx="930271" cy="257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627" y="2058294"/>
            <a:ext cx="4422192" cy="4902718"/>
            <a:chOff x="3" y="1953278"/>
            <a:chExt cx="4422192" cy="4902718"/>
          </a:xfrm>
        </p:grpSpPr>
        <p:sp>
          <p:nvSpPr>
            <p:cNvPr id="40" name="TextBox 39"/>
            <p:cNvSpPr txBox="1"/>
            <p:nvPr/>
          </p:nvSpPr>
          <p:spPr>
            <a:xfrm>
              <a:off x="3" y="4917004"/>
              <a:ext cx="44221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নামতা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পড়ে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বানাবো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700" dirty="0"/>
            </a:p>
          </p:txBody>
        </p:sp>
        <p:sp>
          <p:nvSpPr>
            <p:cNvPr id="42" name="Right Arrow 41"/>
            <p:cNvSpPr/>
            <p:nvPr/>
          </p:nvSpPr>
          <p:spPr>
            <a:xfrm rot="16200000">
              <a:off x="-904731" y="3100664"/>
              <a:ext cx="2963726" cy="668954"/>
            </a:xfrm>
            <a:prstGeom prst="rightArrow">
              <a:avLst>
                <a:gd name="adj1" fmla="val 50000"/>
                <a:gd name="adj2" fmla="val 1846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736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99371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Right Arrow 65"/>
          <p:cNvSpPr/>
          <p:nvPr/>
        </p:nvSpPr>
        <p:spPr>
          <a:xfrm rot="10800000">
            <a:off x="10548773" y="261657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37" name="Rectangle 36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8" name="Multiply 67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0" name="Multiply 69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Multiply 71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4" name="Multiply 73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6" name="Multiply 75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8" name="Multiply 77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0" name="Multiply 79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2" name="Multiply 81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4" name="Multiply 83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5" name="Straight Connector 84"/>
          <p:cNvCxnSpPr/>
          <p:nvPr/>
        </p:nvCxnSpPr>
        <p:spPr>
          <a:xfrm>
            <a:off x="1829571" y="637312"/>
            <a:ext cx="930271" cy="257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33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4" grpId="0"/>
      <p:bldP spid="6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99371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754626" y="3256571"/>
            <a:ext cx="72754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19506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85185E-6 L 0.45833 0.363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50442 0.249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21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4" grpId="0"/>
      <p:bldP spid="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13226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723373" y="276685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54626" y="3256571"/>
            <a:ext cx="5082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8872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4207" y="3059203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72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8117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37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1" name="Division 20"/>
          <p:cNvSpPr/>
          <p:nvPr/>
        </p:nvSpPr>
        <p:spPr>
          <a:xfrm>
            <a:off x="638614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2" name="Equal 21"/>
          <p:cNvSpPr/>
          <p:nvPr/>
        </p:nvSpPr>
        <p:spPr>
          <a:xfrm>
            <a:off x="2162619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0008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95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1" grpId="0" animBg="1"/>
      <p:bldP spid="22" grpId="0" animBg="1"/>
      <p:bldP spid="23" grpId="0"/>
      <p:bldP spid="2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-3186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535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Division 8"/>
          <p:cNvSpPr/>
          <p:nvPr/>
        </p:nvSpPr>
        <p:spPr>
          <a:xfrm>
            <a:off x="1939636" y="255952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3510051">
            <a:off x="-1666336" y="574240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3362226">
            <a:off x="4323779" y="11703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2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22838 0.184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19" y="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6 L 0.14882 0.174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5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-3186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1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24697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Division 8"/>
          <p:cNvSpPr/>
          <p:nvPr/>
        </p:nvSpPr>
        <p:spPr>
          <a:xfrm>
            <a:off x="1939636" y="255952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3510051">
            <a:off x="-1666336" y="574240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3362226">
            <a:off x="4323779" y="11703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2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22838 0.184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19" y="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6 L 0.14882 0.174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5" y="870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7037E-6 L 0.15117 0.174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18" name="Rectangle 17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Multiply 18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Multiply 20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Multiply 22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ight Arrow 37"/>
          <p:cNvSpPr/>
          <p:nvPr/>
        </p:nvSpPr>
        <p:spPr>
          <a:xfrm rot="10800000">
            <a:off x="10548773" y="1590403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829571" y="637312"/>
            <a:ext cx="930271" cy="257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627" y="2058294"/>
            <a:ext cx="4422192" cy="4902718"/>
            <a:chOff x="3" y="1953278"/>
            <a:chExt cx="4422192" cy="4902718"/>
          </a:xfrm>
        </p:grpSpPr>
        <p:sp>
          <p:nvSpPr>
            <p:cNvPr id="40" name="TextBox 39"/>
            <p:cNvSpPr txBox="1"/>
            <p:nvPr/>
          </p:nvSpPr>
          <p:spPr>
            <a:xfrm>
              <a:off x="3" y="4917004"/>
              <a:ext cx="44221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নামতা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পড়ে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বানাবো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700" dirty="0"/>
            </a:p>
          </p:txBody>
        </p:sp>
        <p:sp>
          <p:nvSpPr>
            <p:cNvPr id="42" name="Right Arrow 41"/>
            <p:cNvSpPr/>
            <p:nvPr/>
          </p:nvSpPr>
          <p:spPr>
            <a:xfrm rot="16200000">
              <a:off x="-904731" y="3100664"/>
              <a:ext cx="2963726" cy="668954"/>
            </a:xfrm>
            <a:prstGeom prst="rightArrow">
              <a:avLst>
                <a:gd name="adj1" fmla="val 50000"/>
                <a:gd name="adj2" fmla="val 1846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77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99371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Right Arrow 65"/>
          <p:cNvSpPr/>
          <p:nvPr/>
        </p:nvSpPr>
        <p:spPr>
          <a:xfrm rot="10800000">
            <a:off x="10548773" y="1590399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37" name="Rectangle 36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8" name="Multiply 67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0" name="Multiply 69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Multiply 71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4" name="Multiply 73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6" name="Multiply 75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8" name="Multiply 77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0" name="Multiply 79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2" name="Multiply 81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4" name="Multiply 83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5" name="Straight Connector 84"/>
          <p:cNvCxnSpPr/>
          <p:nvPr/>
        </p:nvCxnSpPr>
        <p:spPr>
          <a:xfrm>
            <a:off x="1829571" y="637312"/>
            <a:ext cx="930271" cy="257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73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4" grpId="0"/>
      <p:bldP spid="6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99371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754626" y="3256571"/>
            <a:ext cx="72754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3111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85185E-6 L 0.45833 0.363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50442 0.249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21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4" grpId="0"/>
      <p:bldP spid="4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13226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723373" y="276685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54626" y="3256571"/>
            <a:ext cx="5082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9120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42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72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6073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37493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6166570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7690575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17964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6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-0.29205 0.4594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9" y="2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42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1441" y="303062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72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825" y="4446296"/>
            <a:ext cx="4858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800" dirty="0"/>
          </a:p>
        </p:txBody>
      </p:sp>
      <p:sp>
        <p:nvSpPr>
          <p:cNvPr id="19" name="Multiply 18"/>
          <p:cNvSpPr/>
          <p:nvPr/>
        </p:nvSpPr>
        <p:spPr>
          <a:xfrm>
            <a:off x="5480424" y="4805650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Multiply 20"/>
          <p:cNvSpPr/>
          <p:nvPr/>
        </p:nvSpPr>
        <p:spPr>
          <a:xfrm>
            <a:off x="6547230" y="4805649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>
            <a:off x="7641737" y="4819503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Equal 25"/>
          <p:cNvSpPr/>
          <p:nvPr/>
        </p:nvSpPr>
        <p:spPr>
          <a:xfrm>
            <a:off x="8894616" y="4904507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2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0.25403 0.472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5" y="2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0.32227 0.3266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33477 0.208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32" y="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22222E-6 L 0.27813 0.204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6" y="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6" grpId="0"/>
      <p:bldP spid="18" grpId="0"/>
      <p:bldP spid="19" grpId="0" animBg="1"/>
      <p:bldP spid="21" grpId="0" animBg="1"/>
      <p:bldP spid="23" grpId="0" animBg="1"/>
      <p:bldP spid="2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096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42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1441" y="303062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72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825" y="4446296"/>
            <a:ext cx="4858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800" dirty="0"/>
          </a:p>
        </p:txBody>
      </p:sp>
      <p:sp>
        <p:nvSpPr>
          <p:cNvPr id="19" name="Multiply 18"/>
          <p:cNvSpPr/>
          <p:nvPr/>
        </p:nvSpPr>
        <p:spPr>
          <a:xfrm>
            <a:off x="5480424" y="4805650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47160" y="447431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6547230" y="4805649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27821" y="447430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7641737" y="4819503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22328" y="4488163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25802" y="445764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894616" y="4904507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39348" y="4487861"/>
            <a:ext cx="13195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7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2211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118" y="-983"/>
            <a:ext cx="121951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20, 30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75313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-47581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1" y="-47581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24697" y="-47581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Division 8"/>
          <p:cNvSpPr/>
          <p:nvPr/>
        </p:nvSpPr>
        <p:spPr>
          <a:xfrm>
            <a:off x="1939636" y="98785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900943" y="-48057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53490" y="-480576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8046" y="-480576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1400" dirty="0"/>
          </a:p>
        </p:txBody>
      </p:sp>
      <p:sp>
        <p:nvSpPr>
          <p:cNvPr id="15" name="Division 14"/>
          <p:cNvSpPr/>
          <p:nvPr/>
        </p:nvSpPr>
        <p:spPr>
          <a:xfrm>
            <a:off x="9778725" y="94020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694725" y="1232130"/>
            <a:ext cx="32406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25" name="TextBox 24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46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2" grpId="0"/>
      <p:bldP spid="13" grpId="0"/>
      <p:bldP spid="14" grpId="0"/>
      <p:bldP spid="1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-3186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1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24697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Division 8"/>
          <p:cNvSpPr/>
          <p:nvPr/>
        </p:nvSpPr>
        <p:spPr>
          <a:xfrm>
            <a:off x="1939636" y="255952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3510051">
            <a:off x="-1666336" y="574240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3362226">
            <a:off x="4323779" y="11703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1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22838 0.184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19" y="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6 L 0.14882 0.174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5" y="870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7037E-6 L 0.15117 0.174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Arc 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Arc 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843090" y="714375"/>
            <a:ext cx="747712" cy="428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887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Arc 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Arc 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843090" y="714375"/>
            <a:ext cx="747712" cy="428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4474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Arc 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Arc 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962152" y="671945"/>
            <a:ext cx="628650" cy="14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62152" y="752482"/>
            <a:ext cx="155733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58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18" name="Rectangle 17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Multiply 18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Multiply 20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Multiply 22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ight Arrow 37"/>
          <p:cNvSpPr/>
          <p:nvPr/>
        </p:nvSpPr>
        <p:spPr>
          <a:xfrm rot="10800000">
            <a:off x="10548773" y="2220347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957388" y="714375"/>
            <a:ext cx="1520103" cy="435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" y="1953278"/>
            <a:ext cx="4422192" cy="4902718"/>
            <a:chOff x="3" y="1953278"/>
            <a:chExt cx="4422192" cy="4902718"/>
          </a:xfrm>
        </p:grpSpPr>
        <p:sp>
          <p:nvSpPr>
            <p:cNvPr id="40" name="TextBox 39"/>
            <p:cNvSpPr txBox="1"/>
            <p:nvPr/>
          </p:nvSpPr>
          <p:spPr>
            <a:xfrm>
              <a:off x="3" y="4917004"/>
              <a:ext cx="44221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৫এর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নামতা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পড়ে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২০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বানাবো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700" dirty="0"/>
            </a:p>
          </p:txBody>
        </p:sp>
        <p:sp>
          <p:nvSpPr>
            <p:cNvPr id="2" name="Right Arrow 1"/>
            <p:cNvSpPr/>
            <p:nvPr/>
          </p:nvSpPr>
          <p:spPr>
            <a:xfrm rot="16200000">
              <a:off x="-904731" y="3100664"/>
              <a:ext cx="2963726" cy="668954"/>
            </a:xfrm>
            <a:prstGeom prst="rightArrow">
              <a:avLst>
                <a:gd name="adj1" fmla="val 50000"/>
                <a:gd name="adj2" fmla="val 1846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19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957388" y="714375"/>
            <a:ext cx="1617085" cy="435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46" name="Rectangle 45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Multiply 46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Multiply 48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Multiply 50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Multiply 52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Multiply 54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Multiply 56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Multiply 58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Multiply 60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3" name="Multiply 62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5" name="Multiply 64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ight Arrow 65"/>
          <p:cNvSpPr/>
          <p:nvPr/>
        </p:nvSpPr>
        <p:spPr>
          <a:xfrm rot="10800000">
            <a:off x="10548773" y="2220773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2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6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754626" y="3256571"/>
            <a:ext cx="72754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22978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0.39532 0.3680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66" y="1840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50442 0.249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21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4" grpId="0"/>
      <p:bldP spid="4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723373" y="276685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54626" y="3256571"/>
            <a:ext cx="5082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498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1796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4843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263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115175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1205340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2729345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56734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7 L -0.03593 0.3349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7" y="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1796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4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-3186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0657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24697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Division 8"/>
          <p:cNvSpPr/>
          <p:nvPr/>
        </p:nvSpPr>
        <p:spPr>
          <a:xfrm>
            <a:off x="1939636" y="255952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3510051">
            <a:off x="-1666336" y="574240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3362226">
            <a:off x="4323779" y="11703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22838 0.184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19" y="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6 L 0.14882 0.174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5" y="870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7037E-6 L 0.15117 0.174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Arc 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Arc 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843090" y="714375"/>
            <a:ext cx="747712" cy="428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870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Arc 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Arc 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962152" y="671945"/>
            <a:ext cx="628650" cy="14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62152" y="752482"/>
            <a:ext cx="155733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37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Arc 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Arc 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962152" y="671945"/>
            <a:ext cx="628650" cy="14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62152" y="752482"/>
            <a:ext cx="155733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0310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18" name="Rectangle 17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Multiply 18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Multiply 20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Multiply 22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ight Arrow 37"/>
          <p:cNvSpPr/>
          <p:nvPr/>
        </p:nvSpPr>
        <p:spPr>
          <a:xfrm rot="10800000">
            <a:off x="10548773" y="3530042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957388" y="714375"/>
            <a:ext cx="1520103" cy="435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3" y="1953278"/>
            <a:ext cx="4422192" cy="4902718"/>
            <a:chOff x="3" y="1953278"/>
            <a:chExt cx="4422192" cy="4902718"/>
          </a:xfrm>
        </p:grpSpPr>
        <p:sp>
          <p:nvSpPr>
            <p:cNvPr id="43" name="TextBox 42"/>
            <p:cNvSpPr txBox="1"/>
            <p:nvPr/>
          </p:nvSpPr>
          <p:spPr>
            <a:xfrm>
              <a:off x="3" y="4917004"/>
              <a:ext cx="44221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৫এর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নামতা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পড়ে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বানাবো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700" dirty="0"/>
            </a:p>
          </p:txBody>
        </p:sp>
        <p:sp>
          <p:nvSpPr>
            <p:cNvPr id="44" name="Right Arrow 43"/>
            <p:cNvSpPr/>
            <p:nvPr/>
          </p:nvSpPr>
          <p:spPr>
            <a:xfrm rot="16200000">
              <a:off x="-904731" y="3100664"/>
              <a:ext cx="2963726" cy="668954"/>
            </a:xfrm>
            <a:prstGeom prst="rightArrow">
              <a:avLst>
                <a:gd name="adj1" fmla="val 50000"/>
                <a:gd name="adj2" fmla="val 1846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487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957388" y="714375"/>
            <a:ext cx="1617085" cy="435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46" name="Rectangle 45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Multiply 46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Multiply 48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Multiply 50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Multiply 52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Multiply 54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Multiply 56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Multiply 58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Multiply 60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3" name="Multiply 62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5" name="Multiply 64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ight Arrow 65"/>
          <p:cNvSpPr/>
          <p:nvPr/>
        </p:nvSpPr>
        <p:spPr>
          <a:xfrm rot="10800000">
            <a:off x="10548773" y="3530032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281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6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754626" y="3256571"/>
            <a:ext cx="72754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5473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0.39532 0.3680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66" y="1840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50442 0.249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21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4" grpId="0"/>
      <p:bldP spid="4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723373" y="276685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54626" y="3256571"/>
            <a:ext cx="5082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8" name="TextBox 17"/>
          <p:cNvSpPr txBox="1"/>
          <p:nvPr/>
        </p:nvSpPr>
        <p:spPr>
          <a:xfrm>
            <a:off x="2743204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90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1784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13139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4559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44924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7273636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8797641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25030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28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7037E-7 L -0.38581 0.3361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97" y="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1934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7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1796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2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1934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1854" y="-47581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1" y="-47581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8" name="Division 17"/>
          <p:cNvSpPr/>
          <p:nvPr/>
        </p:nvSpPr>
        <p:spPr>
          <a:xfrm>
            <a:off x="1939636" y="98785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900943" y="-48057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53490" y="-480576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2" name="Division 21"/>
          <p:cNvSpPr/>
          <p:nvPr/>
        </p:nvSpPr>
        <p:spPr>
          <a:xfrm>
            <a:off x="9778725" y="94020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 animBg="1"/>
      <p:bldP spid="19" grpId="0"/>
      <p:bldP spid="20" grpId="0"/>
      <p:bldP spid="2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-3186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535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Division 8"/>
          <p:cNvSpPr/>
          <p:nvPr/>
        </p:nvSpPr>
        <p:spPr>
          <a:xfrm>
            <a:off x="1939636" y="255952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3510051">
            <a:off x="-1666336" y="574240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3362226">
            <a:off x="4323779" y="11703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22838 0.184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19" y="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6 L 0.14882 0.174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5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18" name="Rectangle 17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Multiply 18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Multiply 20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Multiply 22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ight Arrow 37"/>
          <p:cNvSpPr/>
          <p:nvPr/>
        </p:nvSpPr>
        <p:spPr>
          <a:xfrm rot="10800000">
            <a:off x="10548773" y="862599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957388" y="714375"/>
            <a:ext cx="1520103" cy="435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5627" y="2058294"/>
            <a:ext cx="4422192" cy="4902718"/>
            <a:chOff x="3" y="1953278"/>
            <a:chExt cx="4422192" cy="4902718"/>
          </a:xfrm>
        </p:grpSpPr>
        <p:sp>
          <p:nvSpPr>
            <p:cNvPr id="42" name="TextBox 39"/>
            <p:cNvSpPr txBox="1"/>
            <p:nvPr/>
          </p:nvSpPr>
          <p:spPr>
            <a:xfrm>
              <a:off x="3" y="4917004"/>
              <a:ext cx="44221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৫এর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নামতা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পড়ে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বানাবো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700" dirty="0"/>
            </a:p>
          </p:txBody>
        </p:sp>
        <p:sp>
          <p:nvSpPr>
            <p:cNvPr id="43" name="Right Arrow 42"/>
            <p:cNvSpPr/>
            <p:nvPr/>
          </p:nvSpPr>
          <p:spPr>
            <a:xfrm rot="16200000">
              <a:off x="-904731" y="3100664"/>
              <a:ext cx="2963726" cy="668954"/>
            </a:xfrm>
            <a:prstGeom prst="rightArrow">
              <a:avLst>
                <a:gd name="adj1" fmla="val 50000"/>
                <a:gd name="adj2" fmla="val 1846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45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18" name="Rectangle 17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Multiply 18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Multiply 20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Multiply 22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ight Arrow 37"/>
          <p:cNvSpPr/>
          <p:nvPr/>
        </p:nvSpPr>
        <p:spPr>
          <a:xfrm rot="10800000">
            <a:off x="10548773" y="885551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829571" y="637312"/>
            <a:ext cx="930271" cy="257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3" y="1953278"/>
            <a:ext cx="4422192" cy="4902718"/>
            <a:chOff x="3" y="1953278"/>
            <a:chExt cx="4422192" cy="4902718"/>
          </a:xfrm>
        </p:grpSpPr>
        <p:sp>
          <p:nvSpPr>
            <p:cNvPr id="40" name="TextBox 39"/>
            <p:cNvSpPr txBox="1"/>
            <p:nvPr/>
          </p:nvSpPr>
          <p:spPr>
            <a:xfrm>
              <a:off x="3" y="4917004"/>
              <a:ext cx="44221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নামতা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পড়ে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বানাবো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700" dirty="0"/>
            </a:p>
          </p:txBody>
        </p:sp>
        <p:sp>
          <p:nvSpPr>
            <p:cNvPr id="42" name="Right Arrow 41"/>
            <p:cNvSpPr/>
            <p:nvPr/>
          </p:nvSpPr>
          <p:spPr>
            <a:xfrm rot="16200000">
              <a:off x="-904731" y="3100664"/>
              <a:ext cx="2963726" cy="668954"/>
            </a:xfrm>
            <a:prstGeom prst="rightArrow">
              <a:avLst>
                <a:gd name="adj1" fmla="val 50000"/>
                <a:gd name="adj2" fmla="val 1846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830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99371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Right Arrow 65"/>
          <p:cNvSpPr/>
          <p:nvPr/>
        </p:nvSpPr>
        <p:spPr>
          <a:xfrm rot="10800000">
            <a:off x="10548773" y="885119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37" name="Rectangle 36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8" name="Multiply 67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0" name="Multiply 69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Multiply 71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4" name="Multiply 73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6" name="Multiply 75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8" name="Multiply 77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0" name="Multiply 79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2" name="Multiply 81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4" name="Multiply 83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5" name="Straight Connector 84"/>
          <p:cNvCxnSpPr/>
          <p:nvPr/>
        </p:nvCxnSpPr>
        <p:spPr>
          <a:xfrm>
            <a:off x="1829571" y="637312"/>
            <a:ext cx="930271" cy="257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78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4" grpId="0"/>
      <p:bldP spid="6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99371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754626" y="3256571"/>
            <a:ext cx="72754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17293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85185E-6 L 0.45833 0.363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50442 0.249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21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4" grpId="0"/>
      <p:bldP spid="4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13226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723373" y="276685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54626" y="3256571"/>
            <a:ext cx="5082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2981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1934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4207" y="3059203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72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8117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37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1" name="Division 20"/>
          <p:cNvSpPr/>
          <p:nvPr/>
        </p:nvSpPr>
        <p:spPr>
          <a:xfrm>
            <a:off x="638614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2" name="Equal 21"/>
          <p:cNvSpPr/>
          <p:nvPr/>
        </p:nvSpPr>
        <p:spPr>
          <a:xfrm>
            <a:off x="2162619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0008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9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1" grpId="0" animBg="1"/>
      <p:bldP spid="22" grpId="0" animBg="1"/>
      <p:bldP spid="23" grpId="0"/>
      <p:bldP spid="23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-3186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535" y="-3186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Division 8"/>
          <p:cNvSpPr/>
          <p:nvPr/>
        </p:nvSpPr>
        <p:spPr>
          <a:xfrm>
            <a:off x="1939636" y="255952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3510051">
            <a:off x="-1666336" y="574240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3362226">
            <a:off x="4323779" y="11703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22838 0.184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19" y="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6 L 0.14882 0.174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5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18" name="Rectangle 17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Multiply 18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Multiply 20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Multiply 22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ight Arrow 37"/>
          <p:cNvSpPr/>
          <p:nvPr/>
        </p:nvSpPr>
        <p:spPr>
          <a:xfrm rot="10800000">
            <a:off x="10548773" y="1590403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829571" y="637312"/>
            <a:ext cx="930271" cy="257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3" y="1953278"/>
            <a:ext cx="4422192" cy="4902718"/>
            <a:chOff x="3" y="1953278"/>
            <a:chExt cx="4422192" cy="4902718"/>
          </a:xfrm>
        </p:grpSpPr>
        <p:sp>
          <p:nvSpPr>
            <p:cNvPr id="40" name="TextBox 39"/>
            <p:cNvSpPr txBox="1"/>
            <p:nvPr/>
          </p:nvSpPr>
          <p:spPr>
            <a:xfrm>
              <a:off x="3" y="4917004"/>
              <a:ext cx="44221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নামতা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পড়ে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৬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বানাবো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700" dirty="0"/>
            </a:p>
          </p:txBody>
        </p:sp>
        <p:sp>
          <p:nvSpPr>
            <p:cNvPr id="42" name="Right Arrow 41"/>
            <p:cNvSpPr/>
            <p:nvPr/>
          </p:nvSpPr>
          <p:spPr>
            <a:xfrm rot="16200000">
              <a:off x="-904731" y="3100664"/>
              <a:ext cx="2963726" cy="668954"/>
            </a:xfrm>
            <a:prstGeom prst="rightArrow">
              <a:avLst>
                <a:gd name="adj1" fmla="val 50000"/>
                <a:gd name="adj2" fmla="val 1846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658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99371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Right Arrow 65"/>
          <p:cNvSpPr/>
          <p:nvPr/>
        </p:nvSpPr>
        <p:spPr>
          <a:xfrm rot="10800000">
            <a:off x="10548773" y="1590399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37" name="Rectangle 36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8" name="Multiply 67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0" name="Multiply 69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Multiply 71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4" name="Multiply 73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6" name="Multiply 75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8" name="Multiply 77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0" name="Multiply 79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2" name="Multiply 81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4" name="Multiply 83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5" name="Straight Connector 84"/>
          <p:cNvCxnSpPr/>
          <p:nvPr/>
        </p:nvCxnSpPr>
        <p:spPr>
          <a:xfrm>
            <a:off x="1829571" y="637312"/>
            <a:ext cx="930271" cy="257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43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4" grpId="0"/>
      <p:bldP spid="6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99371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754626" y="3256571"/>
            <a:ext cx="72754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97394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85185E-6 L 0.45833 0.363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50442 0.249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21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4" grpId="0"/>
      <p:bldP spid="4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13226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723373" y="276685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54626" y="3256571"/>
            <a:ext cx="5082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0987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957388" y="714375"/>
            <a:ext cx="1617085" cy="435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6431097" y="-149791"/>
            <a:ext cx="4789354" cy="7264514"/>
            <a:chOff x="7402646" y="-149791"/>
            <a:chExt cx="4789354" cy="7264514"/>
          </a:xfrm>
        </p:grpSpPr>
        <p:sp>
          <p:nvSpPr>
            <p:cNvPr id="46" name="Rectangle 45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Multiply 46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=45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Multiply 48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Multiply 50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=35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Multiply 52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Multiply 54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Multiply 56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Multiply 58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Multiply 60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3" name="Multiply 62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5" name="Multiply 64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ight Arrow 65"/>
          <p:cNvSpPr/>
          <p:nvPr/>
        </p:nvSpPr>
        <p:spPr>
          <a:xfrm rot="10800000">
            <a:off x="10548773" y="876880"/>
            <a:ext cx="1609894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8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6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2042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42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72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6073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37493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6166570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7690575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17964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1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-0.29205 0.4594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9" y="2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1796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42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1441" y="303062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72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825" y="4446296"/>
            <a:ext cx="4858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800" dirty="0"/>
          </a:p>
        </p:txBody>
      </p:sp>
      <p:sp>
        <p:nvSpPr>
          <p:cNvPr id="19" name="Multiply 18"/>
          <p:cNvSpPr/>
          <p:nvPr/>
        </p:nvSpPr>
        <p:spPr>
          <a:xfrm>
            <a:off x="5480424" y="4805650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Multiply 20"/>
          <p:cNvSpPr/>
          <p:nvPr/>
        </p:nvSpPr>
        <p:spPr>
          <a:xfrm>
            <a:off x="6547230" y="4805649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>
            <a:off x="7641737" y="4819503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Equal 25"/>
          <p:cNvSpPr/>
          <p:nvPr/>
        </p:nvSpPr>
        <p:spPr>
          <a:xfrm>
            <a:off x="8894616" y="4904507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8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0.25403 0.472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5" y="2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0.32227 0.3266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33477 0.208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32" y="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22222E-6 L 0.27813 0.204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6" y="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6" grpId="0"/>
      <p:bldP spid="18" grpId="0"/>
      <p:bldP spid="19" grpId="0" animBg="1"/>
      <p:bldP spid="21" grpId="0" animBg="1"/>
      <p:bldP spid="23" grpId="0" animBg="1"/>
      <p:bldP spid="2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94725" y="1232130"/>
            <a:ext cx="32073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30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7" y="123213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6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4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42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1441" y="303062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72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825" y="4446296"/>
            <a:ext cx="4858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800" dirty="0"/>
          </a:p>
        </p:txBody>
      </p:sp>
      <p:sp>
        <p:nvSpPr>
          <p:cNvPr id="19" name="Multiply 18"/>
          <p:cNvSpPr/>
          <p:nvPr/>
        </p:nvSpPr>
        <p:spPr>
          <a:xfrm>
            <a:off x="5480424" y="4805650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47160" y="447431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6547230" y="4805649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27821" y="447430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7641737" y="4819503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22328" y="4488163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25802" y="445764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894616" y="4904507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39348" y="4487861"/>
            <a:ext cx="13195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73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118" y="-983"/>
            <a:ext cx="121951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0, 40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41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8154" y="8394"/>
            <a:ext cx="7609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4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141828" y="11821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48" y="11821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101320" y="11821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1302325" y="29275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2826330" y="53228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3719" y="10288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2183288"/>
            <a:ext cx="12192000" cy="4682765"/>
            <a:chOff x="0" y="2183288"/>
            <a:chExt cx="12192000" cy="4682765"/>
          </a:xfrm>
        </p:grpSpPr>
        <p:grpSp>
          <p:nvGrpSpPr>
            <p:cNvPr id="8" name="Group 7"/>
            <p:cNvGrpSpPr/>
            <p:nvPr/>
          </p:nvGrpSpPr>
          <p:grpSpPr>
            <a:xfrm>
              <a:off x="2078656" y="2183288"/>
              <a:ext cx="2564122" cy="3740365"/>
              <a:chOff x="2078656" y="2223766"/>
              <a:chExt cx="2564122" cy="3823051"/>
            </a:xfrm>
            <a:solidFill>
              <a:srgbClr val="00B050"/>
            </a:solidFill>
          </p:grpSpPr>
          <p:sp>
            <p:nvSpPr>
              <p:cNvPr id="7" name="Right Arrow 6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Right Arrow 29"/>
              <p:cNvSpPr/>
              <p:nvPr/>
            </p:nvSpPr>
            <p:spPr>
              <a:xfrm rot="15221461">
                <a:off x="2448616" y="3852655"/>
                <a:ext cx="3823051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৩০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746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-0.01107 0.3076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" y="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4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113139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4559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44924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7273636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8797641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25030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7" name="TextBox 26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2212815"/>
            <a:ext cx="12192000" cy="4653238"/>
            <a:chOff x="0" y="2212815"/>
            <a:chExt cx="12192000" cy="4653238"/>
          </a:xfrm>
        </p:grpSpPr>
        <p:grpSp>
          <p:nvGrpSpPr>
            <p:cNvPr id="34" name="Group 33"/>
            <p:cNvGrpSpPr/>
            <p:nvPr/>
          </p:nvGrpSpPr>
          <p:grpSpPr>
            <a:xfrm>
              <a:off x="2078656" y="2212815"/>
              <a:ext cx="3559244" cy="3606943"/>
              <a:chOff x="2078656" y="2253946"/>
              <a:chExt cx="3559244" cy="3686680"/>
            </a:xfrm>
            <a:solidFill>
              <a:srgbClr val="00B050"/>
            </a:solidFill>
          </p:grpSpPr>
          <p:sp>
            <p:nvSpPr>
              <p:cNvPr id="36" name="Right Arrow 35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6621018">
                <a:off x="3511924" y="3814649"/>
                <a:ext cx="3686680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৪০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289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7037E-7 L -0.35143 0.3361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78" y="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15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415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26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754626" y="3256571"/>
            <a:ext cx="72754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82784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0.39532 0.3680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66" y="1840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50442 0.249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21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4" grpId="0"/>
      <p:bldP spid="4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8117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37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1" name="Division 20"/>
          <p:cNvSpPr/>
          <p:nvPr/>
        </p:nvSpPr>
        <p:spPr>
          <a:xfrm>
            <a:off x="638614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2" name="Equal 21"/>
          <p:cNvSpPr/>
          <p:nvPr/>
        </p:nvSpPr>
        <p:spPr>
          <a:xfrm>
            <a:off x="2162619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0008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415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3184419"/>
            <a:ext cx="12192000" cy="3681634"/>
            <a:chOff x="0" y="3184419"/>
            <a:chExt cx="12192000" cy="3681634"/>
          </a:xfrm>
        </p:grpSpPr>
        <p:grpSp>
          <p:nvGrpSpPr>
            <p:cNvPr id="34" name="Group 33"/>
            <p:cNvGrpSpPr/>
            <p:nvPr/>
          </p:nvGrpSpPr>
          <p:grpSpPr>
            <a:xfrm>
              <a:off x="2175549" y="3184419"/>
              <a:ext cx="2469592" cy="2664029"/>
              <a:chOff x="2175549" y="3247028"/>
              <a:chExt cx="2469592" cy="2722921"/>
            </a:xfrm>
            <a:solidFill>
              <a:srgbClr val="00B050"/>
            </a:solidFill>
          </p:grpSpPr>
          <p:sp>
            <p:nvSpPr>
              <p:cNvPr id="36" name="Right Arrow 35"/>
              <p:cNvSpPr/>
              <p:nvPr/>
            </p:nvSpPr>
            <p:spPr>
              <a:xfrm rot="16200000">
                <a:off x="1156697" y="4299065"/>
                <a:ext cx="260297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5221461">
                <a:off x="3001044" y="4325852"/>
                <a:ext cx="2722921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৬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210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1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1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1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0.04661 0.45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" y="2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 animBg="1"/>
      <p:bldP spid="22" grpId="0" animBg="1"/>
      <p:bldP spid="23" grpId="0"/>
      <p:bldP spid="23" grpId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6073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37493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6166570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7690575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17964" y="-8054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415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633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563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0" y="3216887"/>
            <a:ext cx="12192000" cy="3649166"/>
            <a:chOff x="0" y="3216887"/>
            <a:chExt cx="12192000" cy="3649166"/>
          </a:xfrm>
        </p:grpSpPr>
        <p:grpSp>
          <p:nvGrpSpPr>
            <p:cNvPr id="42" name="Group 41"/>
            <p:cNvGrpSpPr/>
            <p:nvPr/>
          </p:nvGrpSpPr>
          <p:grpSpPr>
            <a:xfrm>
              <a:off x="2175549" y="3216887"/>
              <a:ext cx="3302897" cy="2620500"/>
              <a:chOff x="2175549" y="3280213"/>
              <a:chExt cx="3302897" cy="2678429"/>
            </a:xfrm>
            <a:solidFill>
              <a:srgbClr val="00B050"/>
            </a:solidFill>
          </p:grpSpPr>
          <p:sp>
            <p:nvSpPr>
              <p:cNvPr id="44" name="Right Arrow 43"/>
              <p:cNvSpPr/>
              <p:nvPr/>
            </p:nvSpPr>
            <p:spPr>
              <a:xfrm rot="16200000">
                <a:off x="1156697" y="4299065"/>
                <a:ext cx="260297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6951707">
                <a:off x="3862591" y="4342787"/>
                <a:ext cx="266643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৮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987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1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1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1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48148E-6 L -0.25963 0.4548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2" y="2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/>
      <p:bldP spid="22" grpId="1"/>
      <p:bldP spid="34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825" y="4446296"/>
            <a:ext cx="4858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9" name="TextBox 28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415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633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0541" y="303062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563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5480424" y="4817555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>
            <a:off x="6547230" y="4817554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ultiply 39"/>
          <p:cNvSpPr/>
          <p:nvPr/>
        </p:nvSpPr>
        <p:spPr>
          <a:xfrm>
            <a:off x="7679837" y="4819503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Equal 42"/>
          <p:cNvSpPr/>
          <p:nvPr/>
        </p:nvSpPr>
        <p:spPr>
          <a:xfrm>
            <a:off x="8894616" y="4914031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-8154" y="8394"/>
            <a:ext cx="7609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1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48148E-6 L 0.25195 0.4745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91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0.31992 0.333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0.30027 0.2138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3" y="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0.24375 0.2145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88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9" grpId="0"/>
      <p:bldP spid="32" grpId="0"/>
      <p:bldP spid="34" grpId="0"/>
      <p:bldP spid="36" grpId="0" animBg="1"/>
      <p:bldP spid="38" grpId="0" animBg="1"/>
      <p:bldP spid="40" grpId="0" animBg="1"/>
      <p:bldP spid="43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1570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33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0541" y="303062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563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825" y="4446296"/>
            <a:ext cx="4858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800" dirty="0"/>
          </a:p>
        </p:txBody>
      </p:sp>
      <p:sp>
        <p:nvSpPr>
          <p:cNvPr id="19" name="Multiply 18"/>
          <p:cNvSpPr/>
          <p:nvPr/>
        </p:nvSpPr>
        <p:spPr>
          <a:xfrm>
            <a:off x="5480424" y="4817555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47160" y="450050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6547230" y="4817554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27821" y="450050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7679837" y="4819503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22328" y="4500068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25802" y="4500503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894616" y="4914031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39347" y="4497385"/>
            <a:ext cx="19808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১২০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2" name="TextBox 31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8154" y="8394"/>
            <a:ext cx="7609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1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118" y="-983"/>
            <a:ext cx="121951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08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8154" y="8394"/>
            <a:ext cx="7609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84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141828" y="11821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48" y="11821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101320" y="11821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1302325" y="29275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2826330" y="53228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3719" y="10288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2183288"/>
            <a:ext cx="12192000" cy="4682765"/>
            <a:chOff x="0" y="2183288"/>
            <a:chExt cx="12192000" cy="4682765"/>
          </a:xfrm>
        </p:grpSpPr>
        <p:grpSp>
          <p:nvGrpSpPr>
            <p:cNvPr id="8" name="Group 7"/>
            <p:cNvGrpSpPr/>
            <p:nvPr/>
          </p:nvGrpSpPr>
          <p:grpSpPr>
            <a:xfrm>
              <a:off x="2078656" y="2183288"/>
              <a:ext cx="2564122" cy="3740365"/>
              <a:chOff x="2078656" y="2223766"/>
              <a:chExt cx="2564122" cy="3823051"/>
            </a:xfrm>
            <a:solidFill>
              <a:srgbClr val="00B050"/>
            </a:solidFill>
          </p:grpSpPr>
          <p:sp>
            <p:nvSpPr>
              <p:cNvPr id="7" name="Right Arrow 6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Right Arrow 29"/>
              <p:cNvSpPr/>
              <p:nvPr/>
            </p:nvSpPr>
            <p:spPr>
              <a:xfrm rot="15221461">
                <a:off x="2448616" y="3852655"/>
                <a:ext cx="3823051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৩০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339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-0.01107 0.3076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" y="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8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113139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4559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44924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7273636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8797641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25029" y="-91090"/>
            <a:ext cx="11854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7" name="TextBox 26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2212815"/>
            <a:ext cx="12192000" cy="4653238"/>
            <a:chOff x="0" y="2212815"/>
            <a:chExt cx="12192000" cy="4653238"/>
          </a:xfrm>
        </p:grpSpPr>
        <p:grpSp>
          <p:nvGrpSpPr>
            <p:cNvPr id="34" name="Group 33"/>
            <p:cNvGrpSpPr/>
            <p:nvPr/>
          </p:nvGrpSpPr>
          <p:grpSpPr>
            <a:xfrm>
              <a:off x="2078656" y="2212815"/>
              <a:ext cx="3559244" cy="3606943"/>
              <a:chOff x="2078656" y="2253946"/>
              <a:chExt cx="3559244" cy="3686680"/>
            </a:xfrm>
            <a:solidFill>
              <a:srgbClr val="00B050"/>
            </a:solidFill>
          </p:grpSpPr>
          <p:sp>
            <p:nvSpPr>
              <p:cNvPr id="36" name="Right Arrow 35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6621018">
                <a:off x="3511924" y="3814649"/>
                <a:ext cx="3686680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5০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588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-0.36849 0.3370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24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33745" y="2213205"/>
            <a:ext cx="127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9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907020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723373" y="276685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54626" y="3256571"/>
            <a:ext cx="5082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823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33745" y="2213205"/>
            <a:ext cx="11592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2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8117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37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1" name="Division 20"/>
          <p:cNvSpPr/>
          <p:nvPr/>
        </p:nvSpPr>
        <p:spPr>
          <a:xfrm>
            <a:off x="638614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2" name="Equal 21"/>
          <p:cNvSpPr/>
          <p:nvPr/>
        </p:nvSpPr>
        <p:spPr>
          <a:xfrm>
            <a:off x="2162619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0008" y="-9109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33745" y="2213205"/>
            <a:ext cx="15737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3184419"/>
            <a:ext cx="12192000" cy="3681634"/>
            <a:chOff x="0" y="3184419"/>
            <a:chExt cx="12192000" cy="3681634"/>
          </a:xfrm>
        </p:grpSpPr>
        <p:grpSp>
          <p:nvGrpSpPr>
            <p:cNvPr id="34" name="Group 33"/>
            <p:cNvGrpSpPr/>
            <p:nvPr/>
          </p:nvGrpSpPr>
          <p:grpSpPr>
            <a:xfrm>
              <a:off x="2175549" y="3184419"/>
              <a:ext cx="2469592" cy="2664029"/>
              <a:chOff x="2175549" y="3247028"/>
              <a:chExt cx="2469592" cy="2722921"/>
            </a:xfrm>
            <a:solidFill>
              <a:srgbClr val="00B050"/>
            </a:solidFill>
          </p:grpSpPr>
          <p:sp>
            <p:nvSpPr>
              <p:cNvPr id="36" name="Right Arrow 35"/>
              <p:cNvSpPr/>
              <p:nvPr/>
            </p:nvSpPr>
            <p:spPr>
              <a:xfrm rot="16200000">
                <a:off x="1156697" y="4299065"/>
                <a:ext cx="260297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5221461">
                <a:off x="3001044" y="4325852"/>
                <a:ext cx="2722921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৬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624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1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1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1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0.04661 0.45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" y="2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 animBg="1"/>
      <p:bldP spid="22" grpId="0" animBg="1"/>
      <p:bldP spid="23" grpId="0"/>
      <p:bldP spid="23" grpId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6073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6441" y="-75756"/>
            <a:ext cx="1205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6166570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7690575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17964" y="-8054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33745" y="2213205"/>
            <a:ext cx="12781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633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563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0" y="3216887"/>
            <a:ext cx="12192000" cy="3649166"/>
            <a:chOff x="0" y="3216887"/>
            <a:chExt cx="12192000" cy="3649166"/>
          </a:xfrm>
        </p:grpSpPr>
        <p:grpSp>
          <p:nvGrpSpPr>
            <p:cNvPr id="42" name="Group 41"/>
            <p:cNvGrpSpPr/>
            <p:nvPr/>
          </p:nvGrpSpPr>
          <p:grpSpPr>
            <a:xfrm>
              <a:off x="2175549" y="3216887"/>
              <a:ext cx="3302897" cy="2620500"/>
              <a:chOff x="2175549" y="3280213"/>
              <a:chExt cx="3302897" cy="2678429"/>
            </a:xfrm>
            <a:solidFill>
              <a:srgbClr val="00B050"/>
            </a:solidFill>
          </p:grpSpPr>
          <p:sp>
            <p:nvSpPr>
              <p:cNvPr id="44" name="Right Arrow 43"/>
              <p:cNvSpPr/>
              <p:nvPr/>
            </p:nvSpPr>
            <p:spPr>
              <a:xfrm rot="16200000">
                <a:off x="1156697" y="4299065"/>
                <a:ext cx="260297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6951707">
                <a:off x="3862591" y="4342787"/>
                <a:ext cx="2666437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442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1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1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1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48148E-6 L -0.25963 0.4548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2" y="2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/>
      <p:bldP spid="22" grpId="1"/>
      <p:bldP spid="34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825" y="4446296"/>
            <a:ext cx="4858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9" name="TextBox 28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33744" y="2213205"/>
            <a:ext cx="11723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633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0541" y="303062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563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5480424" y="4817555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>
            <a:off x="6547230" y="4817554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ultiply 39"/>
          <p:cNvSpPr/>
          <p:nvPr/>
        </p:nvSpPr>
        <p:spPr>
          <a:xfrm>
            <a:off x="7679837" y="4819503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Equal 42"/>
          <p:cNvSpPr/>
          <p:nvPr/>
        </p:nvSpPr>
        <p:spPr>
          <a:xfrm>
            <a:off x="8894616" y="4914031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-8154" y="8394"/>
            <a:ext cx="7609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63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48148E-6 L 0.25195 0.4745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91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0.31992 0.333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0.30027 0.2138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3" y="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0.24375 0.2145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88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9" grpId="0"/>
      <p:bldP spid="32" grpId="0"/>
      <p:bldP spid="34" grpId="0"/>
      <p:bldP spid="36" grpId="0" animBg="1"/>
      <p:bldP spid="38" grpId="0" animBg="1"/>
      <p:bldP spid="40" grpId="0" animBg="1"/>
      <p:bldP spid="43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3744" y="2213205"/>
            <a:ext cx="11867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9876" y="2522196"/>
            <a:ext cx="4033836" cy="885372"/>
            <a:chOff x="2657476" y="1638745"/>
            <a:chExt cx="4186236" cy="88537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9800" y="221320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3307" y="3030627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0541" y="303062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56371" y="285051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825" y="4446296"/>
            <a:ext cx="4858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লসাগু-</a:t>
            </a:r>
            <a:endParaRPr lang="en-US" sz="8800" dirty="0"/>
          </a:p>
        </p:txBody>
      </p:sp>
      <p:sp>
        <p:nvSpPr>
          <p:cNvPr id="19" name="Multiply 18"/>
          <p:cNvSpPr/>
          <p:nvPr/>
        </p:nvSpPr>
        <p:spPr>
          <a:xfrm>
            <a:off x="5480424" y="4817555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47160" y="4500501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6547230" y="4817554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27821" y="450050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7679837" y="4819503"/>
            <a:ext cx="731866" cy="811580"/>
          </a:xfrm>
          <a:prstGeom prst="mathMultiply">
            <a:avLst>
              <a:gd name="adj1" fmla="val 12251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22328" y="4500068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25802" y="4500503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894616" y="4914031"/>
            <a:ext cx="845127" cy="615738"/>
          </a:xfrm>
          <a:prstGeom prst="mathEqual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39347" y="4497385"/>
            <a:ext cx="19808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১5০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32" name="TextBox 31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8154" y="8394"/>
            <a:ext cx="7609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6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118" y="-983"/>
            <a:ext cx="121951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6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8154" y="8394"/>
            <a:ext cx="7609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0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141828" y="11821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48" y="11821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101320" y="11821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1302325" y="29275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2826330" y="53228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3719" y="10288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2229284"/>
            <a:ext cx="12192000" cy="4636769"/>
            <a:chOff x="0" y="2229284"/>
            <a:chExt cx="12192000" cy="4636769"/>
          </a:xfrm>
        </p:grpSpPr>
        <p:grpSp>
          <p:nvGrpSpPr>
            <p:cNvPr id="8" name="Group 7"/>
            <p:cNvGrpSpPr/>
            <p:nvPr/>
          </p:nvGrpSpPr>
          <p:grpSpPr>
            <a:xfrm>
              <a:off x="2078656" y="2229284"/>
              <a:ext cx="2533196" cy="3534989"/>
              <a:chOff x="2078656" y="2270778"/>
              <a:chExt cx="2533196" cy="3613136"/>
            </a:xfrm>
            <a:solidFill>
              <a:srgbClr val="00B050"/>
            </a:solidFill>
          </p:grpSpPr>
          <p:sp>
            <p:nvSpPr>
              <p:cNvPr id="7" name="Right Arrow 6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Right Arrow 29"/>
              <p:cNvSpPr/>
              <p:nvPr/>
            </p:nvSpPr>
            <p:spPr>
              <a:xfrm rot="15221461">
                <a:off x="2530260" y="3787097"/>
                <a:ext cx="3597911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4০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164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-0.01107 0.3076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" y="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8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113139" y="-7575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4559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44924" y="-75756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20" name="Division 19"/>
          <p:cNvSpPr/>
          <p:nvPr/>
        </p:nvSpPr>
        <p:spPr>
          <a:xfrm>
            <a:off x="7273636" y="98785"/>
            <a:ext cx="858985" cy="1066800"/>
          </a:xfrm>
          <a:prstGeom prst="mathDivide">
            <a:avLst>
              <a:gd name="adj1" fmla="val 10533"/>
              <a:gd name="adj2" fmla="val 8477"/>
              <a:gd name="adj3" fmla="val 916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1" name="Equal 20"/>
          <p:cNvSpPr/>
          <p:nvPr/>
        </p:nvSpPr>
        <p:spPr>
          <a:xfrm>
            <a:off x="8797641" y="338310"/>
            <a:ext cx="687107" cy="615738"/>
          </a:xfrm>
          <a:prstGeom prst="mathEqual">
            <a:avLst>
              <a:gd name="adj1" fmla="val 21270"/>
              <a:gd name="adj2" fmla="val 20760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25029" y="-91090"/>
            <a:ext cx="11854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657476" y="1638745"/>
            <a:ext cx="4186236" cy="885372"/>
            <a:chOff x="2657476" y="1638745"/>
            <a:chExt cx="4186236" cy="885372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2694725" y="1638745"/>
              <a:ext cx="3117" cy="88537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657476" y="2471738"/>
              <a:ext cx="4186236" cy="1427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561374" y="1232130"/>
            <a:ext cx="4148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endParaRPr lang="en-US" sz="8800" dirty="0"/>
          </a:p>
        </p:txBody>
      </p:sp>
      <p:sp>
        <p:nvSpPr>
          <p:cNvPr id="27" name="TextBox 26"/>
          <p:cNvSpPr txBox="1"/>
          <p:nvPr/>
        </p:nvSpPr>
        <p:spPr>
          <a:xfrm>
            <a:off x="1877796" y="1246644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1745" y="2213205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56373" y="2116219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2212815"/>
            <a:ext cx="12192000" cy="4653238"/>
            <a:chOff x="0" y="2212815"/>
            <a:chExt cx="12192000" cy="4653238"/>
          </a:xfrm>
        </p:grpSpPr>
        <p:grpSp>
          <p:nvGrpSpPr>
            <p:cNvPr id="34" name="Group 33"/>
            <p:cNvGrpSpPr/>
            <p:nvPr/>
          </p:nvGrpSpPr>
          <p:grpSpPr>
            <a:xfrm>
              <a:off x="2078656" y="2212815"/>
              <a:ext cx="3559244" cy="3606943"/>
              <a:chOff x="2078656" y="2253946"/>
              <a:chExt cx="3559244" cy="3686680"/>
            </a:xfrm>
            <a:solidFill>
              <a:srgbClr val="00B050"/>
            </a:solidFill>
          </p:grpSpPr>
          <p:sp>
            <p:nvSpPr>
              <p:cNvPr id="36" name="Right Arrow 35"/>
              <p:cNvSpPr/>
              <p:nvPr/>
            </p:nvSpPr>
            <p:spPr>
              <a:xfrm rot="16000120">
                <a:off x="631960" y="3871945"/>
                <a:ext cx="3458665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6621018">
                <a:off x="3511924" y="3814649"/>
                <a:ext cx="3686680" cy="565273"/>
              </a:xfrm>
              <a:prstGeom prst="rightArrow">
                <a:avLst>
                  <a:gd name="adj1" fmla="val 50000"/>
                  <a:gd name="adj2" fmla="val 15616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0" y="5419503"/>
              <a:ext cx="12192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এখন,</a:t>
              </a:r>
              <a:r>
                <a:rPr lang="bn-IN" sz="8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8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 </a:t>
              </a:r>
              <a:r>
                <a:rPr lang="bn-IN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5০</a:t>
              </a:r>
              <a:r>
                <a:rPr lang="bn-IN" sz="8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 ভাগ করবো</a:t>
              </a:r>
              <a:endParaRPr lang="en-US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212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1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-0.36849 0.3370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24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2337</Words>
  <Application>Microsoft Office PowerPoint</Application>
  <PresentationFormat>Widescreen</PresentationFormat>
  <Paragraphs>1158</Paragraphs>
  <Slides>137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137</vt:i4>
      </vt:variant>
    </vt:vector>
  </HeadingPairs>
  <TitlesOfParts>
    <vt:vector size="14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408</cp:revision>
  <dcterms:created xsi:type="dcterms:W3CDTF">2018-11-26T10:48:46Z</dcterms:created>
  <dcterms:modified xsi:type="dcterms:W3CDTF">2019-10-25T18:50:00Z</dcterms:modified>
</cp:coreProperties>
</file>