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74" r:id="rId10"/>
    <p:sldId id="260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0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3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0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7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3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9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4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4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A965-D5AA-454B-B3C9-63754BBECA5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BAD6-75E0-4AA4-B401-B58F8EFE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 তবে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094485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118426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×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11379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168952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(5)²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+(2)²+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5×5 +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707069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+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5427508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17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= (2)²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-(3)²+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2×2 -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1×1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9128" y="5843147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65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3" grpId="0"/>
      <p:bldP spid="14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b²-2ab+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b² - 2ab  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)(3)+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9 -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13 -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9128" y="5843147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8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3" grpId="0"/>
      <p:bldP spid="14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a²-2ac+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a² - 2ac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)(1)+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1×1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5 -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9128" y="5843147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3" grpId="0"/>
      <p:bldP spid="14" grpId="0"/>
      <p:bldP spid="1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y²+2yz+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y² + 2yz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)(2)+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+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28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4" grpId="0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x²+2xz+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 + 2xz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)(2)+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2×2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+   12   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90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4" grpId="0"/>
      <p:bldP spid="15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y² -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y²  -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52020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460155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5×5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2775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  -   9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4928742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    </a:t>
            </a:r>
            <a:r>
              <a:rPr lang="en-US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4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7" grpId="0"/>
      <p:bldP spid="10" grpId="0"/>
      <p:bldP spid="14" grpId="0"/>
      <p:bldP spid="15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-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-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(5)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8}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{2}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0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y)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8×8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3" y="569421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64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7×7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3" y="569421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49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094485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7x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118426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×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×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11379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168952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5×5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3" y="569421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25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4xy 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4xy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4(3)(5)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60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9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-y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(-2)×(-2)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5749630"/>
            <a:ext cx="3948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4582" y="5805045"/>
            <a:ext cx="2369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 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  <p:bldP spid="11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x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=2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-y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+4xy 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-y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+4xy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2473" y="3172691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2473" y="1593266"/>
            <a:ext cx="55604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যোগকরে</a:t>
            </a:r>
            <a:r>
              <a:rPr lang="en-US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2473" y="4793682"/>
            <a:ext cx="5560406" cy="21236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চিহ্নের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বিয়োগ </a:t>
            </a:r>
            <a:r>
              <a:rPr lang="en-US" sz="4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বড়টার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বামে</a:t>
            </a:r>
            <a:r>
              <a:rPr lang="bn-IN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6" y="2687760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 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4(3)(5)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7" y="3449764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 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" y="4239476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±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0" y="5029188"/>
            <a:ext cx="6627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(-2)×(-2) </a:t>
            </a:r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5749630"/>
            <a:ext cx="3948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bn-IN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+4+60  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4582" y="5805045"/>
            <a:ext cx="2369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=64 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3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6" grpId="0" animBg="1"/>
      <p:bldP spid="12" grpId="0"/>
      <p:bldP spid="13" grpId="0"/>
      <p:bldP spid="17" grpId="0"/>
      <p:bldP spid="18" grpId="0"/>
      <p:bldP spid="11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+b+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+b+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(1)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+(2)+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1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41" y="477634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12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90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c=3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b+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3(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(2)+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41" y="477634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bn-IN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40" y="5815437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(2)³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2×2×2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41" y="477634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8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40" y="5815437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17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4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(2)³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2×2×2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3×3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×3</a:t>
            </a:r>
          </a:p>
          <a:p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41" y="477634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8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40" y="5815437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35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;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n-IN" sz="5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3;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c=1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 (3)³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³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3×3×3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1×1×1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41" y="4776344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=   27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</a:t>
            </a:r>
            <a:r>
              <a:rPr lang="bn-IN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40" y="5815437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=    </a:t>
            </a:r>
            <a:r>
              <a:rPr lang="bn-I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28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6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35" y="-28"/>
            <a:ext cx="1218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a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2a³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+3a²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কত হবে?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3" y="181492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a³ 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 a²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4788" y="2838862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=    2(2)³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+ 3(2)²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4" y="3834230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2(2×2×2) </a:t>
            </a:r>
            <a:r>
              <a:rPr lang="en-US" sz="5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3(2×2)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6813" y="1889388"/>
            <a:ext cx="32051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বসানোর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ব্রাকেট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বসাবে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0" y="459623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2(8)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+3(4)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8" y="5288961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16</a:t>
            </a:r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+12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44" y="5995547"/>
            <a:ext cx="12192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8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7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1576</Words>
  <Application>Microsoft Office PowerPoint</Application>
  <PresentationFormat>Widescreen</PresentationFormat>
  <Paragraphs>189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184</cp:revision>
  <dcterms:created xsi:type="dcterms:W3CDTF">2019-01-31T06:10:07Z</dcterms:created>
  <dcterms:modified xsi:type="dcterms:W3CDTF">2019-03-25T01:35:08Z</dcterms:modified>
</cp:coreProperties>
</file>