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75" r:id="rId4"/>
    <p:sldId id="284" r:id="rId5"/>
    <p:sldId id="279" r:id="rId6"/>
    <p:sldId id="283" r:id="rId7"/>
    <p:sldId id="295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FDD36-1D08-40E8-B338-54442B1F6436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6E86B-505D-499C-BE4C-26E1269F8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5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1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7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2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8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21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31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53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55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5/22/2017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71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" y="-8273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0292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স্বাগতম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প্রাকল্পি</a:t>
            </a:r>
            <a:r>
              <a:rPr lang="bn-BD" sz="660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6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….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আরোপিত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শফিকুল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মেহেদীর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429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সমমানিক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আরোপিত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সমমানিক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সৎ।</a:t>
            </a:r>
          </a:p>
        </p:txBody>
      </p:sp>
    </p:spTree>
    <p:extLst>
      <p:ext uri="{BB962C8B-B14F-4D97-AF65-F5344CB8AC3E}">
        <p14:creationId xmlns:p14="http://schemas.microsoft.com/office/powerpoint/2010/main" val="344959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নিষেধক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সত্যতা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মিথ্যাত্ব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তেমনি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অস্বীকারও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সত্যতা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নিষেধক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সুন্দরী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59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সমমানিক যুক্তিবাক্য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সরল বাক্য বলতে কি বুঝায়?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6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72736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১. সত্যতা ও বৈধতার ২টি পার্থক্য লেখ।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বাক্য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59436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400" dirty="0" smtClean="0"/>
              <a:t>ধন্যবাদ</a:t>
            </a:r>
            <a:endParaRPr lang="en-US" sz="4400" dirty="0"/>
          </a:p>
        </p:txBody>
      </p:sp>
      <p:pic>
        <p:nvPicPr>
          <p:cNvPr id="2050" name="Picture 2" descr="C:\Users\Doel-1612i3\Desktop\HASAN\award-winning-photos-(5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286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10" name="Picture 2" descr="I:\ \Picture\DSC_00006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0"/>
            <a:ext cx="3071812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03138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4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 ব্যবহারে যুক্তিবাক্য 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শাখায়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অবৈধতা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995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একটিমাত্র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রায়হান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বুদ্ধিমান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453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মাহদী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সৎ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বুদ্ধিমান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বচনের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বৈকল্পিক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৩.প্রাকল্পিক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সমমানিক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নিষেধক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সংযৌগিক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অঙ্গবাক্যসমূহ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ও,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অপেক্ষক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বাক্যগুলোকে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সহযোগি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যোজক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(.)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রিফাত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শফিউল্লাহ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প্রতীকায়িত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R.S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29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বৈকল্পিক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আরোপিত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বৈকল্পিক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আনিকা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ফারজানা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প্রতীকায়িত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AvF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347</Words>
  <Application>Microsoft Office PowerPoint</Application>
  <PresentationFormat>On-screen Show (4:3)</PresentationFormat>
  <Paragraphs>56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181</cp:revision>
  <dcterms:created xsi:type="dcterms:W3CDTF">2006-08-16T00:00:00Z</dcterms:created>
  <dcterms:modified xsi:type="dcterms:W3CDTF">2017-05-22T08:21:05Z</dcterms:modified>
</cp:coreProperties>
</file>