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77" r:id="rId2"/>
    <p:sldId id="278" r:id="rId3"/>
    <p:sldId id="258" r:id="rId4"/>
    <p:sldId id="268" r:id="rId5"/>
    <p:sldId id="259" r:id="rId6"/>
    <p:sldId id="261" r:id="rId7"/>
    <p:sldId id="283" r:id="rId8"/>
    <p:sldId id="263" r:id="rId9"/>
    <p:sldId id="284" r:id="rId10"/>
    <p:sldId id="264" r:id="rId11"/>
    <p:sldId id="285" r:id="rId12"/>
    <p:sldId id="266" r:id="rId13"/>
    <p:sldId id="265" r:id="rId14"/>
    <p:sldId id="267" r:id="rId15"/>
    <p:sldId id="281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2" autoAdjust="0"/>
    <p:restoredTop sz="94963" autoAdjust="0"/>
  </p:normalViewPr>
  <p:slideViewPr>
    <p:cSldViewPr>
      <p:cViewPr varScale="1">
        <p:scale>
          <a:sx n="68" d="100"/>
          <a:sy n="68" d="100"/>
        </p:scale>
        <p:origin x="7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F1779C-3DE6-4274-B481-7E0127AA47FC}" type="doc">
      <dgm:prSet loTypeId="urn:microsoft.com/office/officeart/2005/8/layout/radial5" loCatId="cycle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21940AA-FC46-4CD7-8650-B4AB84171135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4000" dirty="0"/>
            <a:t>New  word</a:t>
          </a:r>
        </a:p>
      </dgm:t>
    </dgm:pt>
    <dgm:pt modelId="{07CDA641-4B3B-4AB4-8794-B236F3F345C2}" type="parTrans" cxnId="{32A71FF9-5594-4EBB-BF11-4BE831DB1C7C}">
      <dgm:prSet/>
      <dgm:spPr/>
      <dgm:t>
        <a:bodyPr/>
        <a:lstStyle/>
        <a:p>
          <a:endParaRPr lang="en-US"/>
        </a:p>
      </dgm:t>
    </dgm:pt>
    <dgm:pt modelId="{FAE479D7-DC55-4A82-BE82-F1DDF0C645BB}" type="sibTrans" cxnId="{32A71FF9-5594-4EBB-BF11-4BE831DB1C7C}">
      <dgm:prSet/>
      <dgm:spPr/>
      <dgm:t>
        <a:bodyPr/>
        <a:lstStyle/>
        <a:p>
          <a:endParaRPr lang="en-US"/>
        </a:p>
      </dgm:t>
    </dgm:pt>
    <dgm:pt modelId="{1A0BAC40-8A3A-4A94-AFF3-BB211DA8FB2B}">
      <dgm:prSet phldrT="[Text]" custT="1"/>
      <dgm:spPr>
        <a:solidFill>
          <a:srgbClr val="3333FF"/>
        </a:solidFill>
      </dgm:spPr>
      <dgm:t>
        <a:bodyPr/>
        <a:lstStyle/>
        <a:p>
          <a:r>
            <a:rPr lang="en-US" sz="4800" dirty="0"/>
            <a:t>Mat</a:t>
          </a:r>
        </a:p>
      </dgm:t>
    </dgm:pt>
    <dgm:pt modelId="{5A4FA012-1FAF-447C-85C8-2EB0E5C04D34}" type="parTrans" cxnId="{F4012AB3-DF4C-44D5-9AF6-092C25DCEB15}">
      <dgm:prSet/>
      <dgm:spPr/>
      <dgm:t>
        <a:bodyPr/>
        <a:lstStyle/>
        <a:p>
          <a:endParaRPr lang="en-US"/>
        </a:p>
      </dgm:t>
    </dgm:pt>
    <dgm:pt modelId="{A380975E-A788-461E-8890-38F1508136D0}" type="sibTrans" cxnId="{F4012AB3-DF4C-44D5-9AF6-092C25DCEB15}">
      <dgm:prSet/>
      <dgm:spPr/>
      <dgm:t>
        <a:bodyPr/>
        <a:lstStyle/>
        <a:p>
          <a:endParaRPr lang="en-US"/>
        </a:p>
      </dgm:t>
    </dgm:pt>
    <dgm:pt modelId="{F863CD9C-9E79-4282-9C32-A4D4C9779ED2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3200" dirty="0"/>
            <a:t>Phone </a:t>
          </a:r>
        </a:p>
      </dgm:t>
    </dgm:pt>
    <dgm:pt modelId="{BAA58785-4F3B-42E9-8116-D7333E9AC816}" type="parTrans" cxnId="{98237D22-E09E-4BEF-96C3-F964A6BB64B5}">
      <dgm:prSet/>
      <dgm:spPr/>
      <dgm:t>
        <a:bodyPr/>
        <a:lstStyle/>
        <a:p>
          <a:endParaRPr lang="en-US"/>
        </a:p>
      </dgm:t>
    </dgm:pt>
    <dgm:pt modelId="{78670E63-C608-4875-9ADC-08527C5C0CF7}" type="sibTrans" cxnId="{98237D22-E09E-4BEF-96C3-F964A6BB64B5}">
      <dgm:prSet/>
      <dgm:spPr/>
      <dgm:t>
        <a:bodyPr/>
        <a:lstStyle/>
        <a:p>
          <a:endParaRPr lang="en-US"/>
        </a:p>
      </dgm:t>
    </dgm:pt>
    <dgm:pt modelId="{CDEDD28D-9552-484D-8A0D-A9F15E21A17C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Rat </a:t>
          </a:r>
        </a:p>
      </dgm:t>
    </dgm:pt>
    <dgm:pt modelId="{44002E77-4C8F-4D5A-B38B-BA876171E506}" type="parTrans" cxnId="{D32CBFFC-1826-443B-89FB-527D12AA86B9}">
      <dgm:prSet/>
      <dgm:spPr/>
      <dgm:t>
        <a:bodyPr/>
        <a:lstStyle/>
        <a:p>
          <a:endParaRPr lang="en-US"/>
        </a:p>
      </dgm:t>
    </dgm:pt>
    <dgm:pt modelId="{A0478358-E882-42F1-BCA5-30EE37E9FD50}" type="sibTrans" cxnId="{D32CBFFC-1826-443B-89FB-527D12AA86B9}">
      <dgm:prSet/>
      <dgm:spPr/>
      <dgm:t>
        <a:bodyPr/>
        <a:lstStyle/>
        <a:p>
          <a:endParaRPr lang="en-US"/>
        </a:p>
      </dgm:t>
    </dgm:pt>
    <dgm:pt modelId="{2A15F316-90EC-4B98-AC7C-F8AB3022BEF7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Hat</a:t>
          </a:r>
        </a:p>
      </dgm:t>
    </dgm:pt>
    <dgm:pt modelId="{656429A0-2C6A-49E1-B7DF-AE2F96829C7A}" type="parTrans" cxnId="{40519885-44EE-4140-9766-7C703637C4EB}">
      <dgm:prSet/>
      <dgm:spPr/>
      <dgm:t>
        <a:bodyPr/>
        <a:lstStyle/>
        <a:p>
          <a:endParaRPr lang="en-US"/>
        </a:p>
      </dgm:t>
    </dgm:pt>
    <dgm:pt modelId="{B3C3C468-68C6-48BB-9C8E-BAF44B6C8409}" type="sibTrans" cxnId="{40519885-44EE-4140-9766-7C703637C4EB}">
      <dgm:prSet/>
      <dgm:spPr/>
      <dgm:t>
        <a:bodyPr/>
        <a:lstStyle/>
        <a:p>
          <a:endParaRPr lang="en-US"/>
        </a:p>
      </dgm:t>
    </dgm:pt>
    <dgm:pt modelId="{3A3EF869-357E-45DB-8ED6-980CA1CE1DBB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4400" dirty="0"/>
            <a:t>Ring </a:t>
          </a:r>
        </a:p>
      </dgm:t>
    </dgm:pt>
    <dgm:pt modelId="{FDAD0226-4D25-4131-9269-D5416FA2DCC3}" type="parTrans" cxnId="{1B0C8743-A4F3-46CC-A4E7-630F3655BD68}">
      <dgm:prSet/>
      <dgm:spPr/>
      <dgm:t>
        <a:bodyPr/>
        <a:lstStyle/>
        <a:p>
          <a:endParaRPr lang="en-US"/>
        </a:p>
      </dgm:t>
    </dgm:pt>
    <dgm:pt modelId="{931F8144-2BA6-4973-80FD-05F9B228CA2A}" type="sibTrans" cxnId="{1B0C8743-A4F3-46CC-A4E7-630F3655BD68}">
      <dgm:prSet/>
      <dgm:spPr/>
      <dgm:t>
        <a:bodyPr/>
        <a:lstStyle/>
        <a:p>
          <a:endParaRPr lang="en-US"/>
        </a:p>
      </dgm:t>
    </dgm:pt>
    <dgm:pt modelId="{A9B14028-168E-4C3A-B664-91DB541534A3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Cat</a:t>
          </a:r>
        </a:p>
      </dgm:t>
    </dgm:pt>
    <dgm:pt modelId="{EE370E5C-B8D5-40D5-B534-EEA60343144D}" type="parTrans" cxnId="{4FA6BA13-F270-4F4B-9A6E-A382B484D938}">
      <dgm:prSet/>
      <dgm:spPr/>
      <dgm:t>
        <a:bodyPr/>
        <a:lstStyle/>
        <a:p>
          <a:endParaRPr lang="en-US"/>
        </a:p>
      </dgm:t>
    </dgm:pt>
    <dgm:pt modelId="{5F69EFC8-E9E0-434F-9968-B174ED8A7B3F}" type="sibTrans" cxnId="{4FA6BA13-F270-4F4B-9A6E-A382B484D938}">
      <dgm:prSet/>
      <dgm:spPr/>
      <dgm:t>
        <a:bodyPr/>
        <a:lstStyle/>
        <a:p>
          <a:endParaRPr lang="en-US"/>
        </a:p>
      </dgm:t>
    </dgm:pt>
    <dgm:pt modelId="{14753724-6AF0-4F29-8FA0-CF2D9DF67BEE}" type="pres">
      <dgm:prSet presAssocID="{F5F1779C-3DE6-4274-B481-7E0127AA47F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8EA3516-A58D-4B03-84E2-36AFB03B5A53}" type="pres">
      <dgm:prSet presAssocID="{421940AA-FC46-4CD7-8650-B4AB84171135}" presName="centerShape" presStyleLbl="node0" presStyleIdx="0" presStyleCnt="1"/>
      <dgm:spPr/>
    </dgm:pt>
    <dgm:pt modelId="{55EFA5FC-883D-4E02-BB8E-9F6230FA77BC}" type="pres">
      <dgm:prSet presAssocID="{5A4FA012-1FAF-447C-85C8-2EB0E5C04D34}" presName="parTrans" presStyleLbl="sibTrans2D1" presStyleIdx="0" presStyleCnt="6"/>
      <dgm:spPr/>
    </dgm:pt>
    <dgm:pt modelId="{887B17B9-AF4F-45BB-88C4-42431D5ED62E}" type="pres">
      <dgm:prSet presAssocID="{5A4FA012-1FAF-447C-85C8-2EB0E5C04D34}" presName="connectorText" presStyleLbl="sibTrans2D1" presStyleIdx="0" presStyleCnt="6"/>
      <dgm:spPr/>
    </dgm:pt>
    <dgm:pt modelId="{CE6EB15C-F86E-4771-951E-819B34CA29AD}" type="pres">
      <dgm:prSet presAssocID="{1A0BAC40-8A3A-4A94-AFF3-BB211DA8FB2B}" presName="node" presStyleLbl="node1" presStyleIdx="0" presStyleCnt="6">
        <dgm:presLayoutVars>
          <dgm:bulletEnabled val="1"/>
        </dgm:presLayoutVars>
      </dgm:prSet>
      <dgm:spPr/>
    </dgm:pt>
    <dgm:pt modelId="{D584A0D0-0160-4FC3-B576-D603F0F39005}" type="pres">
      <dgm:prSet presAssocID="{BAA58785-4F3B-42E9-8116-D7333E9AC816}" presName="parTrans" presStyleLbl="sibTrans2D1" presStyleIdx="1" presStyleCnt="6"/>
      <dgm:spPr/>
    </dgm:pt>
    <dgm:pt modelId="{C316325F-179D-4F03-9473-7783349D9746}" type="pres">
      <dgm:prSet presAssocID="{BAA58785-4F3B-42E9-8116-D7333E9AC816}" presName="connectorText" presStyleLbl="sibTrans2D1" presStyleIdx="1" presStyleCnt="6"/>
      <dgm:spPr/>
    </dgm:pt>
    <dgm:pt modelId="{A627ADA1-6CCF-44DD-AD82-9E817403BB16}" type="pres">
      <dgm:prSet presAssocID="{F863CD9C-9E79-4282-9C32-A4D4C9779ED2}" presName="node" presStyleLbl="node1" presStyleIdx="1" presStyleCnt="6">
        <dgm:presLayoutVars>
          <dgm:bulletEnabled val="1"/>
        </dgm:presLayoutVars>
      </dgm:prSet>
      <dgm:spPr/>
    </dgm:pt>
    <dgm:pt modelId="{16378812-2F7F-4ACD-8858-836CC007A059}" type="pres">
      <dgm:prSet presAssocID="{44002E77-4C8F-4D5A-B38B-BA876171E506}" presName="parTrans" presStyleLbl="sibTrans2D1" presStyleIdx="2" presStyleCnt="6"/>
      <dgm:spPr/>
    </dgm:pt>
    <dgm:pt modelId="{5A5F5E2A-74F0-4737-B834-0FD4F6AF20AA}" type="pres">
      <dgm:prSet presAssocID="{44002E77-4C8F-4D5A-B38B-BA876171E506}" presName="connectorText" presStyleLbl="sibTrans2D1" presStyleIdx="2" presStyleCnt="6"/>
      <dgm:spPr/>
    </dgm:pt>
    <dgm:pt modelId="{12E8353F-BA58-4C22-A598-50CC89E2A76C}" type="pres">
      <dgm:prSet presAssocID="{CDEDD28D-9552-484D-8A0D-A9F15E21A17C}" presName="node" presStyleLbl="node1" presStyleIdx="2" presStyleCnt="6">
        <dgm:presLayoutVars>
          <dgm:bulletEnabled val="1"/>
        </dgm:presLayoutVars>
      </dgm:prSet>
      <dgm:spPr/>
    </dgm:pt>
    <dgm:pt modelId="{8DB760A5-EAF3-4B00-84CB-2C5C61458165}" type="pres">
      <dgm:prSet presAssocID="{656429A0-2C6A-49E1-B7DF-AE2F96829C7A}" presName="parTrans" presStyleLbl="sibTrans2D1" presStyleIdx="3" presStyleCnt="6"/>
      <dgm:spPr/>
    </dgm:pt>
    <dgm:pt modelId="{E167644C-A180-44AA-B4C9-5EC3E288542F}" type="pres">
      <dgm:prSet presAssocID="{656429A0-2C6A-49E1-B7DF-AE2F96829C7A}" presName="connectorText" presStyleLbl="sibTrans2D1" presStyleIdx="3" presStyleCnt="6"/>
      <dgm:spPr/>
    </dgm:pt>
    <dgm:pt modelId="{87F2B6CA-7325-41F3-97D8-CE89570742A6}" type="pres">
      <dgm:prSet presAssocID="{2A15F316-90EC-4B98-AC7C-F8AB3022BEF7}" presName="node" presStyleLbl="node1" presStyleIdx="3" presStyleCnt="6">
        <dgm:presLayoutVars>
          <dgm:bulletEnabled val="1"/>
        </dgm:presLayoutVars>
      </dgm:prSet>
      <dgm:spPr/>
    </dgm:pt>
    <dgm:pt modelId="{50E4E543-CA9E-4C92-9FF0-03E3493B9945}" type="pres">
      <dgm:prSet presAssocID="{EE370E5C-B8D5-40D5-B534-EEA60343144D}" presName="parTrans" presStyleLbl="sibTrans2D1" presStyleIdx="4" presStyleCnt="6"/>
      <dgm:spPr/>
    </dgm:pt>
    <dgm:pt modelId="{D796F2E3-F623-4340-8FE9-8B35B3140FD0}" type="pres">
      <dgm:prSet presAssocID="{EE370E5C-B8D5-40D5-B534-EEA60343144D}" presName="connectorText" presStyleLbl="sibTrans2D1" presStyleIdx="4" presStyleCnt="6"/>
      <dgm:spPr/>
    </dgm:pt>
    <dgm:pt modelId="{8CD2A999-58D5-4C0B-AA91-C7EF7B992B68}" type="pres">
      <dgm:prSet presAssocID="{A9B14028-168E-4C3A-B664-91DB541534A3}" presName="node" presStyleLbl="node1" presStyleIdx="4" presStyleCnt="6">
        <dgm:presLayoutVars>
          <dgm:bulletEnabled val="1"/>
        </dgm:presLayoutVars>
      </dgm:prSet>
      <dgm:spPr/>
    </dgm:pt>
    <dgm:pt modelId="{8546A614-C944-4EFE-AD94-D789BA19E8D7}" type="pres">
      <dgm:prSet presAssocID="{FDAD0226-4D25-4131-9269-D5416FA2DCC3}" presName="parTrans" presStyleLbl="sibTrans2D1" presStyleIdx="5" presStyleCnt="6"/>
      <dgm:spPr/>
    </dgm:pt>
    <dgm:pt modelId="{84ED0A19-03CB-49B4-BCD7-617BF1AAC031}" type="pres">
      <dgm:prSet presAssocID="{FDAD0226-4D25-4131-9269-D5416FA2DCC3}" presName="connectorText" presStyleLbl="sibTrans2D1" presStyleIdx="5" presStyleCnt="6"/>
      <dgm:spPr/>
    </dgm:pt>
    <dgm:pt modelId="{DFFDC13F-B5C0-4CA1-9106-4CAC3FB07B96}" type="pres">
      <dgm:prSet presAssocID="{3A3EF869-357E-45DB-8ED6-980CA1CE1DBB}" presName="node" presStyleLbl="node1" presStyleIdx="5" presStyleCnt="6">
        <dgm:presLayoutVars>
          <dgm:bulletEnabled val="1"/>
        </dgm:presLayoutVars>
      </dgm:prSet>
      <dgm:spPr/>
    </dgm:pt>
  </dgm:ptLst>
  <dgm:cxnLst>
    <dgm:cxn modelId="{6AA2C0A9-00AE-4085-8987-AA08C9B19A6E}" type="presOf" srcId="{F863CD9C-9E79-4282-9C32-A4D4C9779ED2}" destId="{A627ADA1-6CCF-44DD-AD82-9E817403BB16}" srcOrd="0" destOrd="0" presId="urn:microsoft.com/office/officeart/2005/8/layout/radial5"/>
    <dgm:cxn modelId="{78F43035-8149-4E59-884A-3E89DBE8F180}" type="presOf" srcId="{EE370E5C-B8D5-40D5-B534-EEA60343144D}" destId="{50E4E543-CA9E-4C92-9FF0-03E3493B9945}" srcOrd="0" destOrd="0" presId="urn:microsoft.com/office/officeart/2005/8/layout/radial5"/>
    <dgm:cxn modelId="{32A71FF9-5594-4EBB-BF11-4BE831DB1C7C}" srcId="{F5F1779C-3DE6-4274-B481-7E0127AA47FC}" destId="{421940AA-FC46-4CD7-8650-B4AB84171135}" srcOrd="0" destOrd="0" parTransId="{07CDA641-4B3B-4AB4-8794-B236F3F345C2}" sibTransId="{FAE479D7-DC55-4A82-BE82-F1DDF0C645BB}"/>
    <dgm:cxn modelId="{1B0C8743-A4F3-46CC-A4E7-630F3655BD68}" srcId="{421940AA-FC46-4CD7-8650-B4AB84171135}" destId="{3A3EF869-357E-45DB-8ED6-980CA1CE1DBB}" srcOrd="5" destOrd="0" parTransId="{FDAD0226-4D25-4131-9269-D5416FA2DCC3}" sibTransId="{931F8144-2BA6-4973-80FD-05F9B228CA2A}"/>
    <dgm:cxn modelId="{5955BFA5-8579-47A6-9D6A-8A8CE45EB545}" type="presOf" srcId="{3A3EF869-357E-45DB-8ED6-980CA1CE1DBB}" destId="{DFFDC13F-B5C0-4CA1-9106-4CAC3FB07B96}" srcOrd="0" destOrd="0" presId="urn:microsoft.com/office/officeart/2005/8/layout/radial5"/>
    <dgm:cxn modelId="{9C1FE230-A67F-485B-84FD-68521E3BAFFC}" type="presOf" srcId="{5A4FA012-1FAF-447C-85C8-2EB0E5C04D34}" destId="{887B17B9-AF4F-45BB-88C4-42431D5ED62E}" srcOrd="1" destOrd="0" presId="urn:microsoft.com/office/officeart/2005/8/layout/radial5"/>
    <dgm:cxn modelId="{20532B2D-110C-404F-9DE8-1A4FEB6494AA}" type="presOf" srcId="{2A15F316-90EC-4B98-AC7C-F8AB3022BEF7}" destId="{87F2B6CA-7325-41F3-97D8-CE89570742A6}" srcOrd="0" destOrd="0" presId="urn:microsoft.com/office/officeart/2005/8/layout/radial5"/>
    <dgm:cxn modelId="{F4012AB3-DF4C-44D5-9AF6-092C25DCEB15}" srcId="{421940AA-FC46-4CD7-8650-B4AB84171135}" destId="{1A0BAC40-8A3A-4A94-AFF3-BB211DA8FB2B}" srcOrd="0" destOrd="0" parTransId="{5A4FA012-1FAF-447C-85C8-2EB0E5C04D34}" sibTransId="{A380975E-A788-461E-8890-38F1508136D0}"/>
    <dgm:cxn modelId="{FB4B87AB-DD06-4CB8-B248-DA9E5EDF5E98}" type="presOf" srcId="{FDAD0226-4D25-4131-9269-D5416FA2DCC3}" destId="{84ED0A19-03CB-49B4-BCD7-617BF1AAC031}" srcOrd="1" destOrd="0" presId="urn:microsoft.com/office/officeart/2005/8/layout/radial5"/>
    <dgm:cxn modelId="{D32CBFFC-1826-443B-89FB-527D12AA86B9}" srcId="{421940AA-FC46-4CD7-8650-B4AB84171135}" destId="{CDEDD28D-9552-484D-8A0D-A9F15E21A17C}" srcOrd="2" destOrd="0" parTransId="{44002E77-4C8F-4D5A-B38B-BA876171E506}" sibTransId="{A0478358-E882-42F1-BCA5-30EE37E9FD50}"/>
    <dgm:cxn modelId="{4FA6BA13-F270-4F4B-9A6E-A382B484D938}" srcId="{421940AA-FC46-4CD7-8650-B4AB84171135}" destId="{A9B14028-168E-4C3A-B664-91DB541534A3}" srcOrd="4" destOrd="0" parTransId="{EE370E5C-B8D5-40D5-B534-EEA60343144D}" sibTransId="{5F69EFC8-E9E0-434F-9968-B174ED8A7B3F}"/>
    <dgm:cxn modelId="{F4C40E63-DCC4-4DA4-B43B-35ECB34A8B29}" type="presOf" srcId="{656429A0-2C6A-49E1-B7DF-AE2F96829C7A}" destId="{8DB760A5-EAF3-4B00-84CB-2C5C61458165}" srcOrd="0" destOrd="0" presId="urn:microsoft.com/office/officeart/2005/8/layout/radial5"/>
    <dgm:cxn modelId="{FF06C52C-CDD7-453D-81C9-1C5B7C77CD84}" type="presOf" srcId="{CDEDD28D-9552-484D-8A0D-A9F15E21A17C}" destId="{12E8353F-BA58-4C22-A598-50CC89E2A76C}" srcOrd="0" destOrd="0" presId="urn:microsoft.com/office/officeart/2005/8/layout/radial5"/>
    <dgm:cxn modelId="{34E33943-02E1-4701-86E7-45E72F3A33C7}" type="presOf" srcId="{FDAD0226-4D25-4131-9269-D5416FA2DCC3}" destId="{8546A614-C944-4EFE-AD94-D789BA19E8D7}" srcOrd="0" destOrd="0" presId="urn:microsoft.com/office/officeart/2005/8/layout/radial5"/>
    <dgm:cxn modelId="{55801472-5B1D-4963-81CB-9346191F8519}" type="presOf" srcId="{421940AA-FC46-4CD7-8650-B4AB84171135}" destId="{B8EA3516-A58D-4B03-84E2-36AFB03B5A53}" srcOrd="0" destOrd="0" presId="urn:microsoft.com/office/officeart/2005/8/layout/radial5"/>
    <dgm:cxn modelId="{40519885-44EE-4140-9766-7C703637C4EB}" srcId="{421940AA-FC46-4CD7-8650-B4AB84171135}" destId="{2A15F316-90EC-4B98-AC7C-F8AB3022BEF7}" srcOrd="3" destOrd="0" parTransId="{656429A0-2C6A-49E1-B7DF-AE2F96829C7A}" sibTransId="{B3C3C468-68C6-48BB-9C8E-BAF44B6C8409}"/>
    <dgm:cxn modelId="{CCD017A7-99E3-42CA-B9EF-2A804259EF22}" type="presOf" srcId="{BAA58785-4F3B-42E9-8116-D7333E9AC816}" destId="{D584A0D0-0160-4FC3-B576-D603F0F39005}" srcOrd="0" destOrd="0" presId="urn:microsoft.com/office/officeart/2005/8/layout/radial5"/>
    <dgm:cxn modelId="{322C21D7-BB94-4544-9C8B-84653BDC37B9}" type="presOf" srcId="{BAA58785-4F3B-42E9-8116-D7333E9AC816}" destId="{C316325F-179D-4F03-9473-7783349D9746}" srcOrd="1" destOrd="0" presId="urn:microsoft.com/office/officeart/2005/8/layout/radial5"/>
    <dgm:cxn modelId="{7C8B8A47-6AD2-45A9-BAE0-E0EEE5A2040A}" type="presOf" srcId="{5A4FA012-1FAF-447C-85C8-2EB0E5C04D34}" destId="{55EFA5FC-883D-4E02-BB8E-9F6230FA77BC}" srcOrd="0" destOrd="0" presId="urn:microsoft.com/office/officeart/2005/8/layout/radial5"/>
    <dgm:cxn modelId="{A34C624A-8C25-45A1-ABFE-7F18A4A87625}" type="presOf" srcId="{44002E77-4C8F-4D5A-B38B-BA876171E506}" destId="{5A5F5E2A-74F0-4737-B834-0FD4F6AF20AA}" srcOrd="1" destOrd="0" presId="urn:microsoft.com/office/officeart/2005/8/layout/radial5"/>
    <dgm:cxn modelId="{F3901ED6-B964-437C-93FE-711BA0D0AAF7}" type="presOf" srcId="{1A0BAC40-8A3A-4A94-AFF3-BB211DA8FB2B}" destId="{CE6EB15C-F86E-4771-951E-819B34CA29AD}" srcOrd="0" destOrd="0" presId="urn:microsoft.com/office/officeart/2005/8/layout/radial5"/>
    <dgm:cxn modelId="{BB1814CE-146E-4D69-BDE1-5C3F04F6B24D}" type="presOf" srcId="{EE370E5C-B8D5-40D5-B534-EEA60343144D}" destId="{D796F2E3-F623-4340-8FE9-8B35B3140FD0}" srcOrd="1" destOrd="0" presId="urn:microsoft.com/office/officeart/2005/8/layout/radial5"/>
    <dgm:cxn modelId="{6AA4300E-D2D3-4847-AE7A-6CE49C6302B0}" type="presOf" srcId="{F5F1779C-3DE6-4274-B481-7E0127AA47FC}" destId="{14753724-6AF0-4F29-8FA0-CF2D9DF67BEE}" srcOrd="0" destOrd="0" presId="urn:microsoft.com/office/officeart/2005/8/layout/radial5"/>
    <dgm:cxn modelId="{948FC0B9-6DA6-400B-89EF-B4956E58DFCA}" type="presOf" srcId="{A9B14028-168E-4C3A-B664-91DB541534A3}" destId="{8CD2A999-58D5-4C0B-AA91-C7EF7B992B68}" srcOrd="0" destOrd="0" presId="urn:microsoft.com/office/officeart/2005/8/layout/radial5"/>
    <dgm:cxn modelId="{98237D22-E09E-4BEF-96C3-F964A6BB64B5}" srcId="{421940AA-FC46-4CD7-8650-B4AB84171135}" destId="{F863CD9C-9E79-4282-9C32-A4D4C9779ED2}" srcOrd="1" destOrd="0" parTransId="{BAA58785-4F3B-42E9-8116-D7333E9AC816}" sibTransId="{78670E63-C608-4875-9ADC-08527C5C0CF7}"/>
    <dgm:cxn modelId="{5CE8EF57-DA80-491E-BEE2-54E875391CDB}" type="presOf" srcId="{656429A0-2C6A-49E1-B7DF-AE2F96829C7A}" destId="{E167644C-A180-44AA-B4C9-5EC3E288542F}" srcOrd="1" destOrd="0" presId="urn:microsoft.com/office/officeart/2005/8/layout/radial5"/>
    <dgm:cxn modelId="{92D8A83C-E953-4CE8-B0E8-3F8F3F50BDBF}" type="presOf" srcId="{44002E77-4C8F-4D5A-B38B-BA876171E506}" destId="{16378812-2F7F-4ACD-8858-836CC007A059}" srcOrd="0" destOrd="0" presId="urn:microsoft.com/office/officeart/2005/8/layout/radial5"/>
    <dgm:cxn modelId="{8144038C-B8D5-4733-855E-1345834843F1}" type="presParOf" srcId="{14753724-6AF0-4F29-8FA0-CF2D9DF67BEE}" destId="{B8EA3516-A58D-4B03-84E2-36AFB03B5A53}" srcOrd="0" destOrd="0" presId="urn:microsoft.com/office/officeart/2005/8/layout/radial5"/>
    <dgm:cxn modelId="{24ECF889-AD8E-4ABD-8080-8DF2BEFBFAB9}" type="presParOf" srcId="{14753724-6AF0-4F29-8FA0-CF2D9DF67BEE}" destId="{55EFA5FC-883D-4E02-BB8E-9F6230FA77BC}" srcOrd="1" destOrd="0" presId="urn:microsoft.com/office/officeart/2005/8/layout/radial5"/>
    <dgm:cxn modelId="{DB3BF1DE-587B-45A1-8B12-F9D020C82DF8}" type="presParOf" srcId="{55EFA5FC-883D-4E02-BB8E-9F6230FA77BC}" destId="{887B17B9-AF4F-45BB-88C4-42431D5ED62E}" srcOrd="0" destOrd="0" presId="urn:microsoft.com/office/officeart/2005/8/layout/radial5"/>
    <dgm:cxn modelId="{2CC136C9-FE65-4221-AD90-D8EDB0F521E3}" type="presParOf" srcId="{14753724-6AF0-4F29-8FA0-CF2D9DF67BEE}" destId="{CE6EB15C-F86E-4771-951E-819B34CA29AD}" srcOrd="2" destOrd="0" presId="urn:microsoft.com/office/officeart/2005/8/layout/radial5"/>
    <dgm:cxn modelId="{7A174F84-6449-410B-B569-3D585F665E9A}" type="presParOf" srcId="{14753724-6AF0-4F29-8FA0-CF2D9DF67BEE}" destId="{D584A0D0-0160-4FC3-B576-D603F0F39005}" srcOrd="3" destOrd="0" presId="urn:microsoft.com/office/officeart/2005/8/layout/radial5"/>
    <dgm:cxn modelId="{1E05467D-2C33-40FE-A62B-708431A88E20}" type="presParOf" srcId="{D584A0D0-0160-4FC3-B576-D603F0F39005}" destId="{C316325F-179D-4F03-9473-7783349D9746}" srcOrd="0" destOrd="0" presId="urn:microsoft.com/office/officeart/2005/8/layout/radial5"/>
    <dgm:cxn modelId="{67DE85D1-E316-401B-B72D-41D6133E1572}" type="presParOf" srcId="{14753724-6AF0-4F29-8FA0-CF2D9DF67BEE}" destId="{A627ADA1-6CCF-44DD-AD82-9E817403BB16}" srcOrd="4" destOrd="0" presId="urn:microsoft.com/office/officeart/2005/8/layout/radial5"/>
    <dgm:cxn modelId="{3E20EF35-1E1E-4E2B-911A-2C70C2C6241A}" type="presParOf" srcId="{14753724-6AF0-4F29-8FA0-CF2D9DF67BEE}" destId="{16378812-2F7F-4ACD-8858-836CC007A059}" srcOrd="5" destOrd="0" presId="urn:microsoft.com/office/officeart/2005/8/layout/radial5"/>
    <dgm:cxn modelId="{AD79F28E-6BA2-42B8-B0CB-4E73A7131F0D}" type="presParOf" srcId="{16378812-2F7F-4ACD-8858-836CC007A059}" destId="{5A5F5E2A-74F0-4737-B834-0FD4F6AF20AA}" srcOrd="0" destOrd="0" presId="urn:microsoft.com/office/officeart/2005/8/layout/radial5"/>
    <dgm:cxn modelId="{5E097E6E-4FF1-4525-B2AA-C4D6C6404965}" type="presParOf" srcId="{14753724-6AF0-4F29-8FA0-CF2D9DF67BEE}" destId="{12E8353F-BA58-4C22-A598-50CC89E2A76C}" srcOrd="6" destOrd="0" presId="urn:microsoft.com/office/officeart/2005/8/layout/radial5"/>
    <dgm:cxn modelId="{9B6DA6AC-E1C5-4AC8-8913-1F126A13C369}" type="presParOf" srcId="{14753724-6AF0-4F29-8FA0-CF2D9DF67BEE}" destId="{8DB760A5-EAF3-4B00-84CB-2C5C61458165}" srcOrd="7" destOrd="0" presId="urn:microsoft.com/office/officeart/2005/8/layout/radial5"/>
    <dgm:cxn modelId="{4EABF84C-ED8F-4D82-898A-CC68D44D5480}" type="presParOf" srcId="{8DB760A5-EAF3-4B00-84CB-2C5C61458165}" destId="{E167644C-A180-44AA-B4C9-5EC3E288542F}" srcOrd="0" destOrd="0" presId="urn:microsoft.com/office/officeart/2005/8/layout/radial5"/>
    <dgm:cxn modelId="{A235C74A-A4C9-4A6B-9177-CDC7F3740292}" type="presParOf" srcId="{14753724-6AF0-4F29-8FA0-CF2D9DF67BEE}" destId="{87F2B6CA-7325-41F3-97D8-CE89570742A6}" srcOrd="8" destOrd="0" presId="urn:microsoft.com/office/officeart/2005/8/layout/radial5"/>
    <dgm:cxn modelId="{FBAF9360-ECA1-4329-94C2-7E361A2A7C31}" type="presParOf" srcId="{14753724-6AF0-4F29-8FA0-CF2D9DF67BEE}" destId="{50E4E543-CA9E-4C92-9FF0-03E3493B9945}" srcOrd="9" destOrd="0" presId="urn:microsoft.com/office/officeart/2005/8/layout/radial5"/>
    <dgm:cxn modelId="{CC43F4CC-C10A-4841-ABA1-8AA4DA7F8D5B}" type="presParOf" srcId="{50E4E543-CA9E-4C92-9FF0-03E3493B9945}" destId="{D796F2E3-F623-4340-8FE9-8B35B3140FD0}" srcOrd="0" destOrd="0" presId="urn:microsoft.com/office/officeart/2005/8/layout/radial5"/>
    <dgm:cxn modelId="{FF27C350-6E8B-4E39-895A-D3732EEC73E8}" type="presParOf" srcId="{14753724-6AF0-4F29-8FA0-CF2D9DF67BEE}" destId="{8CD2A999-58D5-4C0B-AA91-C7EF7B992B68}" srcOrd="10" destOrd="0" presId="urn:microsoft.com/office/officeart/2005/8/layout/radial5"/>
    <dgm:cxn modelId="{BFD110A5-1E8B-4237-854D-BEB2D13564B6}" type="presParOf" srcId="{14753724-6AF0-4F29-8FA0-CF2D9DF67BEE}" destId="{8546A614-C944-4EFE-AD94-D789BA19E8D7}" srcOrd="11" destOrd="0" presId="urn:microsoft.com/office/officeart/2005/8/layout/radial5"/>
    <dgm:cxn modelId="{2705A859-2D77-49F7-876E-1151B81C3852}" type="presParOf" srcId="{8546A614-C944-4EFE-AD94-D789BA19E8D7}" destId="{84ED0A19-03CB-49B4-BCD7-617BF1AAC031}" srcOrd="0" destOrd="0" presId="urn:microsoft.com/office/officeart/2005/8/layout/radial5"/>
    <dgm:cxn modelId="{16AA67F6-5DC6-4777-9E9D-A06D8345D42D}" type="presParOf" srcId="{14753724-6AF0-4F29-8FA0-CF2D9DF67BEE}" destId="{DFFDC13F-B5C0-4CA1-9106-4CAC3FB07B96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EA3516-A58D-4B03-84E2-36AFB03B5A53}">
      <dsp:nvSpPr>
        <dsp:cNvPr id="0" name=""/>
        <dsp:cNvSpPr/>
      </dsp:nvSpPr>
      <dsp:spPr>
        <a:xfrm>
          <a:off x="3680147" y="2499047"/>
          <a:ext cx="1783705" cy="1783705"/>
        </a:xfrm>
        <a:prstGeom prst="ellipse">
          <a:avLst/>
        </a:prstGeom>
        <a:solidFill>
          <a:srgbClr val="002060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New  word</a:t>
          </a:r>
        </a:p>
      </dsp:txBody>
      <dsp:txXfrm>
        <a:off x="3941365" y="2760265"/>
        <a:ext cx="1261269" cy="1261269"/>
      </dsp:txXfrm>
    </dsp:sp>
    <dsp:sp modelId="{55EFA5FC-883D-4E02-BB8E-9F6230FA77BC}">
      <dsp:nvSpPr>
        <dsp:cNvPr id="0" name=""/>
        <dsp:cNvSpPr/>
      </dsp:nvSpPr>
      <dsp:spPr>
        <a:xfrm rot="16200000">
          <a:off x="4383528" y="1850879"/>
          <a:ext cx="376943" cy="6064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4440070" y="2028713"/>
        <a:ext cx="263860" cy="363875"/>
      </dsp:txXfrm>
    </dsp:sp>
    <dsp:sp modelId="{CE6EB15C-F86E-4771-951E-819B34CA29AD}">
      <dsp:nvSpPr>
        <dsp:cNvPr id="0" name=""/>
        <dsp:cNvSpPr/>
      </dsp:nvSpPr>
      <dsp:spPr>
        <a:xfrm>
          <a:off x="3680147" y="4128"/>
          <a:ext cx="1783705" cy="1783705"/>
        </a:xfrm>
        <a:prstGeom prst="ellipse">
          <a:avLst/>
        </a:prstGeom>
        <a:solidFill>
          <a:srgbClr val="3333FF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Mat</a:t>
          </a:r>
        </a:p>
      </dsp:txBody>
      <dsp:txXfrm>
        <a:off x="3941365" y="265346"/>
        <a:ext cx="1261269" cy="1261269"/>
      </dsp:txXfrm>
    </dsp:sp>
    <dsp:sp modelId="{D584A0D0-0160-4FC3-B576-D603F0F39005}">
      <dsp:nvSpPr>
        <dsp:cNvPr id="0" name=""/>
        <dsp:cNvSpPr/>
      </dsp:nvSpPr>
      <dsp:spPr>
        <a:xfrm rot="19800000">
          <a:off x="5454620" y="2469274"/>
          <a:ext cx="376943" cy="6064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32638"/>
                <a:satOff val="-1886"/>
                <a:lumOff val="2588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hueOff val="-32638"/>
                <a:satOff val="-1886"/>
                <a:lumOff val="2588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hueOff val="-32638"/>
                <a:satOff val="-1886"/>
                <a:lumOff val="2588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hueOff val="-32638"/>
                <a:satOff val="-1886"/>
                <a:lumOff val="2588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hueOff val="-32638"/>
                <a:satOff val="-1886"/>
                <a:lumOff val="2588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hueOff val="-32638"/>
                <a:satOff val="-1886"/>
                <a:lumOff val="2588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5462195" y="2618837"/>
        <a:ext cx="263860" cy="363875"/>
      </dsp:txXfrm>
    </dsp:sp>
    <dsp:sp modelId="{A627ADA1-6CCF-44DD-AD82-9E817403BB16}">
      <dsp:nvSpPr>
        <dsp:cNvPr id="0" name=""/>
        <dsp:cNvSpPr/>
      </dsp:nvSpPr>
      <dsp:spPr>
        <a:xfrm>
          <a:off x="5840810" y="1251588"/>
          <a:ext cx="1783705" cy="1783705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Phone </a:t>
          </a:r>
        </a:p>
      </dsp:txBody>
      <dsp:txXfrm>
        <a:off x="6102028" y="1512806"/>
        <a:ext cx="1261269" cy="1261269"/>
      </dsp:txXfrm>
    </dsp:sp>
    <dsp:sp modelId="{16378812-2F7F-4ACD-8858-836CC007A059}">
      <dsp:nvSpPr>
        <dsp:cNvPr id="0" name=""/>
        <dsp:cNvSpPr/>
      </dsp:nvSpPr>
      <dsp:spPr>
        <a:xfrm rot="1800000">
          <a:off x="5454620" y="3706065"/>
          <a:ext cx="376943" cy="6064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65276"/>
                <a:satOff val="-3773"/>
                <a:lumOff val="5176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hueOff val="-65276"/>
                <a:satOff val="-3773"/>
                <a:lumOff val="5176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hueOff val="-65276"/>
                <a:satOff val="-3773"/>
                <a:lumOff val="5176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hueOff val="-65276"/>
                <a:satOff val="-3773"/>
                <a:lumOff val="5176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hueOff val="-65276"/>
                <a:satOff val="-3773"/>
                <a:lumOff val="5176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hueOff val="-65276"/>
                <a:satOff val="-3773"/>
                <a:lumOff val="5176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5462195" y="3799086"/>
        <a:ext cx="263860" cy="363875"/>
      </dsp:txXfrm>
    </dsp:sp>
    <dsp:sp modelId="{12E8353F-BA58-4C22-A598-50CC89E2A76C}">
      <dsp:nvSpPr>
        <dsp:cNvPr id="0" name=""/>
        <dsp:cNvSpPr/>
      </dsp:nvSpPr>
      <dsp:spPr>
        <a:xfrm>
          <a:off x="5840810" y="3746506"/>
          <a:ext cx="1783705" cy="1783705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Rat </a:t>
          </a:r>
        </a:p>
      </dsp:txBody>
      <dsp:txXfrm>
        <a:off x="6102028" y="4007724"/>
        <a:ext cx="1261269" cy="1261269"/>
      </dsp:txXfrm>
    </dsp:sp>
    <dsp:sp modelId="{8DB760A5-EAF3-4B00-84CB-2C5C61458165}">
      <dsp:nvSpPr>
        <dsp:cNvPr id="0" name=""/>
        <dsp:cNvSpPr/>
      </dsp:nvSpPr>
      <dsp:spPr>
        <a:xfrm rot="5400000">
          <a:off x="4383528" y="4324461"/>
          <a:ext cx="376943" cy="6064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97914"/>
                <a:satOff val="-5659"/>
                <a:lumOff val="7765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hueOff val="-97914"/>
                <a:satOff val="-5659"/>
                <a:lumOff val="7765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hueOff val="-97914"/>
                <a:satOff val="-5659"/>
                <a:lumOff val="7765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hueOff val="-97914"/>
                <a:satOff val="-5659"/>
                <a:lumOff val="7765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hueOff val="-97914"/>
                <a:satOff val="-5659"/>
                <a:lumOff val="7765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hueOff val="-97914"/>
                <a:satOff val="-5659"/>
                <a:lumOff val="7765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4440070" y="4389212"/>
        <a:ext cx="263860" cy="363875"/>
      </dsp:txXfrm>
    </dsp:sp>
    <dsp:sp modelId="{87F2B6CA-7325-41F3-97D8-CE89570742A6}">
      <dsp:nvSpPr>
        <dsp:cNvPr id="0" name=""/>
        <dsp:cNvSpPr/>
      </dsp:nvSpPr>
      <dsp:spPr>
        <a:xfrm>
          <a:off x="3680147" y="4993966"/>
          <a:ext cx="1783705" cy="1783705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Hat</a:t>
          </a:r>
        </a:p>
      </dsp:txBody>
      <dsp:txXfrm>
        <a:off x="3941365" y="5255184"/>
        <a:ext cx="1261269" cy="1261269"/>
      </dsp:txXfrm>
    </dsp:sp>
    <dsp:sp modelId="{50E4E543-CA9E-4C92-9FF0-03E3493B9945}">
      <dsp:nvSpPr>
        <dsp:cNvPr id="0" name=""/>
        <dsp:cNvSpPr/>
      </dsp:nvSpPr>
      <dsp:spPr>
        <a:xfrm rot="9000000">
          <a:off x="3312435" y="3706065"/>
          <a:ext cx="376943" cy="6064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30552"/>
                <a:satOff val="-7546"/>
                <a:lumOff val="10353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hueOff val="-130552"/>
                <a:satOff val="-7546"/>
                <a:lumOff val="10353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hueOff val="-130552"/>
                <a:satOff val="-7546"/>
                <a:lumOff val="10353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hueOff val="-130552"/>
                <a:satOff val="-7546"/>
                <a:lumOff val="10353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hueOff val="-130552"/>
                <a:satOff val="-7546"/>
                <a:lumOff val="10353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hueOff val="-130552"/>
                <a:satOff val="-7546"/>
                <a:lumOff val="10353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 rot="10800000">
        <a:off x="3417943" y="3799086"/>
        <a:ext cx="263860" cy="363875"/>
      </dsp:txXfrm>
    </dsp:sp>
    <dsp:sp modelId="{8CD2A999-58D5-4C0B-AA91-C7EF7B992B68}">
      <dsp:nvSpPr>
        <dsp:cNvPr id="0" name=""/>
        <dsp:cNvSpPr/>
      </dsp:nvSpPr>
      <dsp:spPr>
        <a:xfrm>
          <a:off x="1519484" y="3746506"/>
          <a:ext cx="1783705" cy="1783705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Cat</a:t>
          </a:r>
        </a:p>
      </dsp:txBody>
      <dsp:txXfrm>
        <a:off x="1780702" y="4007724"/>
        <a:ext cx="1261269" cy="1261269"/>
      </dsp:txXfrm>
    </dsp:sp>
    <dsp:sp modelId="{8546A614-C944-4EFE-AD94-D789BA19E8D7}">
      <dsp:nvSpPr>
        <dsp:cNvPr id="0" name=""/>
        <dsp:cNvSpPr/>
      </dsp:nvSpPr>
      <dsp:spPr>
        <a:xfrm rot="12600000">
          <a:off x="3312435" y="2469274"/>
          <a:ext cx="376943" cy="6064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63190"/>
                <a:satOff val="-9432"/>
                <a:lumOff val="12941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hueOff val="-163190"/>
                <a:satOff val="-9432"/>
                <a:lumOff val="12941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hueOff val="-163190"/>
                <a:satOff val="-9432"/>
                <a:lumOff val="12941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hueOff val="-163190"/>
                <a:satOff val="-9432"/>
                <a:lumOff val="12941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hueOff val="-163190"/>
                <a:satOff val="-9432"/>
                <a:lumOff val="12941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hueOff val="-163190"/>
                <a:satOff val="-9432"/>
                <a:lumOff val="12941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 rot="10800000">
        <a:off x="3417943" y="2618837"/>
        <a:ext cx="263860" cy="363875"/>
      </dsp:txXfrm>
    </dsp:sp>
    <dsp:sp modelId="{DFFDC13F-B5C0-4CA1-9106-4CAC3FB07B96}">
      <dsp:nvSpPr>
        <dsp:cNvPr id="0" name=""/>
        <dsp:cNvSpPr/>
      </dsp:nvSpPr>
      <dsp:spPr>
        <a:xfrm>
          <a:off x="1519484" y="1251588"/>
          <a:ext cx="1783705" cy="1783705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Ring </a:t>
          </a:r>
        </a:p>
      </dsp:txBody>
      <dsp:txXfrm>
        <a:off x="1780702" y="1512806"/>
        <a:ext cx="1261269" cy="12612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541C6-8152-4A9E-826B-36AB40AE9E19}" type="datetime1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MD. Shohag chowdhory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5DB28-56B8-4B49-9B4B-D6881A51B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379633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277FF-AE32-4700-A69F-CACD47E2FA88}" type="datetime1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MD. Shohag chowdhory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2373C-DF28-4E9E-A7F3-607C0A162C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11758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78D67-B6D8-4AE9-8FE7-30D3EA76C081}" type="datetime1">
              <a:rPr lang="en-US" smtClean="0"/>
              <a:t>10/25/2019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6A6E6-578F-4E23-A811-896136C96F1F}" type="datetime1">
              <a:rPr lang="en-US" smtClean="0"/>
              <a:t>10/25/2019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/>
              <a:t>MD. SHOHAG CHOWDHURY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434ED-0F88-455F-A6EC-465F1D95F470}" type="datetime1">
              <a:rPr lang="en-US" smtClean="0"/>
              <a:t>10/25/2019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5247A-7554-48F9-B994-BB5E9E88F59F}" type="datetime1">
              <a:rPr lang="en-US" smtClean="0"/>
              <a:t>10/25/2019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BC5E-AA69-4494-8E33-A7C6F048410C}" type="datetime1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180F3-AADF-43EB-A204-3B3F42C58242}" type="datetime1">
              <a:rPr lang="en-US" smtClean="0"/>
              <a:t>10/25/2019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7B54F-E621-40BB-A131-A42A24BCA9A6}" type="datetime1">
              <a:rPr lang="en-US" smtClean="0"/>
              <a:t>10/25/2019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DB9CE-82A0-48E2-BB3E-C5282398AE37}" type="datetime1">
              <a:rPr lang="en-US" smtClean="0"/>
              <a:t>10/25/2019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DE09D-BD00-4DF5-85AD-F1B46EA2F513}" type="datetime1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2575-563E-42B8-A4B9-20E8F40B1D80}" type="datetime1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02216-CE10-4C36-9C70-2E398E82C84C}" type="datetime1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82CA2D8-8FAC-45D4-AF6A-4DB387F0107E}" type="datetime1">
              <a:rPr lang="en-US" smtClean="0"/>
              <a:t>10/25/2019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/>
              <a:t>MD. SHOHAG CHOWDHURY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91712" y="1362542"/>
            <a:ext cx="6115050" cy="1200150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1200" b="1" spc="38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Good morning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1" y="2658437"/>
            <a:ext cx="2507456" cy="3170864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999" y="2739393"/>
            <a:ext cx="1550194" cy="13792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2400" y="3810000"/>
            <a:ext cx="8915400" cy="2133600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2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</a:p>
          <a:p>
            <a:pPr algn="ctr"/>
            <a:r>
              <a:rPr lang="en-US" sz="12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today’s English class 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27589-ABBD-42F4-ABBE-AF3A7999EB0F}" type="datetime1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  <p:extLst>
      <p:ext uri="{BB962C8B-B14F-4D97-AF65-F5344CB8AC3E}">
        <p14:creationId xmlns:p14="http://schemas.microsoft.com/office/powerpoint/2010/main" val="339685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2399" y="1905000"/>
            <a:ext cx="9220200" cy="280076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MD. </a:t>
            </a:r>
            <a:r>
              <a:rPr lang="en-US" sz="4400" b="1" dirty="0" err="1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shohag</a:t>
            </a:r>
            <a:r>
              <a:rPr lang="en-US" sz="44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44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teacher,</a:t>
            </a:r>
          </a:p>
          <a:p>
            <a:pPr algn="ctr"/>
            <a:r>
              <a:rPr lang="en-US" sz="4400" b="1" dirty="0" err="1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Doudpur</a:t>
            </a:r>
            <a:r>
              <a:rPr lang="en-US" sz="44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govt. primary school. </a:t>
            </a:r>
            <a:r>
              <a:rPr lang="en-US" sz="4400" b="1" dirty="0" err="1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Nobabgonj,Dinagpurpur</a:t>
            </a:r>
            <a:r>
              <a:rPr lang="en-US" sz="44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44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7A9A4-05AB-44B2-9412-956C5D963A8F}" type="datetime1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  <p:extLst>
      <p:ext uri="{BB962C8B-B14F-4D97-AF65-F5344CB8AC3E}">
        <p14:creationId xmlns:p14="http://schemas.microsoft.com/office/powerpoint/2010/main" val="199874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234619"/>
            <a:ext cx="8001000" cy="3970318"/>
          </a:xfrm>
          <a:prstGeom prst="rect">
            <a:avLst/>
          </a:prstGeom>
          <a:noFill/>
          <a:ln w="57150">
            <a:noFill/>
          </a:ln>
          <a:effectLst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bn-IN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bn-IN" sz="60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One</a:t>
            </a:r>
          </a:p>
          <a:p>
            <a:r>
              <a:rPr lang="en-US" sz="48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Unit</a:t>
            </a:r>
            <a:r>
              <a:rPr lang="bn-IN" sz="48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bn-IN" sz="48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</a:p>
          <a:p>
            <a:r>
              <a:rPr lang="en-US" sz="48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</a:t>
            </a:r>
            <a:r>
              <a:rPr lang="bn-IN" sz="48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bn-IN" sz="48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</a:p>
          <a:p>
            <a:r>
              <a:rPr lang="en-US" sz="4800" b="1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Kring</a:t>
            </a:r>
            <a:r>
              <a:rPr lang="en-US" sz="48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kring</a:t>
            </a:r>
            <a:r>
              <a:rPr lang="en-US" sz="48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telephone </a:t>
            </a:r>
          </a:p>
          <a:p>
            <a:r>
              <a:rPr lang="en-US" sz="48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Time- 40 minutes.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514B8-B279-48B7-98A9-D4B3995F28CF}" type="datetime1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" y="2362200"/>
            <a:ext cx="8534400" cy="2585323"/>
          </a:xfrm>
          <a:prstGeom prst="rect">
            <a:avLst/>
          </a:prstGeom>
          <a:noFill/>
          <a:ln w="38100"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sto MT" panose="02040603050505030304" pitchFamily="18" charset="0"/>
                <a:cs typeface="NikoshBAN" panose="02000000000000000000" pitchFamily="2" charset="0"/>
              </a:rPr>
              <a:t>4.1.1. Enjoy the rhythm </a:t>
            </a:r>
            <a:endParaRPr lang="bn-IN" sz="54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sto MT" panose="02040603050505030304" pitchFamily="18" charset="0"/>
              <a:cs typeface="NikoshBAN" panose="02000000000000000000" pitchFamily="2" charset="0"/>
            </a:endParaRPr>
          </a:p>
          <a:p>
            <a:r>
              <a:rPr lang="en-US" sz="54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sto MT" panose="02040603050505030304" pitchFamily="18" charset="0"/>
                <a:cs typeface="NikoshBAN" panose="02000000000000000000" pitchFamily="2" charset="0"/>
              </a:rPr>
              <a:t>and music of simple</a:t>
            </a:r>
            <a:r>
              <a:rPr lang="bn-IN" sz="54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sto MT" panose="02040603050505030304" pitchFamily="18" charset="0"/>
                <a:cs typeface="NikoshBAN" panose="02000000000000000000" pitchFamily="2" charset="0"/>
              </a:rPr>
              <a:t> </a:t>
            </a:r>
            <a:r>
              <a:rPr lang="en-US" sz="54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sto MT" panose="02040603050505030304" pitchFamily="18" charset="0"/>
                <a:cs typeface="NikoshBAN" panose="02000000000000000000" pitchFamily="2" charset="0"/>
              </a:rPr>
              <a:t>rhymes.</a:t>
            </a:r>
          </a:p>
        </p:txBody>
      </p:sp>
      <p:sp>
        <p:nvSpPr>
          <p:cNvPr id="2" name="Horizontal Scroll 1"/>
          <p:cNvSpPr/>
          <p:nvPr/>
        </p:nvSpPr>
        <p:spPr>
          <a:xfrm>
            <a:off x="685800" y="685800"/>
            <a:ext cx="7696200" cy="1219200"/>
          </a:xfrm>
          <a:prstGeom prst="horizontalScroll">
            <a:avLst/>
          </a:prstGeom>
          <a:scene3d>
            <a:camera prst="perspectiveFront"/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accent1">
                <a:shade val="60000"/>
                <a:satMod val="11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Students will be able to…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2B45-9116-4580-876C-15FBD00CE450}" type="datetime1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95400" y="304800"/>
            <a:ext cx="7438144" cy="1569660"/>
          </a:xfrm>
          <a:prstGeom prst="rect">
            <a:avLst/>
          </a:prstGeom>
          <a:noFill/>
          <a:ln w="28575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 you like to See</a:t>
            </a:r>
          </a:p>
          <a:p>
            <a:pPr algn="ctr"/>
            <a:r>
              <a:rPr lang="en-US" sz="4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some picture?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15000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Let’s see.</a:t>
            </a:r>
          </a:p>
        </p:txBody>
      </p:sp>
      <p:pic>
        <p:nvPicPr>
          <p:cNvPr id="7" name="Picture 6" descr="ghhh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184030"/>
            <a:ext cx="2971800" cy="2599376"/>
          </a:xfrm>
          <a:prstGeom prst="rect">
            <a:avLst/>
          </a:prstGeom>
        </p:spPr>
      </p:pic>
      <p:pic>
        <p:nvPicPr>
          <p:cNvPr id="8" name="Picture 7" descr="hhh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18991" y="2188558"/>
            <a:ext cx="2572609" cy="2599376"/>
          </a:xfrm>
          <a:prstGeom prst="rect">
            <a:avLst/>
          </a:prstGeom>
        </p:spPr>
      </p:pic>
      <p:pic>
        <p:nvPicPr>
          <p:cNvPr id="9" name="Picture 8" descr="pranvnn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3672" y="2184030"/>
            <a:ext cx="3050928" cy="2599377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E148-C25C-48E6-97F0-BD80DE6B0962}" type="datetime1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257800"/>
            <a:ext cx="7696200" cy="830997"/>
          </a:xfrm>
          <a:prstGeom prst="rect">
            <a:avLst/>
          </a:prstGeom>
          <a:noFill/>
          <a:ln w="38100"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Ring… ring…It’s the phone!</a:t>
            </a:r>
          </a:p>
        </p:txBody>
      </p:sp>
      <p:pic>
        <p:nvPicPr>
          <p:cNvPr id="5" name="Picture 4" descr="ghhh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228600"/>
            <a:ext cx="6477000" cy="4338637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6300B-C05D-4C95-97B0-2B727FF7F1F1}" type="datetime1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191000"/>
            <a:ext cx="8001000" cy="2123658"/>
          </a:xfrm>
          <a:prstGeom prst="rect">
            <a:avLst/>
          </a:prstGeom>
          <a:noFill/>
          <a:ln w="3810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Hello </a:t>
            </a:r>
            <a:r>
              <a:rPr lang="en-US" sz="6600" b="1" dirty="0" err="1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hello</a:t>
            </a:r>
            <a:r>
              <a:rPr lang="en-US" sz="66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/>
            <a:r>
              <a:rPr lang="en-US" sz="66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am a rat on a mat.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42847"/>
            <a:ext cx="6103510" cy="382435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CA82-7193-416A-9CBA-A01267094407}" type="datetime1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  <p:extLst>
      <p:ext uri="{BB962C8B-B14F-4D97-AF65-F5344CB8AC3E}">
        <p14:creationId xmlns:p14="http://schemas.microsoft.com/office/powerpoint/2010/main" val="207852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0665" y="4495800"/>
            <a:ext cx="7086600" cy="1938992"/>
          </a:xfrm>
          <a:prstGeom prst="rect">
            <a:avLst/>
          </a:prstGeom>
          <a:noFill/>
          <a:ln w="3810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000" b="1" dirty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 this the cat? </a:t>
            </a:r>
          </a:p>
          <a:p>
            <a:pPr algn="ctr"/>
            <a:r>
              <a:rPr lang="en-US" sz="6000" b="1" dirty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am a cat in a hat.</a:t>
            </a:r>
          </a:p>
        </p:txBody>
      </p:sp>
      <p:pic>
        <p:nvPicPr>
          <p:cNvPr id="4" name="Picture 3" descr="Cat-with-h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228600"/>
            <a:ext cx="4876800" cy="4409162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660D-5BBF-485E-AE03-426F4554AEFA}" type="datetime1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57200"/>
            <a:ext cx="4495800" cy="4930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914400" y="5638800"/>
            <a:ext cx="6934200" cy="914400"/>
          </a:xfrm>
          <a:prstGeom prst="rect">
            <a:avLst/>
          </a:prstGeom>
          <a:solidFill>
            <a:srgbClr val="3333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ll MT" pitchFamily="18" charset="0"/>
              </a:rPr>
              <a:t>But I’m not at home 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7448A-BED3-4AE8-A7AC-676A119039A6}" type="datetime1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  <p:extLst>
      <p:ext uri="{BB962C8B-B14F-4D97-AF65-F5344CB8AC3E}">
        <p14:creationId xmlns:p14="http://schemas.microsoft.com/office/powerpoint/2010/main" val="401602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03074"/>
            <a:ext cx="7924800" cy="1754326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Open your book and look at the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5859959"/>
            <a:ext cx="5971987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Page no-50</a:t>
            </a:r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Lesson-1-3 </a:t>
            </a:r>
            <a:endParaRPr lang="bn-BD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129248"/>
            <a:ext cx="3049760" cy="369570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233" y="2095499"/>
            <a:ext cx="2905546" cy="3695701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3E8E5-7A9B-4D00-8D97-0F3A70BC8324}" type="datetime1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28666254"/>
              </p:ext>
            </p:extLst>
          </p:nvPr>
        </p:nvGraphicFramePr>
        <p:xfrm>
          <a:off x="0" y="0"/>
          <a:ext cx="91440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588C-AF64-48F9-B66C-87F33A52AA88}" type="datetime1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  <p:extLst>
      <p:ext uri="{BB962C8B-B14F-4D97-AF65-F5344CB8AC3E}">
        <p14:creationId xmlns:p14="http://schemas.microsoft.com/office/powerpoint/2010/main" val="303482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371600"/>
            <a:ext cx="7848600" cy="1600438"/>
          </a:xfrm>
          <a:prstGeom prst="rect">
            <a:avLst/>
          </a:prstGeom>
          <a:solidFill>
            <a:srgbClr val="7030A0"/>
          </a:solidFill>
          <a:ln w="190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Think about the picture and </a:t>
            </a:r>
            <a:r>
              <a:rPr lang="en-US" sz="5400" dirty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tell</a:t>
            </a:r>
            <a:r>
              <a:rPr lang="en-US" sz="4400" dirty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 the names of the word.</a:t>
            </a:r>
          </a:p>
        </p:txBody>
      </p:sp>
      <p:sp>
        <p:nvSpPr>
          <p:cNvPr id="6" name="Wave 5"/>
          <p:cNvSpPr/>
          <p:nvPr/>
        </p:nvSpPr>
        <p:spPr>
          <a:xfrm rot="5400000">
            <a:off x="2538412" y="4745148"/>
            <a:ext cx="3657600" cy="381000"/>
          </a:xfrm>
          <a:prstGeom prst="wave">
            <a:avLst>
              <a:gd name="adj1" fmla="val 20000"/>
              <a:gd name="adj2" fmla="val -1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" y="3276600"/>
            <a:ext cx="2209800" cy="707886"/>
          </a:xfrm>
          <a:prstGeom prst="rect">
            <a:avLst/>
          </a:prstGeom>
          <a:solidFill>
            <a:srgbClr val="FFFF00"/>
          </a:solidFill>
          <a:ln w="190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Group-A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67400" y="3124200"/>
            <a:ext cx="2209800" cy="707886"/>
          </a:xfrm>
          <a:prstGeom prst="rect">
            <a:avLst/>
          </a:prstGeom>
          <a:solidFill>
            <a:srgbClr val="FFFF00"/>
          </a:solidFill>
          <a:ln w="190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Group-B</a:t>
            </a:r>
          </a:p>
        </p:txBody>
      </p:sp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>
            <a:off x="2438400" y="152400"/>
            <a:ext cx="5181600" cy="966458"/>
          </a:xfrm>
          <a:prstGeom prst="rect">
            <a:avLst/>
          </a:prstGeom>
          <a:noFill/>
          <a:ln w="3810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fromWordArt="1"/>
          <a:lstStyle/>
          <a:p>
            <a:pPr algn="ctr" rtl="0"/>
            <a:r>
              <a:rPr lang="en-US" sz="6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Group work</a:t>
            </a:r>
          </a:p>
        </p:txBody>
      </p:sp>
      <p:pic>
        <p:nvPicPr>
          <p:cNvPr id="9" name="Picture 8" descr="nbnb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4114800"/>
            <a:ext cx="1752600" cy="1143000"/>
          </a:xfrm>
          <a:prstGeom prst="rect">
            <a:avLst/>
          </a:prstGeom>
        </p:spPr>
      </p:pic>
      <p:pic>
        <p:nvPicPr>
          <p:cNvPr id="11" name="Picture 10" descr="pranvnn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3962400"/>
            <a:ext cx="1714500" cy="1295400"/>
          </a:xfrm>
          <a:prstGeom prst="rect">
            <a:avLst/>
          </a:prstGeom>
        </p:spPr>
      </p:pic>
      <p:pic>
        <p:nvPicPr>
          <p:cNvPr id="12" name="Picture 11" descr="gj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5410200"/>
            <a:ext cx="1857375" cy="1447800"/>
          </a:xfrm>
          <a:prstGeom prst="rect">
            <a:avLst/>
          </a:prstGeom>
        </p:spPr>
      </p:pic>
      <p:pic>
        <p:nvPicPr>
          <p:cNvPr id="10" name="Picture 9" descr="aaaaaaa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9800" y="5562600"/>
            <a:ext cx="1952625" cy="12954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35043-07FD-4228-A7D7-8F3FB4717C9D}" type="datetime1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30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600200"/>
            <a:ext cx="8534400" cy="830997"/>
          </a:xfrm>
          <a:prstGeom prst="rect">
            <a:avLst/>
          </a:prstGeom>
          <a:gradFill>
            <a:gsLst>
              <a:gs pos="0">
                <a:srgbClr val="3333FF"/>
              </a:gs>
              <a:gs pos="100000">
                <a:srgbClr val="FF00FF"/>
              </a:gs>
            </a:gsLst>
            <a:lin ang="16200000" scaled="1"/>
          </a:gradFill>
          <a:ln w="190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Keep quite and listen the rhyme.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457200"/>
            <a:ext cx="8839200" cy="830997"/>
          </a:xfrm>
          <a:prstGeom prst="rect">
            <a:avLst/>
          </a:prstGeom>
          <a:noFill/>
          <a:ln w="19050"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Are you want to listen the rhyme?</a:t>
            </a:r>
          </a:p>
        </p:txBody>
      </p:sp>
      <p:sp>
        <p:nvSpPr>
          <p:cNvPr id="5" name="Down Arrow 4"/>
          <p:cNvSpPr/>
          <p:nvPr/>
        </p:nvSpPr>
        <p:spPr>
          <a:xfrm>
            <a:off x="4267200" y="2438400"/>
            <a:ext cx="685800" cy="762000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93791" y="3200400"/>
            <a:ext cx="8225137" cy="1107996"/>
          </a:xfrm>
          <a:prstGeom prst="rect">
            <a:avLst/>
          </a:prstGeom>
          <a:noFill/>
          <a:ln w="3810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Ring </a:t>
            </a:r>
            <a:r>
              <a:rPr lang="en-US" sz="6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ring</a:t>
            </a:r>
            <a:r>
              <a:rPr lang="en-US" sz="6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It’s the phone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70370" y="4343400"/>
            <a:ext cx="4251484" cy="1107996"/>
          </a:xfrm>
          <a:prstGeom prst="rect">
            <a:avLst/>
          </a:prstGeom>
          <a:noFill/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wrap="none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Hello </a:t>
            </a:r>
            <a:r>
              <a:rPr lang="en-US" sz="6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hello</a:t>
            </a:r>
            <a:r>
              <a:rPr lang="en-US" sz="6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1063" y="5181600"/>
            <a:ext cx="7340471" cy="1200329"/>
          </a:xfrm>
          <a:prstGeom prst="rect">
            <a:avLst/>
          </a:prstGeom>
          <a:noFill/>
          <a:ln w="38100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7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 am a rat on a mat.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4A44-A4F8-4717-BE78-145D9BDCACAC}" type="datetime1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228600"/>
            <a:ext cx="7086600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Checking learning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1676400"/>
            <a:ext cx="8686800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Recite the rhyme with correct pronunciation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81400" y="4114800"/>
            <a:ext cx="5029200" cy="830997"/>
          </a:xfrm>
          <a:prstGeom prst="rect">
            <a:avLst/>
          </a:prstGeom>
          <a:solidFill>
            <a:schemeClr val="bg1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Hello </a:t>
            </a:r>
            <a:r>
              <a:rPr lang="en-US" sz="4800" b="1" dirty="0" err="1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hello</a:t>
            </a:r>
            <a:r>
              <a:rPr lang="en-US" sz="4800" b="1" dirty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pic>
        <p:nvPicPr>
          <p:cNvPr id="7" name="Picture 6" descr="hhh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977661"/>
            <a:ext cx="2667000" cy="32707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71800" y="3131403"/>
            <a:ext cx="6019800" cy="83099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b="1" dirty="0">
                <a:ln w="11430">
                  <a:solidFill>
                    <a:schemeClr val="tx1"/>
                  </a:solidFill>
                </a:ln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Ring… ring…It’s the phone!</a:t>
            </a:r>
          </a:p>
        </p:txBody>
      </p:sp>
      <p:sp>
        <p:nvSpPr>
          <p:cNvPr id="4" name="Rectangle 3"/>
          <p:cNvSpPr/>
          <p:nvPr/>
        </p:nvSpPr>
        <p:spPr>
          <a:xfrm>
            <a:off x="2915726" y="5029200"/>
            <a:ext cx="6143028" cy="1015663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6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 am a rat on a mat.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DED53-6EF4-4C35-8E71-027191F5621D}" type="datetime1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2" grpId="0" animBg="1"/>
      <p:bldP spid="8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76200"/>
            <a:ext cx="3581400" cy="11430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Task </a:t>
            </a:r>
          </a:p>
        </p:txBody>
      </p:sp>
      <p:sp>
        <p:nvSpPr>
          <p:cNvPr id="3" name="Rectangle 2"/>
          <p:cNvSpPr/>
          <p:nvPr/>
        </p:nvSpPr>
        <p:spPr>
          <a:xfrm>
            <a:off x="733703" y="2310348"/>
            <a:ext cx="7491987" cy="3785652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Ring </a:t>
            </a:r>
            <a:r>
              <a:rPr lang="en-US" sz="6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ring</a:t>
            </a:r>
            <a:r>
              <a:rPr lang="en-US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It’s the phone</a:t>
            </a:r>
          </a:p>
          <a:p>
            <a:pPr algn="ctr"/>
            <a:r>
              <a:rPr lang="en-US" sz="6000" b="1" dirty="0">
                <a:latin typeface="Times New Roman" pitchFamily="18" charset="0"/>
                <a:cs typeface="Times New Roman" pitchFamily="18" charset="0"/>
              </a:rPr>
              <a:t>…………..</a:t>
            </a: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 am a rat on a mat.</a:t>
            </a:r>
          </a:p>
          <a:p>
            <a:pPr algn="ctr"/>
            <a:r>
              <a:rPr lang="en-US" sz="6000" b="1" dirty="0">
                <a:latin typeface="Times New Roman" pitchFamily="18" charset="0"/>
                <a:cs typeface="Times New Roman" pitchFamily="18" charset="0"/>
              </a:rPr>
              <a:t>…………………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139" y="1371600"/>
            <a:ext cx="8045513" cy="685800"/>
          </a:xfrm>
          <a:prstGeom prst="rect">
            <a:avLst/>
          </a:prstGeom>
          <a:solidFill>
            <a:srgbClr val="3333FF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You Says the next line?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87D6-699F-4072-B3BC-B4ED69DCD6E3}" type="datetime1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  <p:extLst>
      <p:ext uri="{BB962C8B-B14F-4D97-AF65-F5344CB8AC3E}">
        <p14:creationId xmlns:p14="http://schemas.microsoft.com/office/powerpoint/2010/main" val="408743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257800"/>
            <a:ext cx="7786555" cy="1446550"/>
          </a:xfrm>
          <a:prstGeom prst="rect">
            <a:avLst/>
          </a:prstGeom>
          <a:gradFill>
            <a:gsLst>
              <a:gs pos="0">
                <a:srgbClr val="FF00FF"/>
              </a:gs>
              <a:gs pos="100000">
                <a:srgbClr val="3333FF"/>
              </a:gs>
            </a:gsLst>
            <a:lin ang="162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en-US" sz="8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Thanks to all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219200"/>
            <a:ext cx="3404097" cy="35642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76200"/>
            <a:ext cx="2381250" cy="5181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2399" y="76200"/>
            <a:ext cx="2127747" cy="5181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9B40E-3EA8-4935-94F7-9BCEEF3A7283}" type="datetime1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SHOHAG CHOWDHURY</a:t>
            </a:r>
          </a:p>
        </p:txBody>
      </p:sp>
    </p:spTree>
    <p:extLst>
      <p:ext uri="{BB962C8B-B14F-4D97-AF65-F5344CB8AC3E}">
        <p14:creationId xmlns:p14="http://schemas.microsoft.com/office/powerpoint/2010/main" val="63609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794</TotalTime>
  <Words>300</Words>
  <Application>Microsoft Office PowerPoint</Application>
  <PresentationFormat>On-screen Show (4:3)</PresentationFormat>
  <Paragraphs>85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Bell MT</vt:lpstr>
      <vt:lpstr>Calibri</vt:lpstr>
      <vt:lpstr>Calisto MT</vt:lpstr>
      <vt:lpstr>Franklin Gothic Book</vt:lpstr>
      <vt:lpstr>Franklin Gothic Medium</vt:lpstr>
      <vt:lpstr>Impact</vt:lpstr>
      <vt:lpstr>NikoshBAN</vt:lpstr>
      <vt:lpstr>Times New Roman</vt:lpstr>
      <vt:lpstr>Wingdings 2</vt:lpstr>
      <vt:lpstr>Trek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sagor</dc:creator>
  <cp:lastModifiedBy>DPE</cp:lastModifiedBy>
  <cp:revision>229</cp:revision>
  <dcterms:created xsi:type="dcterms:W3CDTF">2006-08-16T00:00:00Z</dcterms:created>
  <dcterms:modified xsi:type="dcterms:W3CDTF">2019-10-25T14:04:44Z</dcterms:modified>
</cp:coreProperties>
</file>