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1" r:id="rId5"/>
    <p:sldId id="262" r:id="rId6"/>
    <p:sldId id="263" r:id="rId7"/>
    <p:sldId id="260" r:id="rId8"/>
    <p:sldId id="258" r:id="rId9"/>
    <p:sldId id="259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BD19-7635-4242-8ED1-451ADACCA578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70E7A-2ACD-41C0-90C5-4911A8093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E7A-2ACD-41C0-90C5-4911A80938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71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E7A-2ACD-41C0-90C5-4911A80938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04800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3152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1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396727"/>
              </p:ext>
            </p:extLst>
          </p:nvPr>
        </p:nvGraphicFramePr>
        <p:xfrm>
          <a:off x="1600200" y="2667000"/>
          <a:ext cx="5516274" cy="3307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8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8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প্রশ্ন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উদ্ভিদ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প্রাণী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5292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খাদ্য</a:t>
                      </a:r>
                      <a:r>
                        <a:rPr lang="bn-BD" baseline="0" dirty="0"/>
                        <a:t> কীভাবে পায়?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6373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কীভাবে</a:t>
                      </a:r>
                      <a:r>
                        <a:rPr lang="bn-BD" baseline="0" dirty="0"/>
                        <a:t> চলে?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6373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r>
                        <a:rPr lang="bn-BD" dirty="0"/>
                        <a:t>আর</a:t>
                      </a:r>
                      <a:r>
                        <a:rPr lang="bn-BD" baseline="0" dirty="0"/>
                        <a:t>ও কিছু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26569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272438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dirty="0"/>
          </a:p>
          <a:p>
            <a:r>
              <a:rPr lang="bn-BD" sz="2400" dirty="0"/>
              <a:t>   </a:t>
            </a:r>
            <a:r>
              <a:rPr lang="as-IN" sz="2400" dirty="0"/>
              <a:t>উদ্ভিদ ও প্রাণির মধ্যে পার্থক্য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05000" y="1066800"/>
            <a:ext cx="4572001" cy="1228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3259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 (একক)ঃ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১।প্রানী কাকে বলে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২।উদ্ভিদ কিভাবে খাদ্য তৈরী করে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তোমার শ্রেণিকক্ষে আছে এমন একটি প্রাণীর নাম লিখ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3807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দেখা ১০টি করে উদ্ভিদ ও প্রাণির নাম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33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/>
              <a:t>বাড়ীর কাজ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306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28956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021275" cy="3338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2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শিক্ষক</a:t>
            </a:r>
            <a:r>
              <a:rPr lang="en-US" sz="3600" dirty="0"/>
              <a:t> </a:t>
            </a:r>
            <a:r>
              <a:rPr lang="en-US" sz="3600" dirty="0" err="1"/>
              <a:t>পরিচিতিঃ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052944" y="1472908"/>
            <a:ext cx="7862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নির্মল কুমার রায়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কিসামত বড়াইবাড়ী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প্রাথমিক বিদ্যালয়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আদিতমারী ,লালমনিরহাট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95400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শ্রেণিঃ    ৪র্থ              বিষয়ঃ প্রাথমিক বিজ্ঞান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২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বিষয়বস্তুঃ উদ্ভিদ ও প্রাণী  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পাঠঃ (১) উদ্ভিদ ও প্রাণীর মধ্যে পার্থক্য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ো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 ৪৫ মিনিট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6096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পাঠ পরিচিতি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541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438399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দ্ভি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 ও প্রানির মধ্যে পার্থক্য করতে পারবে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012962"/>
            <a:ext cx="41494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459481" cy="2109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2514599" cy="2493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85" y="3733800"/>
            <a:ext cx="3979509" cy="2480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2178"/>
            <a:ext cx="3505200" cy="2157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এসো আমরা কয়েকটি  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71600"/>
            <a:ext cx="6858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আজকের পাঠঃ 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উদ্ভিদ ও প্রাণির মধ্যে পার্থক্য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838200"/>
            <a:ext cx="3771900" cy="3255001"/>
            <a:chOff x="685800" y="1524000"/>
            <a:chExt cx="3771900" cy="3255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093076"/>
              <a:ext cx="2705100" cy="1685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3010705" cy="150535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40381"/>
            <a:ext cx="3746941" cy="2493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1019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উদ্ভিদ নিজের খাদ্য নিজেই তৈরী করতে পারে।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4025531"/>
            <a:ext cx="4238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প্রাণী</a:t>
            </a:r>
            <a:r>
              <a:rPr lang="as-IN" dirty="0"/>
              <a:t> নিজের খাদ্য নিজেই তৈরী করতে পারে</a:t>
            </a:r>
            <a:r>
              <a:rPr lang="bn-BD" dirty="0"/>
              <a:t> না</a:t>
            </a:r>
            <a:r>
              <a:rPr lang="as-IN" dirty="0"/>
              <a:t>।</a:t>
            </a:r>
            <a:r>
              <a:rPr lang="bn-BD" dirty="0"/>
              <a:t> </a:t>
            </a:r>
            <a:r>
              <a:rPr lang="as-IN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158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7039"/>
            <a:ext cx="3615879" cy="441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997039"/>
            <a:ext cx="41910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54166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প্রাণী চলাফেরা করতে পারে।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32776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উদ্ভিদ মূলের সাহায্যে মাটি আঁকড়ে থাকে।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87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2590800"/>
            <a:ext cx="592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 বইয়ের   -১২ পৃষ্ঠা খূলে দেখ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179</Words>
  <Application>Microsoft Office PowerPoint</Application>
  <PresentationFormat>On-screen Show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 GPS</dc:creator>
  <cp:lastModifiedBy>DELL</cp:lastModifiedBy>
  <cp:revision>45</cp:revision>
  <dcterms:created xsi:type="dcterms:W3CDTF">2006-08-16T00:00:00Z</dcterms:created>
  <dcterms:modified xsi:type="dcterms:W3CDTF">2019-10-23T02:45:06Z</dcterms:modified>
</cp:coreProperties>
</file>