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9" r:id="rId3"/>
    <p:sldId id="268" r:id="rId4"/>
    <p:sldId id="276" r:id="rId5"/>
    <p:sldId id="267" r:id="rId6"/>
    <p:sldId id="266" r:id="rId7"/>
    <p:sldId id="265" r:id="rId8"/>
    <p:sldId id="277" r:id="rId9"/>
    <p:sldId id="264" r:id="rId10"/>
    <p:sldId id="263" r:id="rId11"/>
    <p:sldId id="262" r:id="rId12"/>
    <p:sldId id="278" r:id="rId13"/>
    <p:sldId id="279" r:id="rId14"/>
    <p:sldId id="261" r:id="rId15"/>
    <p:sldId id="260" r:id="rId16"/>
    <p:sldId id="259" r:id="rId17"/>
    <p:sldId id="258" r:id="rId18"/>
    <p:sldId id="275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822" autoAdjust="0"/>
  </p:normalViewPr>
  <p:slideViewPr>
    <p:cSldViewPr>
      <p:cViewPr varScale="1">
        <p:scale>
          <a:sx n="74" d="100"/>
          <a:sy n="74" d="100"/>
        </p:scale>
        <p:origin x="-39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9B416D-1504-40F6-A19B-84315ECEA523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11C32-18BE-4242-BB5F-85BA8B426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714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11C32-18BE-4242-BB5F-85BA8B42609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342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11C32-18BE-4242-BB5F-85BA8B42609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342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11C32-18BE-4242-BB5F-85BA8B42609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342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11C32-18BE-4242-BB5F-85BA8B42609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342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11C32-18BE-4242-BB5F-85BA8B42609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342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11C32-18BE-4242-BB5F-85BA8B42609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342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11C32-18BE-4242-BB5F-85BA8B42609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342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11C32-18BE-4242-BB5F-85BA8B42609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342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11C32-18BE-4242-BB5F-85BA8B42609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342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11C32-18BE-4242-BB5F-85BA8B42609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342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11C32-18BE-4242-BB5F-85BA8B42609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34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11C32-18BE-4242-BB5F-85BA8B42609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34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11C32-18BE-4242-BB5F-85BA8B42609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342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11C32-18BE-4242-BB5F-85BA8B42609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34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11C32-18BE-4242-BB5F-85BA8B42609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342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11C32-18BE-4242-BB5F-85BA8B42609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342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11C32-18BE-4242-BB5F-85BA8B42609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342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11C32-18BE-4242-BB5F-85BA8B42609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342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11C32-18BE-4242-BB5F-85BA8B42609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34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1.jpe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g"/><Relationship Id="rId4" Type="http://schemas.microsoft.com/office/2007/relationships/hdphoto" Target="../media/hdphoto1.wdp"/><Relationship Id="rId9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1.jpeg"/><Relationship Id="rId7" Type="http://schemas.microsoft.com/office/2007/relationships/hdphoto" Target="../media/hdphoto2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g"/><Relationship Id="rId4" Type="http://schemas.microsoft.com/office/2007/relationships/hdphoto" Target="../media/hdphoto1.wdp"/><Relationship Id="rId9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1.jpeg"/><Relationship Id="rId7" Type="http://schemas.microsoft.com/office/2007/relationships/hdphoto" Target="../media/hdphoto2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g"/><Relationship Id="rId4" Type="http://schemas.microsoft.com/office/2007/relationships/hdphoto" Target="../media/hdphoto1.wdp"/><Relationship Id="rId9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1.jpeg"/><Relationship Id="rId7" Type="http://schemas.microsoft.com/office/2007/relationships/hdphoto" Target="../media/hdphoto2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1.jpeg"/><Relationship Id="rId7" Type="http://schemas.microsoft.com/office/2007/relationships/hdphoto" Target="../media/hdphoto2.wd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1.jpeg"/><Relationship Id="rId7" Type="http://schemas.microsoft.com/office/2007/relationships/hdphoto" Target="../media/hdphoto2.wd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g"/><Relationship Id="rId4" Type="http://schemas.microsoft.com/office/2007/relationships/hdphoto" Target="../media/hdphoto1.wdp"/><Relationship Id="rId9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1.jpeg"/><Relationship Id="rId7" Type="http://schemas.microsoft.com/office/2007/relationships/hdphoto" Target="../media/hdphoto2.wd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g"/><Relationship Id="rId10" Type="http://schemas.openxmlformats.org/officeDocument/2006/relationships/image" Target="../media/image18.jpg"/><Relationship Id="rId4" Type="http://schemas.microsoft.com/office/2007/relationships/hdphoto" Target="../media/hdphoto1.wdp"/><Relationship Id="rId9" Type="http://schemas.openxmlformats.org/officeDocument/2006/relationships/image" Target="../media/image17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1.jpeg"/><Relationship Id="rId7" Type="http://schemas.microsoft.com/office/2007/relationships/hdphoto" Target="../media/hdphoto2.wd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g"/><Relationship Id="rId4" Type="http://schemas.microsoft.com/office/2007/relationships/hdphoto" Target="../media/hdphoto1.wdp"/><Relationship Id="rId9" Type="http://schemas.openxmlformats.org/officeDocument/2006/relationships/image" Target="../media/image19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1.jpeg"/><Relationship Id="rId7" Type="http://schemas.microsoft.com/office/2007/relationships/hdphoto" Target="../media/hdphoto2.wdp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1.jpeg"/><Relationship Id="rId7" Type="http://schemas.microsoft.com/office/2007/relationships/hdphoto" Target="../media/hdphoto2.wdp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g"/><Relationship Id="rId10" Type="http://schemas.microsoft.com/office/2007/relationships/hdphoto" Target="../media/hdphoto5.wdp"/><Relationship Id="rId4" Type="http://schemas.microsoft.com/office/2007/relationships/hdphoto" Target="../media/hdphoto1.wdp"/><Relationship Id="rId9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1.jpeg"/><Relationship Id="rId7" Type="http://schemas.microsoft.com/office/2007/relationships/hdphoto" Target="../media/hdphoto2.wdp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g"/><Relationship Id="rId4" Type="http://schemas.microsoft.com/office/2007/relationships/hdphoto" Target="../media/hdphoto1.wdp"/><Relationship Id="rId9" Type="http://schemas.openxmlformats.org/officeDocument/2006/relationships/image" Target="../media/image21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1.jpe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1.jpe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g"/><Relationship Id="rId4" Type="http://schemas.microsoft.com/office/2007/relationships/hdphoto" Target="../media/hdphoto1.wdp"/><Relationship Id="rId9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1.jpeg"/><Relationship Id="rId7" Type="http://schemas.microsoft.com/office/2007/relationships/hdphoto" Target="../media/hdphoto2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g"/><Relationship Id="rId10" Type="http://schemas.openxmlformats.org/officeDocument/2006/relationships/image" Target="../media/image8.jpg"/><Relationship Id="rId4" Type="http://schemas.microsoft.com/office/2007/relationships/hdphoto" Target="../media/hdphoto1.wdp"/><Relationship Id="rId9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1.jpeg"/><Relationship Id="rId7" Type="http://schemas.microsoft.com/office/2007/relationships/hdphoto" Target="../media/hdphoto2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g"/><Relationship Id="rId4" Type="http://schemas.microsoft.com/office/2007/relationships/hdphoto" Target="../media/hdphoto1.wdp"/><Relationship Id="rId9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1.jpeg"/><Relationship Id="rId7" Type="http://schemas.microsoft.com/office/2007/relationships/hdphoto" Target="../media/hdphoto2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1.jpeg"/><Relationship Id="rId7" Type="http://schemas.microsoft.com/office/2007/relationships/hdphoto" Target="../media/hdphoto2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g"/><Relationship Id="rId10" Type="http://schemas.openxmlformats.org/officeDocument/2006/relationships/image" Target="../media/image10.jpeg"/><Relationship Id="rId4" Type="http://schemas.microsoft.com/office/2007/relationships/hdphoto" Target="../media/hdphoto1.wdp"/><Relationship Id="rId9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1.jpeg"/><Relationship Id="rId7" Type="http://schemas.microsoft.com/office/2007/relationships/hdphoto" Target="../media/hdphoto2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g"/><Relationship Id="rId4" Type="http://schemas.microsoft.com/office/2007/relationships/hdphoto" Target="../media/hdphoto1.wdp"/><Relationship Id="rId9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1.jpeg"/><Relationship Id="rId7" Type="http://schemas.microsoft.com/office/2007/relationships/hdphoto" Target="../media/hdphoto2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g"/><Relationship Id="rId4" Type="http://schemas.microsoft.com/office/2007/relationships/hdphoto" Target="../media/hdphoto1.wdp"/><Relationship Id="rId9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5894145"/>
            <a:ext cx="731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মোহাম্মদ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আজহারুল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ইসলাম</a:t>
            </a:r>
            <a:r>
              <a:rPr lang="en-US" sz="1400" dirty="0">
                <a:solidFill>
                  <a:srgbClr val="002060"/>
                </a:solidFill>
              </a:rPr>
              <a:t> , </a:t>
            </a:r>
            <a:r>
              <a:rPr lang="en-US" sz="1400" dirty="0" err="1">
                <a:solidFill>
                  <a:srgbClr val="002060"/>
                </a:solidFill>
              </a:rPr>
              <a:t>ইংরেজি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শিক্ষক</a:t>
            </a:r>
            <a:r>
              <a:rPr lang="en-US" sz="1400" dirty="0">
                <a:solidFill>
                  <a:srgbClr val="002060"/>
                </a:solidFill>
              </a:rPr>
              <a:t> , </a:t>
            </a:r>
            <a:r>
              <a:rPr lang="en-US" sz="1400" dirty="0" err="1">
                <a:solidFill>
                  <a:srgbClr val="002060"/>
                </a:solidFill>
              </a:rPr>
              <a:t>হুগড়া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smtClean="0">
                <a:solidFill>
                  <a:srgbClr val="002060"/>
                </a:solidFill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</a:rPr>
              <a:t>হাবিব</a:t>
            </a:r>
            <a:r>
              <a:rPr lang="en-US" sz="1400" dirty="0" smtClean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কাদের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উচ্চ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বিদ্যালয়</a:t>
            </a:r>
            <a:r>
              <a:rPr lang="en-US" sz="1400" dirty="0">
                <a:solidFill>
                  <a:srgbClr val="002060"/>
                </a:solidFill>
              </a:rPr>
              <a:t> , </a:t>
            </a:r>
            <a:r>
              <a:rPr lang="en-US" sz="1400" dirty="0" err="1">
                <a:solidFill>
                  <a:srgbClr val="002060"/>
                </a:solidFill>
              </a:rPr>
              <a:t>টাঙ্গাইল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</a:rPr>
              <a:t>সদর</a:t>
            </a:r>
            <a:r>
              <a:rPr lang="en-US" sz="1400" dirty="0" smtClean="0">
                <a:solidFill>
                  <a:srgbClr val="002060"/>
                </a:solidFill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</a:rPr>
              <a:t>টাঙ্গাইল</a:t>
            </a:r>
            <a:r>
              <a:rPr lang="en-US" sz="1400" dirty="0" smtClean="0">
                <a:solidFill>
                  <a:srgbClr val="002060"/>
                </a:solidFill>
              </a:rPr>
              <a:t> ।</a:t>
            </a:r>
            <a:endParaRPr lang="en-US" sz="1400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4704" y="5461698"/>
            <a:ext cx="772096" cy="11258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719" y="5754993"/>
            <a:ext cx="1079205" cy="6476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99" y="187089"/>
            <a:ext cx="1597401" cy="6926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966" y="-32103"/>
            <a:ext cx="1366887" cy="902848"/>
          </a:xfrm>
          <a:prstGeom prst="rect">
            <a:avLst/>
          </a:prstGeom>
          <a:ln>
            <a:noFill/>
          </a:ln>
        </p:spPr>
      </p:pic>
      <p:grpSp>
        <p:nvGrpSpPr>
          <p:cNvPr id="8" name="Group 7"/>
          <p:cNvGrpSpPr/>
          <p:nvPr/>
        </p:nvGrpSpPr>
        <p:grpSpPr>
          <a:xfrm>
            <a:off x="1295400" y="1211996"/>
            <a:ext cx="6857999" cy="4216760"/>
            <a:chOff x="2865121" y="380999"/>
            <a:chExt cx="6857999" cy="4216760"/>
          </a:xfrm>
        </p:grpSpPr>
        <p:sp>
          <p:nvSpPr>
            <p:cNvPr id="11" name="TextBox 10"/>
            <p:cNvSpPr txBox="1"/>
            <p:nvPr/>
          </p:nvSpPr>
          <p:spPr>
            <a:xfrm>
              <a:off x="2865121" y="380999"/>
              <a:ext cx="685799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96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স্বাগতম</a:t>
              </a:r>
              <a:endParaRPr lang="en-US" sz="9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5121" y="1950659"/>
              <a:ext cx="6629400" cy="26471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12718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5894145"/>
            <a:ext cx="731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মোহাম্মদ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আজহারুল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ইসলাম</a:t>
            </a:r>
            <a:r>
              <a:rPr lang="en-US" sz="1400" dirty="0">
                <a:solidFill>
                  <a:srgbClr val="002060"/>
                </a:solidFill>
              </a:rPr>
              <a:t> , </a:t>
            </a:r>
            <a:r>
              <a:rPr lang="en-US" sz="1400" dirty="0" err="1">
                <a:solidFill>
                  <a:srgbClr val="002060"/>
                </a:solidFill>
              </a:rPr>
              <a:t>ইংরেজি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শিক্ষক</a:t>
            </a:r>
            <a:r>
              <a:rPr lang="en-US" sz="1400" dirty="0">
                <a:solidFill>
                  <a:srgbClr val="002060"/>
                </a:solidFill>
              </a:rPr>
              <a:t> , </a:t>
            </a:r>
            <a:r>
              <a:rPr lang="en-US" sz="1400" dirty="0" err="1">
                <a:solidFill>
                  <a:srgbClr val="002060"/>
                </a:solidFill>
              </a:rPr>
              <a:t>হুগড়া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smtClean="0">
                <a:solidFill>
                  <a:srgbClr val="002060"/>
                </a:solidFill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</a:rPr>
              <a:t>হাবিব</a:t>
            </a:r>
            <a:r>
              <a:rPr lang="en-US" sz="1400" dirty="0" smtClean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কাদের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উচ্চ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বিদ্যালয়</a:t>
            </a:r>
            <a:r>
              <a:rPr lang="en-US" sz="1400" dirty="0">
                <a:solidFill>
                  <a:srgbClr val="002060"/>
                </a:solidFill>
              </a:rPr>
              <a:t> , </a:t>
            </a:r>
            <a:r>
              <a:rPr lang="en-US" sz="1400" dirty="0" err="1">
                <a:solidFill>
                  <a:srgbClr val="002060"/>
                </a:solidFill>
              </a:rPr>
              <a:t>টাঙ্গাইল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</a:rPr>
              <a:t>সদর</a:t>
            </a:r>
            <a:r>
              <a:rPr lang="en-US" sz="1400" dirty="0" smtClean="0">
                <a:solidFill>
                  <a:srgbClr val="002060"/>
                </a:solidFill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</a:rPr>
              <a:t>টাঙ্গাইল</a:t>
            </a:r>
            <a:r>
              <a:rPr lang="en-US" sz="1400" dirty="0" smtClean="0">
                <a:solidFill>
                  <a:srgbClr val="002060"/>
                </a:solidFill>
              </a:rPr>
              <a:t> ।</a:t>
            </a:r>
            <a:endParaRPr lang="en-US" sz="1400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4704" y="5461698"/>
            <a:ext cx="772096" cy="11258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719" y="5754993"/>
            <a:ext cx="1079205" cy="6476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99" y="187089"/>
            <a:ext cx="1597401" cy="6926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877" y="187089"/>
            <a:ext cx="1366887" cy="902848"/>
          </a:xfrm>
          <a:prstGeom prst="rect">
            <a:avLst/>
          </a:prstGeom>
          <a:ln>
            <a:noFill/>
          </a:ln>
        </p:spPr>
      </p:pic>
      <p:grpSp>
        <p:nvGrpSpPr>
          <p:cNvPr id="8" name="Group 7"/>
          <p:cNvGrpSpPr/>
          <p:nvPr/>
        </p:nvGrpSpPr>
        <p:grpSpPr>
          <a:xfrm>
            <a:off x="838201" y="685800"/>
            <a:ext cx="7483120" cy="4648200"/>
            <a:chOff x="-1" y="537266"/>
            <a:chExt cx="9467385" cy="4307358"/>
          </a:xfrm>
        </p:grpSpPr>
        <p:sp>
          <p:nvSpPr>
            <p:cNvPr id="11" name="TextBox 10"/>
            <p:cNvSpPr txBox="1"/>
            <p:nvPr/>
          </p:nvSpPr>
          <p:spPr>
            <a:xfrm rot="10800000" flipH="1" flipV="1">
              <a:off x="-1" y="537266"/>
              <a:ext cx="946738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নিচের</a:t>
              </a:r>
              <a:r>
                <a:rPr lang="en-US" sz="4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ছবিটি</a:t>
              </a:r>
              <a:r>
                <a:rPr lang="en-US" sz="4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লক্ষ্য</a:t>
              </a:r>
              <a:r>
                <a:rPr lang="en-US" sz="4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করি</a:t>
              </a:r>
              <a:r>
                <a:rPr lang="en-US" sz="4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0391" y="1664370"/>
              <a:ext cx="3142784" cy="235708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5438" y="1576338"/>
              <a:ext cx="3118251" cy="2468615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184282" y="4200800"/>
              <a:ext cx="7938107" cy="643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মাল্টিমিডিয়া প্রজেক্টর</a:t>
              </a:r>
              <a:endParaRPr 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675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5894145"/>
            <a:ext cx="731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মোহাম্মদ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আজহারুল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ইসলাম</a:t>
            </a:r>
            <a:r>
              <a:rPr lang="en-US" sz="1400" dirty="0">
                <a:solidFill>
                  <a:srgbClr val="002060"/>
                </a:solidFill>
              </a:rPr>
              <a:t> , </a:t>
            </a:r>
            <a:r>
              <a:rPr lang="en-US" sz="1400" dirty="0" err="1">
                <a:solidFill>
                  <a:srgbClr val="002060"/>
                </a:solidFill>
              </a:rPr>
              <a:t>ইংরেজি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শিক্ষক</a:t>
            </a:r>
            <a:r>
              <a:rPr lang="en-US" sz="1400" dirty="0">
                <a:solidFill>
                  <a:srgbClr val="002060"/>
                </a:solidFill>
              </a:rPr>
              <a:t> , </a:t>
            </a:r>
            <a:r>
              <a:rPr lang="en-US" sz="1400" dirty="0" err="1">
                <a:solidFill>
                  <a:srgbClr val="002060"/>
                </a:solidFill>
              </a:rPr>
              <a:t>হুগড়া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smtClean="0">
                <a:solidFill>
                  <a:srgbClr val="002060"/>
                </a:solidFill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</a:rPr>
              <a:t>হাবিব</a:t>
            </a:r>
            <a:r>
              <a:rPr lang="en-US" sz="1400" dirty="0" smtClean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কাদের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উচ্চ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বিদ্যালয়</a:t>
            </a:r>
            <a:r>
              <a:rPr lang="en-US" sz="1400" dirty="0">
                <a:solidFill>
                  <a:srgbClr val="002060"/>
                </a:solidFill>
              </a:rPr>
              <a:t> , </a:t>
            </a:r>
            <a:r>
              <a:rPr lang="en-US" sz="1400" dirty="0" err="1">
                <a:solidFill>
                  <a:srgbClr val="002060"/>
                </a:solidFill>
              </a:rPr>
              <a:t>টাঙ্গাইল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</a:rPr>
              <a:t>সদর</a:t>
            </a:r>
            <a:r>
              <a:rPr lang="en-US" sz="1400" dirty="0" smtClean="0">
                <a:solidFill>
                  <a:srgbClr val="002060"/>
                </a:solidFill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</a:rPr>
              <a:t>টাঙ্গাইল</a:t>
            </a:r>
            <a:r>
              <a:rPr lang="en-US" sz="1400" dirty="0" smtClean="0">
                <a:solidFill>
                  <a:srgbClr val="002060"/>
                </a:solidFill>
              </a:rPr>
              <a:t> ।</a:t>
            </a:r>
            <a:endParaRPr lang="en-US" sz="1400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4704" y="5461698"/>
            <a:ext cx="772096" cy="11258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719" y="5754993"/>
            <a:ext cx="1079205" cy="6476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99" y="187089"/>
            <a:ext cx="1597401" cy="6926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966" y="-32103"/>
            <a:ext cx="1366887" cy="902848"/>
          </a:xfrm>
          <a:prstGeom prst="rect">
            <a:avLst/>
          </a:prstGeom>
          <a:ln>
            <a:noFill/>
          </a:ln>
        </p:spPr>
      </p:pic>
      <p:grpSp>
        <p:nvGrpSpPr>
          <p:cNvPr id="8" name="Group 7"/>
          <p:cNvGrpSpPr/>
          <p:nvPr/>
        </p:nvGrpSpPr>
        <p:grpSpPr>
          <a:xfrm>
            <a:off x="1269234" y="685800"/>
            <a:ext cx="7290087" cy="4679893"/>
            <a:chOff x="794713" y="182880"/>
            <a:chExt cx="10559087" cy="5436803"/>
          </a:xfrm>
        </p:grpSpPr>
        <p:sp>
          <p:nvSpPr>
            <p:cNvPr id="16" name="TextBox 15"/>
            <p:cNvSpPr txBox="1"/>
            <p:nvPr/>
          </p:nvSpPr>
          <p:spPr>
            <a:xfrm>
              <a:off x="794713" y="182880"/>
              <a:ext cx="10559087" cy="1108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তোমরা কি বলতে পারবে মাল্টিমিডিয়া প্রজেক্টর ব্যাবহার করে কী কী করা যায়?</a:t>
              </a: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94713" y="5083350"/>
              <a:ext cx="10376714" cy="536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Wingdings" pitchFamily="2" charset="2"/>
                <a:buChar char="Ø"/>
              </a:pPr>
              <a:r>
                <a:rPr lang="bn-IN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মাল্টিমিডিয়া প্রজেক্টর দ্বারা ক্লাসে পাঠ প্রদর্শন করা যায়।</a:t>
              </a:r>
              <a:endPara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235" y="1639907"/>
            <a:ext cx="6579365" cy="300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75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5894145"/>
            <a:ext cx="731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মোহাম্মদ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আজহারুল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ইসলাম</a:t>
            </a:r>
            <a:r>
              <a:rPr lang="en-US" sz="1400" dirty="0">
                <a:solidFill>
                  <a:srgbClr val="002060"/>
                </a:solidFill>
              </a:rPr>
              <a:t> , </a:t>
            </a:r>
            <a:r>
              <a:rPr lang="en-US" sz="1400" dirty="0" err="1">
                <a:solidFill>
                  <a:srgbClr val="002060"/>
                </a:solidFill>
              </a:rPr>
              <a:t>ইংরেজি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শিক্ষক</a:t>
            </a:r>
            <a:r>
              <a:rPr lang="en-US" sz="1400" dirty="0">
                <a:solidFill>
                  <a:srgbClr val="002060"/>
                </a:solidFill>
              </a:rPr>
              <a:t> , </a:t>
            </a:r>
            <a:r>
              <a:rPr lang="en-US" sz="1400" dirty="0" err="1">
                <a:solidFill>
                  <a:srgbClr val="002060"/>
                </a:solidFill>
              </a:rPr>
              <a:t>হুগড়া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smtClean="0">
                <a:solidFill>
                  <a:srgbClr val="002060"/>
                </a:solidFill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</a:rPr>
              <a:t>হাবিব</a:t>
            </a:r>
            <a:r>
              <a:rPr lang="en-US" sz="1400" dirty="0" smtClean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কাদের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উচ্চ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বিদ্যালয়</a:t>
            </a:r>
            <a:r>
              <a:rPr lang="en-US" sz="1400" dirty="0">
                <a:solidFill>
                  <a:srgbClr val="002060"/>
                </a:solidFill>
              </a:rPr>
              <a:t> , </a:t>
            </a:r>
            <a:r>
              <a:rPr lang="en-US" sz="1400" dirty="0" err="1">
                <a:solidFill>
                  <a:srgbClr val="002060"/>
                </a:solidFill>
              </a:rPr>
              <a:t>টাঙ্গাইল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</a:rPr>
              <a:t>সদর</a:t>
            </a:r>
            <a:r>
              <a:rPr lang="en-US" sz="1400" dirty="0" smtClean="0">
                <a:solidFill>
                  <a:srgbClr val="002060"/>
                </a:solidFill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</a:rPr>
              <a:t>টাঙ্গাইল</a:t>
            </a:r>
            <a:r>
              <a:rPr lang="en-US" sz="1400" dirty="0" smtClean="0">
                <a:solidFill>
                  <a:srgbClr val="002060"/>
                </a:solidFill>
              </a:rPr>
              <a:t> ।</a:t>
            </a:r>
            <a:endParaRPr lang="en-US" sz="1400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4704" y="5461698"/>
            <a:ext cx="772096" cy="11258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719" y="5754993"/>
            <a:ext cx="1079205" cy="6476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99" y="187089"/>
            <a:ext cx="1597401" cy="6926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966" y="-32103"/>
            <a:ext cx="1366887" cy="902848"/>
          </a:xfrm>
          <a:prstGeom prst="rect">
            <a:avLst/>
          </a:prstGeom>
          <a:ln>
            <a:noFill/>
          </a:ln>
        </p:spPr>
      </p:pic>
      <p:grpSp>
        <p:nvGrpSpPr>
          <p:cNvPr id="8" name="Group 7"/>
          <p:cNvGrpSpPr/>
          <p:nvPr/>
        </p:nvGrpSpPr>
        <p:grpSpPr>
          <a:xfrm>
            <a:off x="953899" y="685800"/>
            <a:ext cx="7605422" cy="4621444"/>
            <a:chOff x="337976" y="182880"/>
            <a:chExt cx="11015824" cy="5368900"/>
          </a:xfrm>
        </p:grpSpPr>
        <p:sp>
          <p:nvSpPr>
            <p:cNvPr id="12" name="Rectangle 11"/>
            <p:cNvSpPr/>
            <p:nvPr/>
          </p:nvSpPr>
          <p:spPr>
            <a:xfrm>
              <a:off x="337976" y="5015447"/>
              <a:ext cx="11015824" cy="5363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 algn="ctr">
                <a:buFont typeface="Wingdings" pitchFamily="2" charset="2"/>
                <a:buChar char="Ø"/>
              </a:pPr>
              <a:r>
                <a:rPr lang="bn-BD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ওয়ার্ল্ড  কাপ খেলা মনিটরের  দৃশ্যটি বড় করে দেখানো </a:t>
              </a:r>
              <a:r>
                <a:rPr lang="bn-IN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যায় </a:t>
              </a:r>
              <a:r>
                <a:rPr lang="bn-BD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504" y="1291301"/>
              <a:ext cx="10366190" cy="3406319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942983" y="182880"/>
              <a:ext cx="10153984" cy="1108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তোমরা কি বলতে পারবে মাল্টিমিডিয়া প্রজেক্টর ব্যাবহার করে কী কী করা যায়?</a:t>
              </a: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052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5894145"/>
            <a:ext cx="731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মোহাম্মদ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আজহারুল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ইসলাম</a:t>
            </a:r>
            <a:r>
              <a:rPr lang="en-US" sz="1400" dirty="0">
                <a:solidFill>
                  <a:srgbClr val="002060"/>
                </a:solidFill>
              </a:rPr>
              <a:t> , </a:t>
            </a:r>
            <a:r>
              <a:rPr lang="en-US" sz="1400" dirty="0" err="1">
                <a:solidFill>
                  <a:srgbClr val="002060"/>
                </a:solidFill>
              </a:rPr>
              <a:t>ইংরেজি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শিক্ষক</a:t>
            </a:r>
            <a:r>
              <a:rPr lang="en-US" sz="1400" dirty="0">
                <a:solidFill>
                  <a:srgbClr val="002060"/>
                </a:solidFill>
              </a:rPr>
              <a:t> , </a:t>
            </a:r>
            <a:r>
              <a:rPr lang="en-US" sz="1400" dirty="0" err="1">
                <a:solidFill>
                  <a:srgbClr val="002060"/>
                </a:solidFill>
              </a:rPr>
              <a:t>হুগড়া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smtClean="0">
                <a:solidFill>
                  <a:srgbClr val="002060"/>
                </a:solidFill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</a:rPr>
              <a:t>হাবিব</a:t>
            </a:r>
            <a:r>
              <a:rPr lang="en-US" sz="1400" dirty="0" smtClean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কাদের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উচ্চ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বিদ্যালয়</a:t>
            </a:r>
            <a:r>
              <a:rPr lang="en-US" sz="1400" dirty="0">
                <a:solidFill>
                  <a:srgbClr val="002060"/>
                </a:solidFill>
              </a:rPr>
              <a:t> , </a:t>
            </a:r>
            <a:r>
              <a:rPr lang="en-US" sz="1400" dirty="0" err="1">
                <a:solidFill>
                  <a:srgbClr val="002060"/>
                </a:solidFill>
              </a:rPr>
              <a:t>টাঙ্গাইল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</a:rPr>
              <a:t>সদর</a:t>
            </a:r>
            <a:r>
              <a:rPr lang="en-US" sz="1400" dirty="0" smtClean="0">
                <a:solidFill>
                  <a:srgbClr val="002060"/>
                </a:solidFill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</a:rPr>
              <a:t>টাঙ্গাইল</a:t>
            </a:r>
            <a:r>
              <a:rPr lang="en-US" sz="1400" dirty="0" smtClean="0">
                <a:solidFill>
                  <a:srgbClr val="002060"/>
                </a:solidFill>
              </a:rPr>
              <a:t> ।</a:t>
            </a:r>
            <a:endParaRPr lang="en-US" sz="1400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4704" y="5461698"/>
            <a:ext cx="772096" cy="11258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719" y="5754993"/>
            <a:ext cx="1079205" cy="6476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99" y="187089"/>
            <a:ext cx="1597401" cy="6926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966" y="-32103"/>
            <a:ext cx="1366887" cy="902848"/>
          </a:xfrm>
          <a:prstGeom prst="rect">
            <a:avLst/>
          </a:prstGeom>
          <a:ln>
            <a:noFill/>
          </a:ln>
        </p:spPr>
      </p:pic>
      <p:grpSp>
        <p:nvGrpSpPr>
          <p:cNvPr id="8" name="Group 7"/>
          <p:cNvGrpSpPr/>
          <p:nvPr/>
        </p:nvGrpSpPr>
        <p:grpSpPr>
          <a:xfrm>
            <a:off x="1066800" y="685800"/>
            <a:ext cx="7086600" cy="4648200"/>
            <a:chOff x="501504" y="182880"/>
            <a:chExt cx="8444376" cy="4309348"/>
          </a:xfrm>
        </p:grpSpPr>
        <p:sp>
          <p:nvSpPr>
            <p:cNvPr id="11" name="Rectangle 10"/>
            <p:cNvSpPr/>
            <p:nvPr/>
          </p:nvSpPr>
          <p:spPr>
            <a:xfrm>
              <a:off x="501504" y="3969007"/>
              <a:ext cx="5370380" cy="523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457200" indent="-457200" algn="just">
                <a:buFont typeface="Wingdings" pitchFamily="2" charset="2"/>
                <a:buChar char="Ø"/>
              </a:pPr>
              <a:r>
                <a:rPr lang="bn-BD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সেমিনারে কোনো কিছু উপস্থাপন করা যায়। 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103" y="1148019"/>
              <a:ext cx="7627178" cy="2567113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6" name="TextBox 15"/>
            <p:cNvSpPr txBox="1"/>
            <p:nvPr/>
          </p:nvSpPr>
          <p:spPr>
            <a:xfrm>
              <a:off x="501504" y="182880"/>
              <a:ext cx="8444376" cy="884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bn-IN" sz="2800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তোমরা কি বলতে পারবে মাল্টিমিডিয়া প্রজেক্টর ব্যাবহার করে কী কী করা যায়?</a:t>
              </a:r>
              <a:endParaRPr lang="en-US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052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5894145"/>
            <a:ext cx="731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মোহাম্মদ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আজহারুল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ইসলাম</a:t>
            </a:r>
            <a:r>
              <a:rPr lang="en-US" sz="1400" dirty="0">
                <a:solidFill>
                  <a:srgbClr val="002060"/>
                </a:solidFill>
              </a:rPr>
              <a:t> , </a:t>
            </a:r>
            <a:r>
              <a:rPr lang="en-US" sz="1400" dirty="0" err="1">
                <a:solidFill>
                  <a:srgbClr val="002060"/>
                </a:solidFill>
              </a:rPr>
              <a:t>ইংরেজি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শিক্ষক</a:t>
            </a:r>
            <a:r>
              <a:rPr lang="en-US" sz="1400" dirty="0">
                <a:solidFill>
                  <a:srgbClr val="002060"/>
                </a:solidFill>
              </a:rPr>
              <a:t> , </a:t>
            </a:r>
            <a:r>
              <a:rPr lang="en-US" sz="1400" dirty="0" err="1">
                <a:solidFill>
                  <a:srgbClr val="002060"/>
                </a:solidFill>
              </a:rPr>
              <a:t>হুগড়া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smtClean="0">
                <a:solidFill>
                  <a:srgbClr val="002060"/>
                </a:solidFill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</a:rPr>
              <a:t>হাবিব</a:t>
            </a:r>
            <a:r>
              <a:rPr lang="en-US" sz="1400" dirty="0" smtClean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কাদের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উচ্চ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বিদ্যালয়</a:t>
            </a:r>
            <a:r>
              <a:rPr lang="en-US" sz="1400" dirty="0">
                <a:solidFill>
                  <a:srgbClr val="002060"/>
                </a:solidFill>
              </a:rPr>
              <a:t> , </a:t>
            </a:r>
            <a:r>
              <a:rPr lang="en-US" sz="1400" dirty="0" err="1">
                <a:solidFill>
                  <a:srgbClr val="002060"/>
                </a:solidFill>
              </a:rPr>
              <a:t>টাঙ্গাইল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</a:rPr>
              <a:t>সদর</a:t>
            </a:r>
            <a:r>
              <a:rPr lang="en-US" sz="1400" dirty="0" smtClean="0">
                <a:solidFill>
                  <a:srgbClr val="002060"/>
                </a:solidFill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</a:rPr>
              <a:t>টাঙ্গাইল</a:t>
            </a:r>
            <a:r>
              <a:rPr lang="en-US" sz="1400" dirty="0" smtClean="0">
                <a:solidFill>
                  <a:srgbClr val="002060"/>
                </a:solidFill>
              </a:rPr>
              <a:t> ।</a:t>
            </a:r>
            <a:endParaRPr lang="en-US" sz="1400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4704" y="5461698"/>
            <a:ext cx="772096" cy="11258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719" y="5754993"/>
            <a:ext cx="1079205" cy="6476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99" y="187089"/>
            <a:ext cx="1597401" cy="6926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966" y="-32103"/>
            <a:ext cx="1366887" cy="902848"/>
          </a:xfrm>
          <a:prstGeom prst="rect">
            <a:avLst/>
          </a:prstGeom>
          <a:ln>
            <a:noFill/>
          </a:ln>
        </p:spPr>
      </p:pic>
      <p:grpSp>
        <p:nvGrpSpPr>
          <p:cNvPr id="8" name="Group 7"/>
          <p:cNvGrpSpPr/>
          <p:nvPr/>
        </p:nvGrpSpPr>
        <p:grpSpPr>
          <a:xfrm>
            <a:off x="953899" y="879710"/>
            <a:ext cx="7275701" cy="4343685"/>
            <a:chOff x="2468880" y="501134"/>
            <a:chExt cx="6583680" cy="5619938"/>
          </a:xfrm>
        </p:grpSpPr>
        <p:sp>
          <p:nvSpPr>
            <p:cNvPr id="11" name="Rectangle 10"/>
            <p:cNvSpPr/>
            <p:nvPr/>
          </p:nvSpPr>
          <p:spPr>
            <a:xfrm>
              <a:off x="3829679" y="501134"/>
              <a:ext cx="3100083" cy="99551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BD" sz="4400" b="1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জোড়ায় কাজ</a:t>
              </a:r>
              <a:r>
                <a:rPr lang="bn-IN" sz="4400" b="1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468880" y="5364480"/>
              <a:ext cx="6583680" cy="7565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মাল্টিমিডিয়া প্রজেক্টরে কী কী দেখানো হয় লিখ।</a:t>
              </a:r>
              <a:endParaRPr 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49151"/>
            <a:ext cx="6073566" cy="267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75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5894145"/>
            <a:ext cx="731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মোহাম্মদ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আজহারুল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ইসলাম</a:t>
            </a:r>
            <a:r>
              <a:rPr lang="en-US" sz="1400" dirty="0">
                <a:solidFill>
                  <a:srgbClr val="002060"/>
                </a:solidFill>
              </a:rPr>
              <a:t> , </a:t>
            </a:r>
            <a:r>
              <a:rPr lang="en-US" sz="1400" dirty="0" err="1">
                <a:solidFill>
                  <a:srgbClr val="002060"/>
                </a:solidFill>
              </a:rPr>
              <a:t>ইংরেজি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শিক্ষক</a:t>
            </a:r>
            <a:r>
              <a:rPr lang="en-US" sz="1400" dirty="0">
                <a:solidFill>
                  <a:srgbClr val="002060"/>
                </a:solidFill>
              </a:rPr>
              <a:t> , </a:t>
            </a:r>
            <a:r>
              <a:rPr lang="en-US" sz="1400" dirty="0" err="1">
                <a:solidFill>
                  <a:srgbClr val="002060"/>
                </a:solidFill>
              </a:rPr>
              <a:t>হুগড়া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smtClean="0">
                <a:solidFill>
                  <a:srgbClr val="002060"/>
                </a:solidFill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</a:rPr>
              <a:t>হাবিব</a:t>
            </a:r>
            <a:r>
              <a:rPr lang="en-US" sz="1400" dirty="0" smtClean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কাদের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উচ্চ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বিদ্যালয়</a:t>
            </a:r>
            <a:r>
              <a:rPr lang="en-US" sz="1400" dirty="0">
                <a:solidFill>
                  <a:srgbClr val="002060"/>
                </a:solidFill>
              </a:rPr>
              <a:t> , </a:t>
            </a:r>
            <a:r>
              <a:rPr lang="en-US" sz="1400" dirty="0" err="1">
                <a:solidFill>
                  <a:srgbClr val="002060"/>
                </a:solidFill>
              </a:rPr>
              <a:t>টাঙ্গাইল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</a:rPr>
              <a:t>সদর</a:t>
            </a:r>
            <a:r>
              <a:rPr lang="en-US" sz="1400" dirty="0" smtClean="0">
                <a:solidFill>
                  <a:srgbClr val="002060"/>
                </a:solidFill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</a:rPr>
              <a:t>টাঙ্গাইল</a:t>
            </a:r>
            <a:r>
              <a:rPr lang="en-US" sz="1400" dirty="0" smtClean="0">
                <a:solidFill>
                  <a:srgbClr val="002060"/>
                </a:solidFill>
              </a:rPr>
              <a:t> ।</a:t>
            </a:r>
            <a:endParaRPr lang="en-US" sz="1400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4704" y="5461698"/>
            <a:ext cx="772096" cy="11258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719" y="5754993"/>
            <a:ext cx="1079205" cy="6476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99" y="187089"/>
            <a:ext cx="1597401" cy="6926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966" y="-32103"/>
            <a:ext cx="1366887" cy="902848"/>
          </a:xfrm>
          <a:prstGeom prst="rect">
            <a:avLst/>
          </a:prstGeom>
          <a:ln>
            <a:noFill/>
          </a:ln>
        </p:spPr>
      </p:pic>
      <p:grpSp>
        <p:nvGrpSpPr>
          <p:cNvPr id="8" name="Group 7"/>
          <p:cNvGrpSpPr/>
          <p:nvPr/>
        </p:nvGrpSpPr>
        <p:grpSpPr>
          <a:xfrm>
            <a:off x="953898" y="685800"/>
            <a:ext cx="7732902" cy="4876800"/>
            <a:chOff x="838446" y="314809"/>
            <a:chExt cx="10583896" cy="5260104"/>
          </a:xfrm>
        </p:grpSpPr>
        <p:sp>
          <p:nvSpPr>
            <p:cNvPr id="11" name="TextBox 10"/>
            <p:cNvSpPr txBox="1"/>
            <p:nvPr/>
          </p:nvSpPr>
          <p:spPr>
            <a:xfrm>
              <a:off x="3561736" y="314809"/>
              <a:ext cx="5917172" cy="7526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b="1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নীচের ছবি দেখ </a:t>
              </a:r>
              <a:endPara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9940" y="1098327"/>
              <a:ext cx="3817506" cy="187861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3404" y="1386632"/>
              <a:ext cx="3218084" cy="1590309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876262" y="2984658"/>
              <a:ext cx="10546080" cy="10394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Wingdings" pitchFamily="2" charset="2"/>
                <a:buChar char="q"/>
              </a:pPr>
              <a:r>
                <a:rPr lang="bn-IN" sz="24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  <a:sym typeface="Symbol" panose="05050102010706020507" pitchFamily="18" charset="2"/>
                </a:rPr>
                <a:t>প্রিন্টার হল </a:t>
              </a:r>
              <a:r>
                <a:rPr lang="bn-BD" sz="24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সাধারন  মাপের বই ছাপানো কাজে ব্যবহার করা হয়</a:t>
              </a:r>
              <a:r>
                <a:rPr lang="bn-BD" sz="2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r>
                <a:rPr lang="bn-BD" sz="24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চিঠিপত্র ছাপানোর কাজে ব্যবহার করা হয়। 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38446" y="4144729"/>
              <a:ext cx="10019004" cy="5376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Wingdings" pitchFamily="2" charset="2"/>
                <a:buChar char="q"/>
              </a:pPr>
              <a:r>
                <a:rPr lang="bn-BD" sz="2400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ব্যানার </a:t>
              </a:r>
              <a:r>
                <a:rPr lang="bn-BD" sz="2400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প্রোস্টারের  কাজে প্লটার প্রিন্টার ব্যবহার করা হয়। 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65558" y="5037287"/>
              <a:ext cx="8624637" cy="5376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42900" indent="-342900">
                <a:buFont typeface="Wingdings" pitchFamily="2" charset="2"/>
                <a:buChar char="q"/>
              </a:pPr>
              <a:r>
                <a:rPr lang="bn-BD" sz="2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প্লটার </a:t>
              </a:r>
              <a:r>
                <a:rPr lang="bn-IN" sz="2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হল</a:t>
              </a:r>
              <a:r>
                <a:rPr lang="bn-BD" sz="2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বিজ্ঞাপণ ছাপানো কাজে ব্যবহার করা হয়।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5675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5894145"/>
            <a:ext cx="731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মোহাম্মদ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আজহারুল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ইসলাম</a:t>
            </a:r>
            <a:r>
              <a:rPr lang="en-US" sz="1400" dirty="0">
                <a:solidFill>
                  <a:srgbClr val="002060"/>
                </a:solidFill>
              </a:rPr>
              <a:t> , </a:t>
            </a:r>
            <a:r>
              <a:rPr lang="en-US" sz="1400" dirty="0" err="1">
                <a:solidFill>
                  <a:srgbClr val="002060"/>
                </a:solidFill>
              </a:rPr>
              <a:t>ইংরেজি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শিক্ষক</a:t>
            </a:r>
            <a:r>
              <a:rPr lang="en-US" sz="1400" dirty="0">
                <a:solidFill>
                  <a:srgbClr val="002060"/>
                </a:solidFill>
              </a:rPr>
              <a:t> , </a:t>
            </a:r>
            <a:r>
              <a:rPr lang="en-US" sz="1400" dirty="0" err="1">
                <a:solidFill>
                  <a:srgbClr val="002060"/>
                </a:solidFill>
              </a:rPr>
              <a:t>হুগড়া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smtClean="0">
                <a:solidFill>
                  <a:srgbClr val="002060"/>
                </a:solidFill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</a:rPr>
              <a:t>হাবিব</a:t>
            </a:r>
            <a:r>
              <a:rPr lang="en-US" sz="1400" dirty="0" smtClean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কাদের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উচ্চ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বিদ্যালয়</a:t>
            </a:r>
            <a:r>
              <a:rPr lang="en-US" sz="1400" dirty="0">
                <a:solidFill>
                  <a:srgbClr val="002060"/>
                </a:solidFill>
              </a:rPr>
              <a:t> , </a:t>
            </a:r>
            <a:r>
              <a:rPr lang="en-US" sz="1400" dirty="0" err="1">
                <a:solidFill>
                  <a:srgbClr val="002060"/>
                </a:solidFill>
              </a:rPr>
              <a:t>টাঙ্গাইল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</a:rPr>
              <a:t>সদর</a:t>
            </a:r>
            <a:r>
              <a:rPr lang="en-US" sz="1400" dirty="0" smtClean="0">
                <a:solidFill>
                  <a:srgbClr val="002060"/>
                </a:solidFill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</a:rPr>
              <a:t>টাঙ্গাইল</a:t>
            </a:r>
            <a:r>
              <a:rPr lang="en-US" sz="1400" dirty="0" smtClean="0">
                <a:solidFill>
                  <a:srgbClr val="002060"/>
                </a:solidFill>
              </a:rPr>
              <a:t> ।</a:t>
            </a:r>
            <a:endParaRPr lang="en-US" sz="1400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4704" y="5461698"/>
            <a:ext cx="772096" cy="11258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719" y="5754993"/>
            <a:ext cx="1079205" cy="6476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99" y="187089"/>
            <a:ext cx="1597401" cy="6926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966" y="-32103"/>
            <a:ext cx="1366887" cy="902848"/>
          </a:xfrm>
          <a:prstGeom prst="rect">
            <a:avLst/>
          </a:prstGeom>
          <a:ln>
            <a:noFill/>
          </a:ln>
        </p:spPr>
      </p:pic>
      <p:grpSp>
        <p:nvGrpSpPr>
          <p:cNvPr id="8" name="Group 7"/>
          <p:cNvGrpSpPr/>
          <p:nvPr/>
        </p:nvGrpSpPr>
        <p:grpSpPr>
          <a:xfrm>
            <a:off x="882853" y="685801"/>
            <a:ext cx="7492521" cy="4795776"/>
            <a:chOff x="1637503" y="441811"/>
            <a:chExt cx="8975153" cy="5458152"/>
          </a:xfrm>
        </p:grpSpPr>
        <p:sp>
          <p:nvSpPr>
            <p:cNvPr id="11" name="TextBox 10"/>
            <p:cNvSpPr txBox="1"/>
            <p:nvPr/>
          </p:nvSpPr>
          <p:spPr>
            <a:xfrm>
              <a:off x="1637503" y="4006120"/>
              <a:ext cx="8975153" cy="18938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6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marL="457200" indent="-457200" algn="just">
                <a:buFont typeface="Wingdings" pitchFamily="2" charset="2"/>
                <a:buChar char="ü"/>
              </a:pPr>
              <a:r>
                <a:rPr lang="en-US" sz="2400" b="1" dirty="0" err="1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প্রিন্টার</a:t>
              </a:r>
              <a:r>
                <a:rPr lang="en-US" sz="2400" b="1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2400" b="1" dirty="0" err="1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প্লটার</a:t>
              </a:r>
              <a:r>
                <a:rPr lang="en-US" sz="2400" b="1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এর</a:t>
              </a:r>
              <a:r>
                <a:rPr lang="en-US" sz="2400" b="1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মধ</a:t>
              </a:r>
              <a:r>
                <a:rPr lang="bn-BD" sz="2400" b="1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্যে </a:t>
              </a:r>
              <a:r>
                <a:rPr lang="bn-IN" sz="2400" b="1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পার্থক্য </a:t>
              </a:r>
              <a:r>
                <a:rPr lang="bn-BD" sz="2400" b="1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কি তা আলোচনা কর ?</a:t>
              </a:r>
              <a:endParaRPr lang="en-US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223950" y="441811"/>
              <a:ext cx="3567007" cy="10652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800" b="1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দলীয় কাজ</a:t>
              </a:r>
              <a:endParaRPr lang="bn-IN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58" y="1371600"/>
            <a:ext cx="6800519" cy="297987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75675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5894145"/>
            <a:ext cx="731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মোহাম্মদ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আজহারুল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ইসলাম</a:t>
            </a:r>
            <a:r>
              <a:rPr lang="en-US" sz="1400" dirty="0">
                <a:solidFill>
                  <a:srgbClr val="002060"/>
                </a:solidFill>
              </a:rPr>
              <a:t> , </a:t>
            </a:r>
            <a:r>
              <a:rPr lang="en-US" sz="1400" dirty="0" err="1">
                <a:solidFill>
                  <a:srgbClr val="002060"/>
                </a:solidFill>
              </a:rPr>
              <a:t>ইংরেজি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শিক্ষক</a:t>
            </a:r>
            <a:r>
              <a:rPr lang="en-US" sz="1400" dirty="0">
                <a:solidFill>
                  <a:srgbClr val="002060"/>
                </a:solidFill>
              </a:rPr>
              <a:t> , </a:t>
            </a:r>
            <a:r>
              <a:rPr lang="en-US" sz="1400" dirty="0" err="1">
                <a:solidFill>
                  <a:srgbClr val="002060"/>
                </a:solidFill>
              </a:rPr>
              <a:t>হুগড়া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smtClean="0">
                <a:solidFill>
                  <a:srgbClr val="002060"/>
                </a:solidFill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</a:rPr>
              <a:t>হাবিব</a:t>
            </a:r>
            <a:r>
              <a:rPr lang="en-US" sz="1400" dirty="0" smtClean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কাদের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উচ্চ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বিদ্যালয়</a:t>
            </a:r>
            <a:r>
              <a:rPr lang="en-US" sz="1400" dirty="0">
                <a:solidFill>
                  <a:srgbClr val="002060"/>
                </a:solidFill>
              </a:rPr>
              <a:t> , </a:t>
            </a:r>
            <a:r>
              <a:rPr lang="en-US" sz="1400" dirty="0" err="1">
                <a:solidFill>
                  <a:srgbClr val="002060"/>
                </a:solidFill>
              </a:rPr>
              <a:t>টাঙ্গাইল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</a:rPr>
              <a:t>সদর</a:t>
            </a:r>
            <a:r>
              <a:rPr lang="en-US" sz="1400" dirty="0" smtClean="0">
                <a:solidFill>
                  <a:srgbClr val="002060"/>
                </a:solidFill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</a:rPr>
              <a:t>টাঙ্গাইল</a:t>
            </a:r>
            <a:r>
              <a:rPr lang="en-US" sz="1400" dirty="0" smtClean="0">
                <a:solidFill>
                  <a:srgbClr val="002060"/>
                </a:solidFill>
              </a:rPr>
              <a:t> ।</a:t>
            </a:r>
            <a:endParaRPr lang="en-US" sz="1400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4704" y="5461698"/>
            <a:ext cx="772096" cy="11258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719" y="5754993"/>
            <a:ext cx="1079205" cy="6476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99" y="187089"/>
            <a:ext cx="1597401" cy="6926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966" y="-32103"/>
            <a:ext cx="1366887" cy="902848"/>
          </a:xfrm>
          <a:prstGeom prst="rect">
            <a:avLst/>
          </a:prstGeom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1066800" y="1066355"/>
            <a:ext cx="716279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</a:p>
          <a:p>
            <a:endParaRPr lang="bn-IN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১,</a:t>
            </a:r>
            <a:r>
              <a:rPr lang="bn-BD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আউটপুট ডিভাইস</a:t>
            </a:r>
            <a:r>
              <a:rPr lang="bn-IN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কী ? </a:t>
            </a:r>
          </a:p>
          <a:p>
            <a:r>
              <a:rPr lang="bn-IN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২,</a:t>
            </a:r>
            <a:r>
              <a:rPr lang="bn-BD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প্লটার কি কি কাজে ব্যবহার হয় ?</a:t>
            </a:r>
          </a:p>
          <a:p>
            <a:endParaRPr lang="bn-IN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75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5894145"/>
            <a:ext cx="731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মোহাম্মদ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আজহারুল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ইসলাম</a:t>
            </a:r>
            <a:r>
              <a:rPr lang="en-US" sz="1400" dirty="0">
                <a:solidFill>
                  <a:srgbClr val="002060"/>
                </a:solidFill>
              </a:rPr>
              <a:t> , </a:t>
            </a:r>
            <a:r>
              <a:rPr lang="en-US" sz="1400" dirty="0" err="1">
                <a:solidFill>
                  <a:srgbClr val="002060"/>
                </a:solidFill>
              </a:rPr>
              <a:t>ইংরেজি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শিক্ষক</a:t>
            </a:r>
            <a:r>
              <a:rPr lang="en-US" sz="1400" dirty="0">
                <a:solidFill>
                  <a:srgbClr val="002060"/>
                </a:solidFill>
              </a:rPr>
              <a:t> , </a:t>
            </a:r>
            <a:r>
              <a:rPr lang="en-US" sz="1400" dirty="0" err="1">
                <a:solidFill>
                  <a:srgbClr val="002060"/>
                </a:solidFill>
              </a:rPr>
              <a:t>হুগড়া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smtClean="0">
                <a:solidFill>
                  <a:srgbClr val="002060"/>
                </a:solidFill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</a:rPr>
              <a:t>হাবিব</a:t>
            </a:r>
            <a:r>
              <a:rPr lang="en-US" sz="1400" dirty="0" smtClean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কাদের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উচ্চ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বিদ্যালয়</a:t>
            </a:r>
            <a:r>
              <a:rPr lang="en-US" sz="1400" dirty="0">
                <a:solidFill>
                  <a:srgbClr val="002060"/>
                </a:solidFill>
              </a:rPr>
              <a:t> , </a:t>
            </a:r>
            <a:r>
              <a:rPr lang="en-US" sz="1400" dirty="0" err="1">
                <a:solidFill>
                  <a:srgbClr val="002060"/>
                </a:solidFill>
              </a:rPr>
              <a:t>টাঙ্গাইল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</a:rPr>
              <a:t>সদর</a:t>
            </a:r>
            <a:r>
              <a:rPr lang="en-US" sz="1400" dirty="0" smtClean="0">
                <a:solidFill>
                  <a:srgbClr val="002060"/>
                </a:solidFill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</a:rPr>
              <a:t>টাঙ্গাইল</a:t>
            </a:r>
            <a:r>
              <a:rPr lang="en-US" sz="1400" dirty="0" smtClean="0">
                <a:solidFill>
                  <a:srgbClr val="002060"/>
                </a:solidFill>
              </a:rPr>
              <a:t> ।</a:t>
            </a:r>
            <a:endParaRPr lang="en-US" sz="1400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4704" y="5461698"/>
            <a:ext cx="772096" cy="11258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719" y="5754993"/>
            <a:ext cx="1079205" cy="6476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99" y="187089"/>
            <a:ext cx="1597401" cy="6926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966" y="-32103"/>
            <a:ext cx="1366887" cy="902848"/>
          </a:xfrm>
          <a:prstGeom prst="rect">
            <a:avLst/>
          </a:prstGeom>
          <a:ln>
            <a:noFill/>
          </a:ln>
        </p:spPr>
      </p:pic>
      <p:grpSp>
        <p:nvGrpSpPr>
          <p:cNvPr id="8" name="Group 7"/>
          <p:cNvGrpSpPr/>
          <p:nvPr/>
        </p:nvGrpSpPr>
        <p:grpSpPr>
          <a:xfrm>
            <a:off x="680752" y="533399"/>
            <a:ext cx="7871065" cy="4919180"/>
            <a:chOff x="2834640" y="299442"/>
            <a:chExt cx="6622567" cy="5154278"/>
          </a:xfrm>
        </p:grpSpPr>
        <p:sp>
          <p:nvSpPr>
            <p:cNvPr id="11" name="Rectangle 10"/>
            <p:cNvSpPr/>
            <p:nvPr/>
          </p:nvSpPr>
          <p:spPr>
            <a:xfrm>
              <a:off x="2834640" y="299442"/>
              <a:ext cx="6096000" cy="119319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bn-BD" sz="40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বাড়ির কাজ </a:t>
              </a:r>
              <a:endParaRPr lang="bn-IN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bn-BD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834640" y="4905494"/>
              <a:ext cx="6622567" cy="5482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28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প্লটার কি কি কাজে ব্যবহার হয় তার দশটি কাজের বর্ননা দাও</a:t>
              </a:r>
              <a:endPara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4461" y="1018019"/>
              <a:ext cx="6293120" cy="3672721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</p:spTree>
    <p:extLst>
      <p:ext uri="{BB962C8B-B14F-4D97-AF65-F5344CB8AC3E}">
        <p14:creationId xmlns:p14="http://schemas.microsoft.com/office/powerpoint/2010/main" val="3213750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5894145"/>
            <a:ext cx="731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মোহাম্মদ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আজহারুল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ইসলাম</a:t>
            </a:r>
            <a:r>
              <a:rPr lang="en-US" sz="1400" dirty="0">
                <a:solidFill>
                  <a:srgbClr val="002060"/>
                </a:solidFill>
              </a:rPr>
              <a:t> , </a:t>
            </a:r>
            <a:r>
              <a:rPr lang="en-US" sz="1400" dirty="0" err="1">
                <a:solidFill>
                  <a:srgbClr val="002060"/>
                </a:solidFill>
              </a:rPr>
              <a:t>ইংরেজি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শিক্ষক</a:t>
            </a:r>
            <a:r>
              <a:rPr lang="en-US" sz="1400" dirty="0">
                <a:solidFill>
                  <a:srgbClr val="002060"/>
                </a:solidFill>
              </a:rPr>
              <a:t> , </a:t>
            </a:r>
            <a:r>
              <a:rPr lang="en-US" sz="1400" dirty="0" err="1">
                <a:solidFill>
                  <a:srgbClr val="002060"/>
                </a:solidFill>
              </a:rPr>
              <a:t>হুগড়া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smtClean="0">
                <a:solidFill>
                  <a:srgbClr val="002060"/>
                </a:solidFill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</a:rPr>
              <a:t>হাবিব</a:t>
            </a:r>
            <a:r>
              <a:rPr lang="en-US" sz="1400" dirty="0" smtClean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কাদের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উচ্চ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বিদ্যালয়</a:t>
            </a:r>
            <a:r>
              <a:rPr lang="en-US" sz="1400" dirty="0">
                <a:solidFill>
                  <a:srgbClr val="002060"/>
                </a:solidFill>
              </a:rPr>
              <a:t> , </a:t>
            </a:r>
            <a:r>
              <a:rPr lang="en-US" sz="1400" dirty="0" err="1">
                <a:solidFill>
                  <a:srgbClr val="002060"/>
                </a:solidFill>
              </a:rPr>
              <a:t>টাঙ্গাইল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</a:rPr>
              <a:t>সদর</a:t>
            </a:r>
            <a:r>
              <a:rPr lang="en-US" sz="1400" dirty="0" smtClean="0">
                <a:solidFill>
                  <a:srgbClr val="002060"/>
                </a:solidFill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</a:rPr>
              <a:t>টাঙ্গাইল</a:t>
            </a:r>
            <a:r>
              <a:rPr lang="en-US" sz="1400" dirty="0" smtClean="0">
                <a:solidFill>
                  <a:srgbClr val="002060"/>
                </a:solidFill>
              </a:rPr>
              <a:t> ।</a:t>
            </a:r>
            <a:endParaRPr lang="en-US" sz="1400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4704" y="5461698"/>
            <a:ext cx="772096" cy="11258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719" y="5754993"/>
            <a:ext cx="1079205" cy="6476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04" y="270737"/>
            <a:ext cx="1597401" cy="6926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556" y="81975"/>
            <a:ext cx="1366887" cy="902848"/>
          </a:xfrm>
          <a:prstGeom prst="rect">
            <a:avLst/>
          </a:prstGeom>
          <a:ln>
            <a:noFill/>
          </a:ln>
        </p:spPr>
      </p:pic>
      <p:grpSp>
        <p:nvGrpSpPr>
          <p:cNvPr id="8" name="Group 7"/>
          <p:cNvGrpSpPr/>
          <p:nvPr/>
        </p:nvGrpSpPr>
        <p:grpSpPr>
          <a:xfrm>
            <a:off x="1447800" y="1798659"/>
            <a:ext cx="7238999" cy="3955392"/>
            <a:chOff x="1443339" y="2232472"/>
            <a:chExt cx="7450870" cy="3521581"/>
          </a:xfrm>
        </p:grpSpPr>
        <p:sp>
          <p:nvSpPr>
            <p:cNvPr id="11" name="TextBox 10"/>
            <p:cNvSpPr txBox="1"/>
            <p:nvPr/>
          </p:nvSpPr>
          <p:spPr>
            <a:xfrm>
              <a:off x="1718395" y="2232472"/>
              <a:ext cx="6450547" cy="12878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88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ধন্যবাদ</a:t>
              </a:r>
              <a:endParaRPr lang="en-US" sz="8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3339" y="3141261"/>
              <a:ext cx="7450870" cy="26127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3750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5894145"/>
            <a:ext cx="731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মোহাম্মদ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আজহারুল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ইসলাম</a:t>
            </a:r>
            <a:r>
              <a:rPr lang="en-US" sz="1400" dirty="0">
                <a:solidFill>
                  <a:srgbClr val="002060"/>
                </a:solidFill>
              </a:rPr>
              <a:t> , </a:t>
            </a:r>
            <a:r>
              <a:rPr lang="en-US" sz="1400" dirty="0" err="1">
                <a:solidFill>
                  <a:srgbClr val="002060"/>
                </a:solidFill>
              </a:rPr>
              <a:t>ইংরেজি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শিক্ষক</a:t>
            </a:r>
            <a:r>
              <a:rPr lang="en-US" sz="1400" dirty="0">
                <a:solidFill>
                  <a:srgbClr val="002060"/>
                </a:solidFill>
              </a:rPr>
              <a:t> , </a:t>
            </a:r>
            <a:r>
              <a:rPr lang="en-US" sz="1400" dirty="0" err="1">
                <a:solidFill>
                  <a:srgbClr val="002060"/>
                </a:solidFill>
              </a:rPr>
              <a:t>হুগড়া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smtClean="0">
                <a:solidFill>
                  <a:srgbClr val="002060"/>
                </a:solidFill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</a:rPr>
              <a:t>হাবিব</a:t>
            </a:r>
            <a:r>
              <a:rPr lang="en-US" sz="1400" dirty="0" smtClean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কাদের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উচ্চ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বিদ্যালয়</a:t>
            </a:r>
            <a:r>
              <a:rPr lang="en-US" sz="1400" dirty="0">
                <a:solidFill>
                  <a:srgbClr val="002060"/>
                </a:solidFill>
              </a:rPr>
              <a:t> , </a:t>
            </a:r>
            <a:r>
              <a:rPr lang="en-US" sz="1400" dirty="0" err="1">
                <a:solidFill>
                  <a:srgbClr val="002060"/>
                </a:solidFill>
              </a:rPr>
              <a:t>টাঙ্গাইল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</a:rPr>
              <a:t>সদর</a:t>
            </a:r>
            <a:r>
              <a:rPr lang="en-US" sz="1400" dirty="0" smtClean="0">
                <a:solidFill>
                  <a:srgbClr val="002060"/>
                </a:solidFill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</a:rPr>
              <a:t>টাঙ্গাইল</a:t>
            </a:r>
            <a:r>
              <a:rPr lang="en-US" sz="1400" dirty="0" smtClean="0">
                <a:solidFill>
                  <a:srgbClr val="002060"/>
                </a:solidFill>
              </a:rPr>
              <a:t> ।</a:t>
            </a:r>
            <a:endParaRPr lang="en-US" sz="1400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4704" y="5461698"/>
            <a:ext cx="772096" cy="11258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719" y="5754993"/>
            <a:ext cx="1079205" cy="6476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99" y="187089"/>
            <a:ext cx="1597401" cy="6926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966" y="-32103"/>
            <a:ext cx="1366887" cy="902848"/>
          </a:xfrm>
          <a:prstGeom prst="rect">
            <a:avLst/>
          </a:prstGeom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680753" y="4171248"/>
            <a:ext cx="787856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মোহাম্মদ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আজহারুল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ইসলাম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en-US" sz="2400" dirty="0" err="1" smtClean="0">
                <a:solidFill>
                  <a:srgbClr val="002060"/>
                </a:solidFill>
              </a:rPr>
              <a:t>ইংরেজি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শিক্ষক</a:t>
            </a:r>
            <a:r>
              <a:rPr lang="en-US" sz="2400" dirty="0">
                <a:solidFill>
                  <a:srgbClr val="002060"/>
                </a:solidFill>
              </a:rPr>
              <a:t> , </a:t>
            </a:r>
            <a:endParaRPr lang="en-US" sz="2400" dirty="0" smtClean="0">
              <a:solidFill>
                <a:srgbClr val="002060"/>
              </a:solidFill>
            </a:endParaRPr>
          </a:p>
          <a:p>
            <a:pPr algn="ctr"/>
            <a:r>
              <a:rPr lang="en-US" sz="2800" dirty="0" err="1" smtClean="0">
                <a:solidFill>
                  <a:srgbClr val="002060"/>
                </a:solidFill>
              </a:rPr>
              <a:t>হুগড়া</a:t>
            </a:r>
            <a:r>
              <a:rPr lang="en-US" sz="2800" dirty="0" smtClean="0">
                <a:solidFill>
                  <a:srgbClr val="002060"/>
                </a:solidFill>
              </a:rPr>
              <a:t>  </a:t>
            </a:r>
            <a:r>
              <a:rPr lang="en-US" sz="2800" dirty="0" err="1" smtClean="0">
                <a:solidFill>
                  <a:srgbClr val="002060"/>
                </a:solidFill>
              </a:rPr>
              <a:t>হাবিব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কাদের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উচ্চ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বিদ্যালয়</a:t>
            </a:r>
            <a:r>
              <a:rPr lang="en-US" sz="2800" dirty="0">
                <a:solidFill>
                  <a:srgbClr val="002060"/>
                </a:solidFill>
              </a:rPr>
              <a:t> , </a:t>
            </a:r>
            <a:r>
              <a:rPr lang="en-US" sz="2800" dirty="0" err="1">
                <a:solidFill>
                  <a:srgbClr val="002060"/>
                </a:solidFill>
              </a:rPr>
              <a:t>টাঙ্গাইল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সদর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টাঙ্গাইল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400" dirty="0" smtClean="0">
                <a:solidFill>
                  <a:srgbClr val="002060"/>
                </a:solidFill>
              </a:rPr>
              <a:t>।</a:t>
            </a: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16671" y="-32103"/>
            <a:ext cx="3407729" cy="43236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11"/>
          <p:cNvSpPr/>
          <p:nvPr/>
        </p:nvSpPr>
        <p:spPr>
          <a:xfrm>
            <a:off x="4953000" y="1580258"/>
            <a:ext cx="3733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400" dirty="0">
                <a:ln w="0"/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৬ ষষ্ঠ</a:t>
            </a:r>
            <a:endParaRPr lang="bn-BD" sz="2400" dirty="0">
              <a:solidFill>
                <a:srgbClr val="002060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>
                <a:ln w="0"/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  <a:endParaRPr lang="bn-BD" sz="2400" dirty="0">
              <a:ln w="0"/>
              <a:solidFill>
                <a:srgbClr val="002060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>
                <a:ln w="0"/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দ্বিতীয়</a:t>
            </a:r>
            <a:endParaRPr lang="bn-BD" sz="2400" dirty="0">
              <a:ln w="0"/>
              <a:solidFill>
                <a:srgbClr val="002060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dirty="0">
                <a:ln w="0"/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n w="0"/>
              <a:solidFill>
                <a:srgbClr val="002060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75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5894145"/>
            <a:ext cx="731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মোহাম্মদ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আজহারুল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ইসলাম</a:t>
            </a:r>
            <a:r>
              <a:rPr lang="en-US" sz="1400" dirty="0">
                <a:solidFill>
                  <a:srgbClr val="002060"/>
                </a:solidFill>
              </a:rPr>
              <a:t> , </a:t>
            </a:r>
            <a:r>
              <a:rPr lang="en-US" sz="1400" dirty="0" err="1">
                <a:solidFill>
                  <a:srgbClr val="002060"/>
                </a:solidFill>
              </a:rPr>
              <a:t>ইংরেজি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শিক্ষক</a:t>
            </a:r>
            <a:r>
              <a:rPr lang="en-US" sz="1400" dirty="0">
                <a:solidFill>
                  <a:srgbClr val="002060"/>
                </a:solidFill>
              </a:rPr>
              <a:t> , </a:t>
            </a:r>
            <a:r>
              <a:rPr lang="en-US" sz="1400" dirty="0" err="1">
                <a:solidFill>
                  <a:srgbClr val="002060"/>
                </a:solidFill>
              </a:rPr>
              <a:t>হুগড়া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smtClean="0">
                <a:solidFill>
                  <a:srgbClr val="002060"/>
                </a:solidFill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</a:rPr>
              <a:t>হাবিব</a:t>
            </a:r>
            <a:r>
              <a:rPr lang="en-US" sz="1400" dirty="0" smtClean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কাদের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উচ্চ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বিদ্যালয়</a:t>
            </a:r>
            <a:r>
              <a:rPr lang="en-US" sz="1400" dirty="0">
                <a:solidFill>
                  <a:srgbClr val="002060"/>
                </a:solidFill>
              </a:rPr>
              <a:t> , </a:t>
            </a:r>
            <a:r>
              <a:rPr lang="en-US" sz="1400" dirty="0" err="1">
                <a:solidFill>
                  <a:srgbClr val="002060"/>
                </a:solidFill>
              </a:rPr>
              <a:t>টাঙ্গাইল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</a:rPr>
              <a:t>সদর</a:t>
            </a:r>
            <a:r>
              <a:rPr lang="en-US" sz="1400" dirty="0" smtClean="0">
                <a:solidFill>
                  <a:srgbClr val="002060"/>
                </a:solidFill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</a:rPr>
              <a:t>টাঙ্গাইল</a:t>
            </a:r>
            <a:r>
              <a:rPr lang="en-US" sz="1400" dirty="0" smtClean="0">
                <a:solidFill>
                  <a:srgbClr val="002060"/>
                </a:solidFill>
              </a:rPr>
              <a:t> ।</a:t>
            </a:r>
            <a:endParaRPr lang="en-US" sz="1400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4704" y="5461698"/>
            <a:ext cx="772096" cy="11258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719" y="5754993"/>
            <a:ext cx="1079205" cy="6476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99" y="187089"/>
            <a:ext cx="1597401" cy="6926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966" y="-32103"/>
            <a:ext cx="1366887" cy="902848"/>
          </a:xfrm>
          <a:prstGeom prst="rect">
            <a:avLst/>
          </a:prstGeom>
          <a:ln>
            <a:noFill/>
          </a:ln>
        </p:spPr>
      </p:pic>
      <p:grpSp>
        <p:nvGrpSpPr>
          <p:cNvPr id="8" name="Group 7"/>
          <p:cNvGrpSpPr/>
          <p:nvPr/>
        </p:nvGrpSpPr>
        <p:grpSpPr>
          <a:xfrm>
            <a:off x="1295400" y="1219200"/>
            <a:ext cx="6759489" cy="4008254"/>
            <a:chOff x="1158694" y="3507470"/>
            <a:chExt cx="8655866" cy="1862917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8694" y="3507470"/>
              <a:ext cx="4000694" cy="186291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0014" y="3507470"/>
              <a:ext cx="3874546" cy="186291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5" name="TextBox 14"/>
          <p:cNvSpPr txBox="1"/>
          <p:nvPr/>
        </p:nvSpPr>
        <p:spPr>
          <a:xfrm>
            <a:off x="1776046" y="347525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 কি জান ছবিগুলোর নাম কী?কী?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75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5894145"/>
            <a:ext cx="731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মোহাম্মদ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আজহারুল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ইসলাম</a:t>
            </a:r>
            <a:r>
              <a:rPr lang="en-US" sz="1400" dirty="0">
                <a:solidFill>
                  <a:srgbClr val="002060"/>
                </a:solidFill>
              </a:rPr>
              <a:t> , </a:t>
            </a:r>
            <a:r>
              <a:rPr lang="en-US" sz="1400" dirty="0" err="1">
                <a:solidFill>
                  <a:srgbClr val="002060"/>
                </a:solidFill>
              </a:rPr>
              <a:t>ইংরেজি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শিক্ষক</a:t>
            </a:r>
            <a:r>
              <a:rPr lang="en-US" sz="1400" dirty="0">
                <a:solidFill>
                  <a:srgbClr val="002060"/>
                </a:solidFill>
              </a:rPr>
              <a:t> , </a:t>
            </a:r>
            <a:r>
              <a:rPr lang="en-US" sz="1400" dirty="0" err="1">
                <a:solidFill>
                  <a:srgbClr val="002060"/>
                </a:solidFill>
              </a:rPr>
              <a:t>হুগড়া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smtClean="0">
                <a:solidFill>
                  <a:srgbClr val="002060"/>
                </a:solidFill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</a:rPr>
              <a:t>হাবিব</a:t>
            </a:r>
            <a:r>
              <a:rPr lang="en-US" sz="1400" dirty="0" smtClean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কাদের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উচ্চ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বিদ্যালয়</a:t>
            </a:r>
            <a:r>
              <a:rPr lang="en-US" sz="1400" dirty="0">
                <a:solidFill>
                  <a:srgbClr val="002060"/>
                </a:solidFill>
              </a:rPr>
              <a:t> , </a:t>
            </a:r>
            <a:r>
              <a:rPr lang="en-US" sz="1400" dirty="0" err="1">
                <a:solidFill>
                  <a:srgbClr val="002060"/>
                </a:solidFill>
              </a:rPr>
              <a:t>টাঙ্গাইল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</a:rPr>
              <a:t>সদর</a:t>
            </a:r>
            <a:r>
              <a:rPr lang="en-US" sz="1400" dirty="0" smtClean="0">
                <a:solidFill>
                  <a:srgbClr val="002060"/>
                </a:solidFill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</a:rPr>
              <a:t>টাঙ্গাইল</a:t>
            </a:r>
            <a:r>
              <a:rPr lang="en-US" sz="1400" dirty="0" smtClean="0">
                <a:solidFill>
                  <a:srgbClr val="002060"/>
                </a:solidFill>
              </a:rPr>
              <a:t> ।</a:t>
            </a:r>
            <a:endParaRPr lang="en-US" sz="1400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4704" y="5461698"/>
            <a:ext cx="772096" cy="11258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719" y="5754993"/>
            <a:ext cx="1079205" cy="6476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99" y="187089"/>
            <a:ext cx="1597401" cy="6926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966" y="-32103"/>
            <a:ext cx="1366887" cy="902848"/>
          </a:xfrm>
          <a:prstGeom prst="rect">
            <a:avLst/>
          </a:prstGeom>
          <a:ln>
            <a:noFill/>
          </a:ln>
        </p:spPr>
      </p:pic>
      <p:grpSp>
        <p:nvGrpSpPr>
          <p:cNvPr id="8" name="Group 7"/>
          <p:cNvGrpSpPr/>
          <p:nvPr/>
        </p:nvGrpSpPr>
        <p:grpSpPr>
          <a:xfrm>
            <a:off x="1295400" y="1295400"/>
            <a:ext cx="6759489" cy="3810000"/>
            <a:chOff x="1158694" y="708396"/>
            <a:chExt cx="8655866" cy="219402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8694" y="708396"/>
              <a:ext cx="4000694" cy="219402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0013" y="708396"/>
              <a:ext cx="3874547" cy="219402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5" name="TextBox 14"/>
          <p:cNvSpPr txBox="1"/>
          <p:nvPr/>
        </p:nvSpPr>
        <p:spPr>
          <a:xfrm>
            <a:off x="1776046" y="347525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 কি জান ছবিগুলোর নাম কী?কী?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199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5894145"/>
            <a:ext cx="731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মোহাম্মদ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আজহারুল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ইসলাম</a:t>
            </a:r>
            <a:r>
              <a:rPr lang="en-US" sz="1400" dirty="0">
                <a:solidFill>
                  <a:srgbClr val="002060"/>
                </a:solidFill>
              </a:rPr>
              <a:t> , </a:t>
            </a:r>
            <a:r>
              <a:rPr lang="en-US" sz="1400" dirty="0" err="1">
                <a:solidFill>
                  <a:srgbClr val="002060"/>
                </a:solidFill>
              </a:rPr>
              <a:t>ইংরেজি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শিক্ষক</a:t>
            </a:r>
            <a:r>
              <a:rPr lang="en-US" sz="1400" dirty="0">
                <a:solidFill>
                  <a:srgbClr val="002060"/>
                </a:solidFill>
              </a:rPr>
              <a:t> , </a:t>
            </a:r>
            <a:r>
              <a:rPr lang="en-US" sz="1400" dirty="0" err="1">
                <a:solidFill>
                  <a:srgbClr val="002060"/>
                </a:solidFill>
              </a:rPr>
              <a:t>হুগড়া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smtClean="0">
                <a:solidFill>
                  <a:srgbClr val="002060"/>
                </a:solidFill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</a:rPr>
              <a:t>হাবিব</a:t>
            </a:r>
            <a:r>
              <a:rPr lang="en-US" sz="1400" dirty="0" smtClean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কাদের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উচ্চ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বিদ্যালয়</a:t>
            </a:r>
            <a:r>
              <a:rPr lang="en-US" sz="1400" dirty="0">
                <a:solidFill>
                  <a:srgbClr val="002060"/>
                </a:solidFill>
              </a:rPr>
              <a:t> , </a:t>
            </a:r>
            <a:r>
              <a:rPr lang="en-US" sz="1400" dirty="0" err="1">
                <a:solidFill>
                  <a:srgbClr val="002060"/>
                </a:solidFill>
              </a:rPr>
              <a:t>টাঙ্গাইল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</a:rPr>
              <a:t>সদর</a:t>
            </a:r>
            <a:r>
              <a:rPr lang="en-US" sz="1400" dirty="0" smtClean="0">
                <a:solidFill>
                  <a:srgbClr val="002060"/>
                </a:solidFill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</a:rPr>
              <a:t>টাঙ্গাইল</a:t>
            </a:r>
            <a:r>
              <a:rPr lang="en-US" sz="1400" dirty="0" smtClean="0">
                <a:solidFill>
                  <a:srgbClr val="002060"/>
                </a:solidFill>
              </a:rPr>
              <a:t> ।</a:t>
            </a:r>
            <a:endParaRPr lang="en-US" sz="1400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4704" y="5461698"/>
            <a:ext cx="772096" cy="11258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719" y="5754993"/>
            <a:ext cx="1079205" cy="6476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99" y="187089"/>
            <a:ext cx="1597401" cy="6926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966" y="-32103"/>
            <a:ext cx="1366887" cy="902848"/>
          </a:xfrm>
          <a:prstGeom prst="rect">
            <a:avLst/>
          </a:prstGeom>
          <a:ln>
            <a:noFill/>
          </a:ln>
        </p:spPr>
      </p:pic>
      <p:grpSp>
        <p:nvGrpSpPr>
          <p:cNvPr id="8" name="Group 7"/>
          <p:cNvGrpSpPr/>
          <p:nvPr/>
        </p:nvGrpSpPr>
        <p:grpSpPr>
          <a:xfrm flipH="1">
            <a:off x="745684" y="553871"/>
            <a:ext cx="7407715" cy="4419601"/>
            <a:chOff x="2712720" y="318254"/>
            <a:chExt cx="5856240" cy="5321224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2720" y="1329302"/>
              <a:ext cx="5856240" cy="4310176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2" name="TextBox 11"/>
            <p:cNvSpPr txBox="1"/>
            <p:nvPr/>
          </p:nvSpPr>
          <p:spPr>
            <a:xfrm>
              <a:off x="3495848" y="318254"/>
              <a:ext cx="4322271" cy="1111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bn-IN" sz="54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আজকে আমরা শিখব</a:t>
              </a:r>
              <a:endParaRPr lang="en-US" sz="5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1371600" y="1981200"/>
            <a:ext cx="4343400" cy="1066800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bn-BD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আউটপুট ডিভাইস</a:t>
            </a:r>
            <a:endParaRPr lang="en-US" sz="2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75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5894145"/>
            <a:ext cx="731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মোহাম্মদ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আজহারুল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ইসলাম</a:t>
            </a:r>
            <a:r>
              <a:rPr lang="en-US" sz="1400" dirty="0">
                <a:solidFill>
                  <a:srgbClr val="002060"/>
                </a:solidFill>
              </a:rPr>
              <a:t> , </a:t>
            </a:r>
            <a:r>
              <a:rPr lang="en-US" sz="1400" dirty="0" err="1">
                <a:solidFill>
                  <a:srgbClr val="002060"/>
                </a:solidFill>
              </a:rPr>
              <a:t>ইংরেজি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শিক্ষক</a:t>
            </a:r>
            <a:r>
              <a:rPr lang="en-US" sz="1400" dirty="0">
                <a:solidFill>
                  <a:srgbClr val="002060"/>
                </a:solidFill>
              </a:rPr>
              <a:t> , </a:t>
            </a:r>
            <a:r>
              <a:rPr lang="en-US" sz="1400" dirty="0" err="1">
                <a:solidFill>
                  <a:srgbClr val="002060"/>
                </a:solidFill>
              </a:rPr>
              <a:t>হুগড়া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smtClean="0">
                <a:solidFill>
                  <a:srgbClr val="002060"/>
                </a:solidFill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</a:rPr>
              <a:t>হাবিব</a:t>
            </a:r>
            <a:r>
              <a:rPr lang="en-US" sz="1400" dirty="0" smtClean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কাদের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উচ্চ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বিদ্যালয়</a:t>
            </a:r>
            <a:r>
              <a:rPr lang="en-US" sz="1400" dirty="0">
                <a:solidFill>
                  <a:srgbClr val="002060"/>
                </a:solidFill>
              </a:rPr>
              <a:t> , </a:t>
            </a:r>
            <a:r>
              <a:rPr lang="en-US" sz="1400" dirty="0" err="1">
                <a:solidFill>
                  <a:srgbClr val="002060"/>
                </a:solidFill>
              </a:rPr>
              <a:t>টাঙ্গাইল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</a:rPr>
              <a:t>সদর</a:t>
            </a:r>
            <a:r>
              <a:rPr lang="en-US" sz="1400" dirty="0" smtClean="0">
                <a:solidFill>
                  <a:srgbClr val="002060"/>
                </a:solidFill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</a:rPr>
              <a:t>টাঙ্গাইল</a:t>
            </a:r>
            <a:r>
              <a:rPr lang="en-US" sz="1400" dirty="0" smtClean="0">
                <a:solidFill>
                  <a:srgbClr val="002060"/>
                </a:solidFill>
              </a:rPr>
              <a:t> ।</a:t>
            </a:r>
            <a:endParaRPr lang="en-US" sz="1400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4704" y="5461698"/>
            <a:ext cx="772096" cy="11258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719" y="5754993"/>
            <a:ext cx="1079205" cy="6476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99" y="187089"/>
            <a:ext cx="1597401" cy="6926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966" y="-32103"/>
            <a:ext cx="1366887" cy="902848"/>
          </a:xfrm>
          <a:prstGeom prst="rect">
            <a:avLst/>
          </a:prstGeom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953899" y="1549232"/>
            <a:ext cx="7351901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র্থীরা,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……………</a:t>
            </a:r>
          </a:p>
          <a:p>
            <a:endParaRPr lang="bn-BD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আউইপুট ডিভাইস </a:t>
            </a:r>
            <a:r>
              <a:rPr lang="bn-IN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  তা বলতে পারবে ,</a:t>
            </a:r>
            <a:endParaRPr lang="en-US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bn-BD" sz="2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 প্রজেক্টর কি কি কাজে ব্যবহার হয় তা লিখতে পারবে</a:t>
            </a:r>
            <a:r>
              <a:rPr lang="bn-IN" sz="2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bn-BD" sz="2000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bn-BD" sz="2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প্রিন্টার  দিয়ে কি ভাবে প্রিন্ট করা যায় তা ব্যাখা করতে পারবে।</a:t>
            </a:r>
            <a:endParaRPr lang="en-US" sz="2000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bn-BD" sz="2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প্লটার দিয়ে কি ভাবে প্রিন্ট করা যায় তা ব্যাখা করতে পারবে।</a:t>
            </a:r>
            <a:endParaRPr lang="en-US" sz="2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itchFamily="2" charset="2"/>
              <a:buChar char="v"/>
            </a:pPr>
            <a:endParaRPr lang="en-US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90800" y="886336"/>
            <a:ext cx="320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3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75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5894145"/>
            <a:ext cx="731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মোহাম্মদ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আজহারুল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ইসলাম</a:t>
            </a:r>
            <a:r>
              <a:rPr lang="en-US" sz="1400" dirty="0">
                <a:solidFill>
                  <a:srgbClr val="002060"/>
                </a:solidFill>
              </a:rPr>
              <a:t> , </a:t>
            </a:r>
            <a:r>
              <a:rPr lang="en-US" sz="1400" dirty="0" err="1">
                <a:solidFill>
                  <a:srgbClr val="002060"/>
                </a:solidFill>
              </a:rPr>
              <a:t>ইংরেজি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শিক্ষক</a:t>
            </a:r>
            <a:r>
              <a:rPr lang="en-US" sz="1400" dirty="0">
                <a:solidFill>
                  <a:srgbClr val="002060"/>
                </a:solidFill>
              </a:rPr>
              <a:t> , </a:t>
            </a:r>
            <a:r>
              <a:rPr lang="en-US" sz="1400" dirty="0" err="1">
                <a:solidFill>
                  <a:srgbClr val="002060"/>
                </a:solidFill>
              </a:rPr>
              <a:t>হুগড়া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smtClean="0">
                <a:solidFill>
                  <a:srgbClr val="002060"/>
                </a:solidFill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</a:rPr>
              <a:t>হাবিব</a:t>
            </a:r>
            <a:r>
              <a:rPr lang="en-US" sz="1400" dirty="0" smtClean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কাদের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উচ্চ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বিদ্যালয়</a:t>
            </a:r>
            <a:r>
              <a:rPr lang="en-US" sz="1400" dirty="0">
                <a:solidFill>
                  <a:srgbClr val="002060"/>
                </a:solidFill>
              </a:rPr>
              <a:t> , </a:t>
            </a:r>
            <a:r>
              <a:rPr lang="en-US" sz="1400" dirty="0" err="1">
                <a:solidFill>
                  <a:srgbClr val="002060"/>
                </a:solidFill>
              </a:rPr>
              <a:t>টাঙ্গাইল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</a:rPr>
              <a:t>সদর</a:t>
            </a:r>
            <a:r>
              <a:rPr lang="en-US" sz="1400" dirty="0" smtClean="0">
                <a:solidFill>
                  <a:srgbClr val="002060"/>
                </a:solidFill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</a:rPr>
              <a:t>টাঙ্গাইল</a:t>
            </a:r>
            <a:r>
              <a:rPr lang="en-US" sz="1400" dirty="0" smtClean="0">
                <a:solidFill>
                  <a:srgbClr val="002060"/>
                </a:solidFill>
              </a:rPr>
              <a:t> ।</a:t>
            </a:r>
            <a:endParaRPr lang="en-US" sz="1400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4704" y="5461698"/>
            <a:ext cx="772096" cy="11258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719" y="5754993"/>
            <a:ext cx="1079205" cy="6476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99" y="187089"/>
            <a:ext cx="1597401" cy="6926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966" y="-32103"/>
            <a:ext cx="1366887" cy="902848"/>
          </a:xfrm>
          <a:prstGeom prst="rect">
            <a:avLst/>
          </a:prstGeom>
          <a:ln>
            <a:noFill/>
          </a:ln>
        </p:spPr>
      </p:pic>
      <p:grpSp>
        <p:nvGrpSpPr>
          <p:cNvPr id="8" name="Group 7"/>
          <p:cNvGrpSpPr/>
          <p:nvPr/>
        </p:nvGrpSpPr>
        <p:grpSpPr>
          <a:xfrm>
            <a:off x="826596" y="870745"/>
            <a:ext cx="7860203" cy="4365716"/>
            <a:chOff x="482737" y="187621"/>
            <a:chExt cx="11628120" cy="5676737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8686" y="1136131"/>
              <a:ext cx="4619233" cy="2927404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6567" y="1136131"/>
              <a:ext cx="3907252" cy="258574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600200" y="187621"/>
              <a:ext cx="9374875" cy="1236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নীচের </a:t>
              </a:r>
              <a:r>
                <a:rPr lang="bn-BD" sz="4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ছবি</a:t>
              </a:r>
              <a:r>
                <a:rPr lang="bn-IN" sz="4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গুলি </a:t>
              </a:r>
              <a:r>
                <a:rPr lang="bn-BD" sz="4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দে</a:t>
              </a:r>
              <a:r>
                <a:rPr lang="bn-IN" sz="4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খি </a:t>
              </a:r>
              <a:endParaRPr lang="bn-BD" sz="4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82737" y="4623733"/>
              <a:ext cx="11628120" cy="1240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প্রেরিত তথ্য প্রক্রিয়াকরণের পর যে যন্ত্রগুলোর মাধ্যমে তার ফলাফল বের করা হয় তাকে আউটপুট ডিভাইস বলে ।</a:t>
              </a:r>
              <a:endParaRPr lang="en-US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675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5894145"/>
            <a:ext cx="731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মোহাম্মদ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আজহারুল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ইসলাম</a:t>
            </a:r>
            <a:r>
              <a:rPr lang="en-US" sz="1400" dirty="0">
                <a:solidFill>
                  <a:srgbClr val="002060"/>
                </a:solidFill>
              </a:rPr>
              <a:t> , </a:t>
            </a:r>
            <a:r>
              <a:rPr lang="en-US" sz="1400" dirty="0" err="1">
                <a:solidFill>
                  <a:srgbClr val="002060"/>
                </a:solidFill>
              </a:rPr>
              <a:t>ইংরেজি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শিক্ষক</a:t>
            </a:r>
            <a:r>
              <a:rPr lang="en-US" sz="1400" dirty="0">
                <a:solidFill>
                  <a:srgbClr val="002060"/>
                </a:solidFill>
              </a:rPr>
              <a:t> , </a:t>
            </a:r>
            <a:r>
              <a:rPr lang="en-US" sz="1400" dirty="0" err="1">
                <a:solidFill>
                  <a:srgbClr val="002060"/>
                </a:solidFill>
              </a:rPr>
              <a:t>হুগড়া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smtClean="0">
                <a:solidFill>
                  <a:srgbClr val="002060"/>
                </a:solidFill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</a:rPr>
              <a:t>হাবিব</a:t>
            </a:r>
            <a:r>
              <a:rPr lang="en-US" sz="1400" dirty="0" smtClean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কাদের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উচ্চ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বিদ্যালয়</a:t>
            </a:r>
            <a:r>
              <a:rPr lang="en-US" sz="1400" dirty="0">
                <a:solidFill>
                  <a:srgbClr val="002060"/>
                </a:solidFill>
              </a:rPr>
              <a:t> , </a:t>
            </a:r>
            <a:r>
              <a:rPr lang="en-US" sz="1400" dirty="0" err="1">
                <a:solidFill>
                  <a:srgbClr val="002060"/>
                </a:solidFill>
              </a:rPr>
              <a:t>টাঙ্গাইল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</a:rPr>
              <a:t>সদর</a:t>
            </a:r>
            <a:r>
              <a:rPr lang="en-US" sz="1400" dirty="0" smtClean="0">
                <a:solidFill>
                  <a:srgbClr val="002060"/>
                </a:solidFill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</a:rPr>
              <a:t>টাঙ্গাইল</a:t>
            </a:r>
            <a:r>
              <a:rPr lang="en-US" sz="1400" dirty="0" smtClean="0">
                <a:solidFill>
                  <a:srgbClr val="002060"/>
                </a:solidFill>
              </a:rPr>
              <a:t> ।</a:t>
            </a:r>
            <a:endParaRPr lang="en-US" sz="1400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4704" y="5461698"/>
            <a:ext cx="772096" cy="11258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719" y="5754993"/>
            <a:ext cx="1079205" cy="6476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99" y="187089"/>
            <a:ext cx="1597401" cy="6926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966" y="-32103"/>
            <a:ext cx="1366887" cy="902848"/>
          </a:xfrm>
          <a:prstGeom prst="rect">
            <a:avLst/>
          </a:prstGeom>
          <a:ln>
            <a:noFill/>
          </a:ln>
        </p:spPr>
      </p:pic>
      <p:grpSp>
        <p:nvGrpSpPr>
          <p:cNvPr id="8" name="Group 7"/>
          <p:cNvGrpSpPr/>
          <p:nvPr/>
        </p:nvGrpSpPr>
        <p:grpSpPr>
          <a:xfrm>
            <a:off x="760595" y="820075"/>
            <a:ext cx="7259124" cy="4513925"/>
            <a:chOff x="382710" y="-698826"/>
            <a:chExt cx="11628120" cy="6034294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0355" y="602746"/>
              <a:ext cx="4272789" cy="1942987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4023" y="602746"/>
              <a:ext cx="3695385" cy="2161209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600200" y="-698826"/>
              <a:ext cx="9374875" cy="1236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নীচের </a:t>
              </a:r>
              <a:r>
                <a:rPr lang="bn-BD" sz="4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ছবি</a:t>
              </a:r>
              <a:r>
                <a:rPr lang="bn-IN" sz="4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গুলি </a:t>
              </a:r>
              <a:r>
                <a:rPr lang="bn-BD" sz="4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দে</a:t>
              </a:r>
              <a:r>
                <a:rPr lang="bn-IN" sz="4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খি </a:t>
              </a:r>
              <a:endParaRPr lang="bn-BD" sz="4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82710" y="4073434"/>
              <a:ext cx="11628120" cy="12620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প্রেরিত তথ্য প্রক্রিয়াকরণের পর যে যন্ত্রগুলোর মাধ্যমে তার ফলাফল বের করা হয় তাকে আউটপুট ডিভাইস বলে ।</a:t>
              </a:r>
              <a:endParaRPr 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4555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5894145"/>
            <a:ext cx="731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মোহাম্মদ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আজহারুল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ইসলাম</a:t>
            </a:r>
            <a:r>
              <a:rPr lang="en-US" sz="1400" dirty="0">
                <a:solidFill>
                  <a:srgbClr val="002060"/>
                </a:solidFill>
              </a:rPr>
              <a:t> , </a:t>
            </a:r>
            <a:r>
              <a:rPr lang="en-US" sz="1400" dirty="0" err="1">
                <a:solidFill>
                  <a:srgbClr val="002060"/>
                </a:solidFill>
              </a:rPr>
              <a:t>ইংরেজি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শিক্ষক</a:t>
            </a:r>
            <a:r>
              <a:rPr lang="en-US" sz="1400" dirty="0">
                <a:solidFill>
                  <a:srgbClr val="002060"/>
                </a:solidFill>
              </a:rPr>
              <a:t> , </a:t>
            </a:r>
            <a:r>
              <a:rPr lang="en-US" sz="1400" dirty="0" err="1">
                <a:solidFill>
                  <a:srgbClr val="002060"/>
                </a:solidFill>
              </a:rPr>
              <a:t>হুগড়া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smtClean="0">
                <a:solidFill>
                  <a:srgbClr val="002060"/>
                </a:solidFill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</a:rPr>
              <a:t>হাবিব</a:t>
            </a:r>
            <a:r>
              <a:rPr lang="en-US" sz="1400" dirty="0" smtClean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কাদের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উচ্চ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বিদ্যালয়</a:t>
            </a:r>
            <a:r>
              <a:rPr lang="en-US" sz="1400" dirty="0">
                <a:solidFill>
                  <a:srgbClr val="002060"/>
                </a:solidFill>
              </a:rPr>
              <a:t> , </a:t>
            </a:r>
            <a:r>
              <a:rPr lang="en-US" sz="1400" dirty="0" err="1">
                <a:solidFill>
                  <a:srgbClr val="002060"/>
                </a:solidFill>
              </a:rPr>
              <a:t>টাঙ্গাইল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</a:rPr>
              <a:t>সদর</a:t>
            </a:r>
            <a:r>
              <a:rPr lang="en-US" sz="1400" dirty="0" smtClean="0">
                <a:solidFill>
                  <a:srgbClr val="002060"/>
                </a:solidFill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</a:rPr>
              <a:t>টাঙ্গাইল</a:t>
            </a:r>
            <a:r>
              <a:rPr lang="en-US" sz="1400" dirty="0" smtClean="0">
                <a:solidFill>
                  <a:srgbClr val="002060"/>
                </a:solidFill>
              </a:rPr>
              <a:t> ।</a:t>
            </a:r>
            <a:endParaRPr lang="en-US" sz="1400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4704" y="5461698"/>
            <a:ext cx="772096" cy="11258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719" y="5754993"/>
            <a:ext cx="1079205" cy="6476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99" y="187089"/>
            <a:ext cx="1597401" cy="6926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966" y="-32103"/>
            <a:ext cx="1366887" cy="902848"/>
          </a:xfrm>
          <a:prstGeom prst="rect">
            <a:avLst/>
          </a:prstGeom>
          <a:ln>
            <a:noFill/>
          </a:ln>
        </p:spPr>
      </p:pic>
      <p:grpSp>
        <p:nvGrpSpPr>
          <p:cNvPr id="8" name="Group 7"/>
          <p:cNvGrpSpPr/>
          <p:nvPr/>
        </p:nvGrpSpPr>
        <p:grpSpPr>
          <a:xfrm>
            <a:off x="953899" y="870745"/>
            <a:ext cx="7351901" cy="4690562"/>
            <a:chOff x="4021664" y="485894"/>
            <a:chExt cx="2794897" cy="5432881"/>
          </a:xfrm>
        </p:grpSpPr>
        <p:sp>
          <p:nvSpPr>
            <p:cNvPr id="11" name="Rectangle 10"/>
            <p:cNvSpPr/>
            <p:nvPr/>
          </p:nvSpPr>
          <p:spPr>
            <a:xfrm>
              <a:off x="4021664" y="5149334"/>
              <a:ext cx="2722978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sz="4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আউটপুট কি ?</a:t>
              </a:r>
              <a:endPara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394102" y="485894"/>
              <a:ext cx="2422459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BD" sz="4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একক কাজ </a:t>
              </a:r>
              <a:endPara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069" t="1" b="1"/>
            <a:stretch/>
          </p:blipFill>
          <p:spPr>
            <a:xfrm>
              <a:off x="4394102" y="1496232"/>
              <a:ext cx="2294552" cy="3272102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375675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676</Words>
  <Application>Microsoft Office PowerPoint</Application>
  <PresentationFormat>On-screen Show (4:3)</PresentationFormat>
  <Paragraphs>87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54</cp:revision>
  <dcterms:created xsi:type="dcterms:W3CDTF">2006-08-16T00:00:00Z</dcterms:created>
  <dcterms:modified xsi:type="dcterms:W3CDTF">2019-10-25T16:49:27Z</dcterms:modified>
</cp:coreProperties>
</file>