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7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9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0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9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3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B17E18-FF40-477E-AE96-364E86B54593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FF34F4-85B0-47F7-AA8E-530423C6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7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  <p:sldLayoutId id="2147484809" r:id="rId12"/>
    <p:sldLayoutId id="2147484810" r:id="rId13"/>
    <p:sldLayoutId id="2147484811" r:id="rId14"/>
    <p:sldLayoutId id="2147484812" r:id="rId15"/>
    <p:sldLayoutId id="2147484813" r:id="rId16"/>
    <p:sldLayoutId id="2147484814" r:id="rId17"/>
    <p:sldLayoutId id="214748481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Pijushsarkar71076@gmail.co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95D2E-29D0-48AC-BB9A-A32F00C3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8" y="1599569"/>
            <a:ext cx="9847384" cy="498767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FAB15F2-30E6-43B7-8289-AB832164E29C}"/>
              </a:ext>
            </a:extLst>
          </p:cNvPr>
          <p:cNvSpPr/>
          <p:nvPr/>
        </p:nvSpPr>
        <p:spPr>
          <a:xfrm>
            <a:off x="3634651" y="120857"/>
            <a:ext cx="4691922" cy="1319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1759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ASHRAFUL\Desktop\New folder (7)\what-do-ducks-eat.jpg">
            <a:extLst>
              <a:ext uri="{FF2B5EF4-FFF2-40B4-BE49-F238E27FC236}">
                <a16:creationId xmlns:a16="http://schemas.microsoft.com/office/drawing/2014/main" id="{B1838D34-33A5-4178-B98A-8853EBC7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475" y="792379"/>
            <a:ext cx="4533900" cy="30354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D.ASHRAFUL\Desktop\New folder (7)\big-poultry-rearing-farm-15793687.jpg">
            <a:extLst>
              <a:ext uri="{FF2B5EF4-FFF2-40B4-BE49-F238E27FC236}">
                <a16:creationId xmlns:a16="http://schemas.microsoft.com/office/drawing/2014/main" id="{1A27ED73-B19D-43E7-821D-319DA6AC9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 bwMode="auto">
          <a:xfrm>
            <a:off x="2139462" y="654613"/>
            <a:ext cx="4288809" cy="3035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2E4733-F81D-40A3-A7A1-B333E33119F5}"/>
              </a:ext>
            </a:extLst>
          </p:cNvPr>
          <p:cNvSpPr/>
          <p:nvPr/>
        </p:nvSpPr>
        <p:spPr>
          <a:xfrm>
            <a:off x="2351408" y="4685641"/>
            <a:ext cx="8381999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600" dirty="0">
                <a:latin typeface="NikoshBAN" pitchFamily="2" charset="0"/>
                <a:cs typeface="NikoshBAN" pitchFamily="2" charset="0"/>
              </a:rPr>
              <a:t>খামারে খাবার উপযুক্ত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>
                <a:latin typeface="NikoshBAN" pitchFamily="2" charset="0"/>
                <a:cs typeface="NikoshBAN" pitchFamily="2" charset="0"/>
              </a:rPr>
              <a:t>মাত্রায় সরবরাহ না করলেও হাঁস-মুরগি পুষ্টিহীনতায় ভোগে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5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1DB3F-AC9F-4D77-B293-AF32CCDCB138}"/>
              </a:ext>
            </a:extLst>
          </p:cNvPr>
          <p:cNvSpPr/>
          <p:nvPr/>
        </p:nvSpPr>
        <p:spPr>
          <a:xfrm>
            <a:off x="2590800" y="88354"/>
            <a:ext cx="7315200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এজন্য এদেরকে ৬টি পুষ্টি উপাদান সমৃদ্ধ খাবার সরবরাহ করা হয়।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7B8F1058-35A5-4D50-A0CB-4AE61C680C90}"/>
              </a:ext>
            </a:extLst>
          </p:cNvPr>
          <p:cNvSpPr/>
          <p:nvPr/>
        </p:nvSpPr>
        <p:spPr>
          <a:xfrm>
            <a:off x="5769993" y="7149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6FDC9FF-6733-4555-A880-C21F8CB66EAF}"/>
              </a:ext>
            </a:extLst>
          </p:cNvPr>
          <p:cNvSpPr/>
          <p:nvPr/>
        </p:nvSpPr>
        <p:spPr>
          <a:xfrm>
            <a:off x="7688147" y="1440508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>
                <a:latin typeface="NikoshBAN" pitchFamily="2" charset="0"/>
                <a:cs typeface="NikoshBAN" pitchFamily="2" charset="0"/>
              </a:rPr>
              <a:t>আমিষ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B19F345A-1E40-4957-8F3A-BE7A75E8A6CD}"/>
              </a:ext>
            </a:extLst>
          </p:cNvPr>
          <p:cNvSpPr/>
          <p:nvPr/>
        </p:nvSpPr>
        <p:spPr>
          <a:xfrm>
            <a:off x="7478405" y="368988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>
                <a:latin typeface="NikoshBAN" pitchFamily="2" charset="0"/>
                <a:cs typeface="NikoshBAN" pitchFamily="2" charset="0"/>
              </a:rPr>
              <a:t>চর্বি 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AF9A8B2F-CAFE-4F99-947E-2B158110CBEB}"/>
              </a:ext>
            </a:extLst>
          </p:cNvPr>
          <p:cNvSpPr/>
          <p:nvPr/>
        </p:nvSpPr>
        <p:spPr>
          <a:xfrm>
            <a:off x="5871391" y="4759682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44635039-63F0-45C0-9D2B-9F9CDF4AA70B}"/>
              </a:ext>
            </a:extLst>
          </p:cNvPr>
          <p:cNvSpPr/>
          <p:nvPr/>
        </p:nvSpPr>
        <p:spPr>
          <a:xfrm>
            <a:off x="4065852" y="389792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>
                <a:latin typeface="NikoshBAN" pitchFamily="2" charset="0"/>
                <a:cs typeface="NikoshBAN" pitchFamily="2" charset="0"/>
              </a:rPr>
              <a:t>খনিজ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1F40C0A2-DEF0-4E3A-B89C-DEC5C0E35D93}"/>
              </a:ext>
            </a:extLst>
          </p:cNvPr>
          <p:cNvSpPr/>
          <p:nvPr/>
        </p:nvSpPr>
        <p:spPr>
          <a:xfrm>
            <a:off x="3914318" y="1659169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B5710-A7D2-4405-ADED-77E8737DECF2}"/>
              </a:ext>
            </a:extLst>
          </p:cNvPr>
          <p:cNvSpPr/>
          <p:nvPr/>
        </p:nvSpPr>
        <p:spPr>
          <a:xfrm>
            <a:off x="4577444" y="6334780"/>
            <a:ext cx="383630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এটাই হাঁস-মুরগির সম্পূরক খাদ্য।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43F8734-0CBB-4D12-B778-E8BA905DC012}"/>
              </a:ext>
            </a:extLst>
          </p:cNvPr>
          <p:cNvSpPr/>
          <p:nvPr/>
        </p:nvSpPr>
        <p:spPr>
          <a:xfrm>
            <a:off x="5832472" y="2634198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2209" tIns="232209" rIns="232209" bIns="23220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100" kern="1200" dirty="0">
                <a:latin typeface="NikoshBAN" pitchFamily="2" charset="0"/>
                <a:cs typeface="NikoshBAN" pitchFamily="2" charset="0"/>
              </a:rPr>
              <a:t>সম্পূরক </a:t>
            </a:r>
            <a:endParaRPr lang="en-US" sz="31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0599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513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1375 -0.15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0352 -0.30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4583 -0.1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1582 0.142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D8BBC-A352-4F0E-8659-27AF3B7196BC}"/>
              </a:ext>
            </a:extLst>
          </p:cNvPr>
          <p:cNvSpPr/>
          <p:nvPr/>
        </p:nvSpPr>
        <p:spPr>
          <a:xfrm>
            <a:off x="4131212" y="1009132"/>
            <a:ext cx="3558679" cy="95410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সম্পূরক খাদ্যে দানা জাতীয়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আঁশ জাতীয় খাদ্য রাখতে হয়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D.ASHRAFUL\Desktop\New folder (7)\bdf934357545bd0846c4b91add186ab8.png">
            <a:extLst>
              <a:ext uri="{FF2B5EF4-FFF2-40B4-BE49-F238E27FC236}">
                <a16:creationId xmlns:a16="http://schemas.microsoft.com/office/drawing/2014/main" id="{9E7FBDB7-48FA-43C5-823E-7620C7569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12535"/>
          <a:stretch/>
        </p:blipFill>
        <p:spPr bwMode="auto">
          <a:xfrm>
            <a:off x="8335836" y="3189849"/>
            <a:ext cx="3694386" cy="2859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MD.ASHRAFUL\Desktop\New folder (7)\6_33429.jpg">
            <a:extLst>
              <a:ext uri="{FF2B5EF4-FFF2-40B4-BE49-F238E27FC236}">
                <a16:creationId xmlns:a16="http://schemas.microsoft.com/office/drawing/2014/main" id="{E0EBCC15-748A-4AD6-8303-1BA1FB653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" y="3083653"/>
            <a:ext cx="3657600" cy="294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MD.ASHRAFUL\Desktop\New folder (7)\yellow-maize-corn.jpg">
            <a:extLst>
              <a:ext uri="{FF2B5EF4-FFF2-40B4-BE49-F238E27FC236}">
                <a16:creationId xmlns:a16="http://schemas.microsoft.com/office/drawing/2014/main" id="{E996CCBA-74B8-4A05-82A8-4338E7B43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 rot="10800000" flipV="1">
            <a:off x="4267200" y="3189849"/>
            <a:ext cx="3657600" cy="29403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63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1FFB2D-4345-4556-9DB5-4AFC54C04F6F}"/>
              </a:ext>
            </a:extLst>
          </p:cNvPr>
          <p:cNvSpPr/>
          <p:nvPr/>
        </p:nvSpPr>
        <p:spPr>
          <a:xfrm>
            <a:off x="4168018" y="50786"/>
            <a:ext cx="4394152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৮-১৬ সপ্তাহ বয়সের বাড়ন্ত মুরগির জন্য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C:\Users\MD.ASHRAFUL\Desktop\New folder (7)\6_33429.jpg">
            <a:extLst>
              <a:ext uri="{FF2B5EF4-FFF2-40B4-BE49-F238E27FC236}">
                <a16:creationId xmlns:a16="http://schemas.microsoft.com/office/drawing/2014/main" id="{B4CABB20-160A-41C1-BC44-385C0449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3" y="649510"/>
            <a:ext cx="1676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D.ASHRAFUL\Desktop\New folder (7)\images.jpg">
            <a:extLst>
              <a:ext uri="{FF2B5EF4-FFF2-40B4-BE49-F238E27FC236}">
                <a16:creationId xmlns:a16="http://schemas.microsoft.com/office/drawing/2014/main" id="{21E25F7F-9F2E-48DE-AA05-02D7F413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73" y="649510"/>
            <a:ext cx="168820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904BC5-577C-4E52-BCE1-6F7732018CC4}"/>
              </a:ext>
            </a:extLst>
          </p:cNvPr>
          <p:cNvSpPr/>
          <p:nvPr/>
        </p:nvSpPr>
        <p:spPr>
          <a:xfrm>
            <a:off x="765996" y="1667626"/>
            <a:ext cx="15199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গম ভাঙা  ৫০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9" descr="C:\Users\MD.ASHRAFUL\Desktop\New folder (7)\bdf934357545bd0846c4b91add186ab8.png">
            <a:extLst>
              <a:ext uri="{FF2B5EF4-FFF2-40B4-BE49-F238E27FC236}">
                <a16:creationId xmlns:a16="http://schemas.microsoft.com/office/drawing/2014/main" id="{6450DDEA-A280-42D7-B29A-94649ECD2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12535"/>
          <a:stretch/>
        </p:blipFill>
        <p:spPr bwMode="auto">
          <a:xfrm>
            <a:off x="4438340" y="656799"/>
            <a:ext cx="166157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D.ASHRAFUL\Desktop\New folder (7)\img_0283_1.jpg">
            <a:extLst>
              <a:ext uri="{FF2B5EF4-FFF2-40B4-BE49-F238E27FC236}">
                <a16:creationId xmlns:a16="http://schemas.microsoft.com/office/drawing/2014/main" id="{30E0ADC9-934C-47F1-8CE4-514EDA69E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9447" r="17150" b="17340"/>
          <a:stretch/>
        </p:blipFill>
        <p:spPr bwMode="auto">
          <a:xfrm>
            <a:off x="6083480" y="677026"/>
            <a:ext cx="168690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664790-7337-421C-8BBF-21C3C8C721AF}"/>
              </a:ext>
            </a:extLst>
          </p:cNvPr>
          <p:cNvSpPr/>
          <p:nvPr/>
        </p:nvSpPr>
        <p:spPr>
          <a:xfrm>
            <a:off x="4879202" y="1696828"/>
            <a:ext cx="17107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তিলের খৈল  ১২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7" descr="C:\Users\MD.ASHRAFUL\Desktop\New folder (7)\C.A.21.jpg">
            <a:extLst>
              <a:ext uri="{FF2B5EF4-FFF2-40B4-BE49-F238E27FC236}">
                <a16:creationId xmlns:a16="http://schemas.microsoft.com/office/drawing/2014/main" id="{7EB74CB3-4713-4183-9174-21309675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59" y="704909"/>
            <a:ext cx="167357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D.ASHRAFUL\Desktop\New folder (7)\2014-12-05+14.25.19.jpg">
            <a:extLst>
              <a:ext uri="{FF2B5EF4-FFF2-40B4-BE49-F238E27FC236}">
                <a16:creationId xmlns:a16="http://schemas.microsoft.com/office/drawing/2014/main" id="{750992F1-1CBB-40C5-8BB6-277FF84F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29" y="688190"/>
            <a:ext cx="168901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DB65CB-4CE2-4FC3-A059-2F504C5FDE33}"/>
              </a:ext>
            </a:extLst>
          </p:cNvPr>
          <p:cNvSpPr/>
          <p:nvPr/>
        </p:nvSpPr>
        <p:spPr>
          <a:xfrm>
            <a:off x="9389984" y="1731535"/>
            <a:ext cx="16225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গমের ভুসি  ১০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0" descr="C:\Users\MD.ASHRAFUL\Desktop\New folder (7)\mus.jpg">
            <a:extLst>
              <a:ext uri="{FF2B5EF4-FFF2-40B4-BE49-F238E27FC236}">
                <a16:creationId xmlns:a16="http://schemas.microsoft.com/office/drawing/2014/main" id="{4E03576F-814F-42F6-A4BF-BFBC32B8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10" y="2469856"/>
            <a:ext cx="1655627" cy="9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D.ASHRAFUL\Desktop\New folder (7)\green-lipped-mussel-powder.jpg">
            <a:extLst>
              <a:ext uri="{FF2B5EF4-FFF2-40B4-BE49-F238E27FC236}">
                <a16:creationId xmlns:a16="http://schemas.microsoft.com/office/drawing/2014/main" id="{9BCDC82E-3C98-46C6-B1F0-A3447472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61" y="2454241"/>
            <a:ext cx="1690333" cy="9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DCD6DD-D10E-4DF5-9160-311FA8E468CE}"/>
              </a:ext>
            </a:extLst>
          </p:cNvPr>
          <p:cNvSpPr/>
          <p:nvPr/>
        </p:nvSpPr>
        <p:spPr>
          <a:xfrm>
            <a:off x="5146861" y="3538372"/>
            <a:ext cx="189827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ঝিনুকের গুঁড়া  ২.৫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D:\Md.ashraful islam_2nd session_agri_khulna\New folder\whiterice.jpg">
            <a:extLst>
              <a:ext uri="{FF2B5EF4-FFF2-40B4-BE49-F238E27FC236}">
                <a16:creationId xmlns:a16="http://schemas.microsoft.com/office/drawing/2014/main" id="{476CD100-7746-48FE-894B-A6A6F407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3" y="2517936"/>
            <a:ext cx="166914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D.ASHRAFUL\Desktop\New folder (7)\bran.jpg">
            <a:extLst>
              <a:ext uri="{FF2B5EF4-FFF2-40B4-BE49-F238E27FC236}">
                <a16:creationId xmlns:a16="http://schemas.microsoft.com/office/drawing/2014/main" id="{948D5D15-4C87-441D-B127-499E6963D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4958" r="19040" b="6005"/>
          <a:stretch/>
        </p:blipFill>
        <p:spPr bwMode="auto">
          <a:xfrm>
            <a:off x="1917616" y="2545266"/>
            <a:ext cx="175355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EAFC97D-8F83-47C0-9E3C-F3CC912ABE48}"/>
              </a:ext>
            </a:extLst>
          </p:cNvPr>
          <p:cNvSpPr/>
          <p:nvPr/>
        </p:nvSpPr>
        <p:spPr>
          <a:xfrm>
            <a:off x="1063888" y="3630085"/>
            <a:ext cx="17604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চালের কুঁড়া  ১৬ ভাগ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MD.ASHRAFUL\Desktop\New folder (7)\IMG_7521.jpg">
            <a:extLst>
              <a:ext uri="{FF2B5EF4-FFF2-40B4-BE49-F238E27FC236}">
                <a16:creationId xmlns:a16="http://schemas.microsoft.com/office/drawing/2014/main" id="{6EC38BD6-C983-4A18-B5B5-D28A9B45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89" y="2531601"/>
            <a:ext cx="172912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MD.ASHRAFUL\Desktop\New folder (7)\steam-dried-fish-meal-250x250.jpg">
            <a:extLst>
              <a:ext uri="{FF2B5EF4-FFF2-40B4-BE49-F238E27FC236}">
                <a16:creationId xmlns:a16="http://schemas.microsoft.com/office/drawing/2014/main" id="{4CEE57C3-09EC-4F3D-A165-C1B3C593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1" y="2501840"/>
            <a:ext cx="1729462" cy="10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CAD73E-8554-409B-9E3A-791232533A15}"/>
              </a:ext>
            </a:extLst>
          </p:cNvPr>
          <p:cNvSpPr/>
          <p:nvPr/>
        </p:nvSpPr>
        <p:spPr>
          <a:xfrm>
            <a:off x="9022066" y="3535866"/>
            <a:ext cx="20457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শুঁটকি মাছের গুঁড়া  ৯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 descr="C:\Users\MD.ASHRAFUL\Desktop\New folder (7)\salt.jpg">
            <a:extLst>
              <a:ext uri="{FF2B5EF4-FFF2-40B4-BE49-F238E27FC236}">
                <a16:creationId xmlns:a16="http://schemas.microsoft.com/office/drawing/2014/main" id="{D77BD0CB-AC3F-44B7-A387-1F9088C8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32" y="4665872"/>
            <a:ext cx="165562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440DD9-413E-458F-A514-14BEF84DE63C}"/>
              </a:ext>
            </a:extLst>
          </p:cNvPr>
          <p:cNvSpPr/>
          <p:nvPr/>
        </p:nvSpPr>
        <p:spPr>
          <a:xfrm>
            <a:off x="3920243" y="5697980"/>
            <a:ext cx="12266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লবণ ০.৫ ভাগ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17527A-E9DB-424A-90DB-D416BB7A0EB9}"/>
              </a:ext>
            </a:extLst>
          </p:cNvPr>
          <p:cNvSpPr/>
          <p:nvPr/>
        </p:nvSpPr>
        <p:spPr>
          <a:xfrm>
            <a:off x="7770389" y="5174760"/>
            <a:ext cx="187102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মোট ১০০ 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3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CD0E4-FF91-4993-BD71-23AB1578155B}"/>
              </a:ext>
            </a:extLst>
          </p:cNvPr>
          <p:cNvSpPr/>
          <p:nvPr/>
        </p:nvSpPr>
        <p:spPr>
          <a:xfrm>
            <a:off x="4475202" y="658837"/>
            <a:ext cx="3241593" cy="120032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9DDF26-AC87-413F-BA41-573B48783E42}"/>
              </a:ext>
            </a:extLst>
          </p:cNvPr>
          <p:cNvSpPr/>
          <p:nvPr/>
        </p:nvSpPr>
        <p:spPr>
          <a:xfrm>
            <a:off x="1523999" y="2051541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খাদ্য উপকরণ ও পরিমাণসহ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 কেজি সম্পূরক খা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দ্য 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তৈরির জন্য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পো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তৈরি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1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C602E0-6BE0-4FCF-86CF-6E2C4E4EA12E}"/>
              </a:ext>
            </a:extLst>
          </p:cNvPr>
          <p:cNvSpPr/>
          <p:nvPr/>
        </p:nvSpPr>
        <p:spPr>
          <a:xfrm>
            <a:off x="4676932" y="44845"/>
            <a:ext cx="4737515" cy="120032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4B2DD-E135-453C-AF0F-290ED46BFD71}"/>
              </a:ext>
            </a:extLst>
          </p:cNvPr>
          <p:cNvSpPr txBox="1"/>
          <p:nvPr/>
        </p:nvSpPr>
        <p:spPr>
          <a:xfrm>
            <a:off x="2552700" y="1570888"/>
            <a:ext cx="7086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প্রাণীর দেহের সঠিক বৃদ্ধির জন্য কয়টি পুষ্টি উপাদান দরকার?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BD2C3-509D-43B7-9090-318840FA67E3}"/>
              </a:ext>
            </a:extLst>
          </p:cNvPr>
          <p:cNvSpPr txBox="1"/>
          <p:nvPr/>
        </p:nvSpPr>
        <p:spPr>
          <a:xfrm>
            <a:off x="2552699" y="2101564"/>
            <a:ext cx="685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৬টি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66AF7-EEB0-4253-8C73-541518158D38}"/>
              </a:ext>
            </a:extLst>
          </p:cNvPr>
          <p:cNvSpPr txBox="1"/>
          <p:nvPr/>
        </p:nvSpPr>
        <p:spPr>
          <a:xfrm>
            <a:off x="1971830" y="3479549"/>
            <a:ext cx="845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৮-১৬ সপ্তাহ বয়সের বাড়ন্ত মুরগির জন্য শুটকি মাছের গুড়া কত ভাগ প্রয়োজন?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5B695-F807-4F84-BD3B-B377B4AE7F02}"/>
              </a:ext>
            </a:extLst>
          </p:cNvPr>
          <p:cNvSpPr txBox="1"/>
          <p:nvPr/>
        </p:nvSpPr>
        <p:spPr>
          <a:xfrm>
            <a:off x="1866899" y="4079235"/>
            <a:ext cx="914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৯ ভাগ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6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43A5E7-B5AB-4A4B-A824-54733A7FDDE8}"/>
              </a:ext>
            </a:extLst>
          </p:cNvPr>
          <p:cNvSpPr/>
          <p:nvPr/>
        </p:nvSpPr>
        <p:spPr>
          <a:xfrm>
            <a:off x="4895521" y="473613"/>
            <a:ext cx="2400957" cy="83099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2D3F7-03C7-44B4-AC35-69AC86D5C7C9}"/>
              </a:ext>
            </a:extLst>
          </p:cNvPr>
          <p:cNvSpPr txBox="1"/>
          <p:nvPr/>
        </p:nvSpPr>
        <p:spPr>
          <a:xfrm>
            <a:off x="1523999" y="2828835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“হাস মুরগির থেকে কাঙ্খিত ফলন পাওয়ার জন্য সম্পূরক খাদ্য অপরিহার্য” উক্তিটি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2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99CD-2050-4EAE-8F4F-CA5B848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9" y="1912862"/>
            <a:ext cx="9740722" cy="45329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B53832-251E-4463-9554-8412586B395B}"/>
              </a:ext>
            </a:extLst>
          </p:cNvPr>
          <p:cNvSpPr/>
          <p:nvPr/>
        </p:nvSpPr>
        <p:spPr>
          <a:xfrm>
            <a:off x="4020778" y="308413"/>
            <a:ext cx="4478644" cy="140795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65725-F576-4123-8EB5-3011122867C8}"/>
              </a:ext>
            </a:extLst>
          </p:cNvPr>
          <p:cNvSpPr txBox="1"/>
          <p:nvPr/>
        </p:nvSpPr>
        <p:spPr>
          <a:xfrm>
            <a:off x="5042459" y="412229"/>
            <a:ext cx="2435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0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4BE46C-931E-4C6A-A24B-185F2CBAD7CC}"/>
              </a:ext>
            </a:extLst>
          </p:cNvPr>
          <p:cNvSpPr txBox="1"/>
          <p:nvPr/>
        </p:nvSpPr>
        <p:spPr>
          <a:xfrm>
            <a:off x="0" y="-14105"/>
            <a:ext cx="12192000" cy="254629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DFEB24-4F4B-4431-B0E7-AB5AF48B6588}"/>
              </a:ext>
            </a:extLst>
          </p:cNvPr>
          <p:cNvSpPr/>
          <p:nvPr/>
        </p:nvSpPr>
        <p:spPr>
          <a:xfrm>
            <a:off x="2769876" y="407944"/>
            <a:ext cx="6324600" cy="1702191"/>
          </a:xfrm>
          <a:prstGeom prst="ellipse">
            <a:avLst/>
          </a:prstGeom>
          <a:solidFill>
            <a:srgbClr val="DD35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1646C-075C-446A-ADDD-B7B2EDE77211}"/>
              </a:ext>
            </a:extLst>
          </p:cNvPr>
          <p:cNvSpPr txBox="1"/>
          <p:nvPr/>
        </p:nvSpPr>
        <p:spPr>
          <a:xfrm>
            <a:off x="0" y="2518080"/>
            <a:ext cx="12192000" cy="4552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পিযুষ কান্তি সরকার</a:t>
            </a:r>
          </a:p>
          <a:p>
            <a:pPr algn="ctr"/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সহকা</a:t>
            </a:r>
            <a:r>
              <a:rPr lang="bn-IN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বেতাগা ইউনাইটেড </a:t>
            </a: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 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বেতাগা,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ফকিরহাট ,বাগেরহাট 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Pijushsarkar71076@gmail.com</a:t>
            </a:r>
            <a:r>
              <a:rPr lang="bn-IN" sz="3200" u="sng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04B8A-1220-439F-8B43-12A78E89D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0"/>
            <a:ext cx="2133600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4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295C3D-25B4-4172-94C2-C745FEAC4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2079" y="387773"/>
            <a:ext cx="5954325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7F867-20E8-4A01-98E7-F95E173F23B5}"/>
              </a:ext>
            </a:extLst>
          </p:cNvPr>
          <p:cNvSpPr/>
          <p:nvPr/>
        </p:nvSpPr>
        <p:spPr>
          <a:xfrm>
            <a:off x="3405834" y="2439133"/>
            <a:ext cx="4926813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66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6600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6600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9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d.ashraful islam_2nd session_agri_khulna\New folder\poultry-feed-expanded-pelleted-28145802.jpg">
            <a:extLst>
              <a:ext uri="{FF2B5EF4-FFF2-40B4-BE49-F238E27FC236}">
                <a16:creationId xmlns:a16="http://schemas.microsoft.com/office/drawing/2014/main" id="{343041B7-AE39-42D5-B51A-91F0A6F14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8"/>
          <a:stretch/>
        </p:blipFill>
        <p:spPr bwMode="auto">
          <a:xfrm>
            <a:off x="1148745" y="1382304"/>
            <a:ext cx="4403765" cy="35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Md.ashraful islam_2nd session_agri_khulna\New folder\poultry-feed01.jpg">
            <a:extLst>
              <a:ext uri="{FF2B5EF4-FFF2-40B4-BE49-F238E27FC236}">
                <a16:creationId xmlns:a16="http://schemas.microsoft.com/office/drawing/2014/main" id="{62621F93-78DC-477F-A83D-7614FEC8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2" y="1382304"/>
            <a:ext cx="4514193" cy="35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9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07981-FEE1-4887-9E00-F015A0047DF3}"/>
              </a:ext>
            </a:extLst>
          </p:cNvPr>
          <p:cNvSpPr/>
          <p:nvPr/>
        </p:nvSpPr>
        <p:spPr>
          <a:xfrm>
            <a:off x="3105827" y="2424101"/>
            <a:ext cx="6490010" cy="1200329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মুরগির সম্পূরক খাদ্য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1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CE81A-92AF-4A3B-AFE5-72B6DC7616E3}"/>
              </a:ext>
            </a:extLst>
          </p:cNvPr>
          <p:cNvSpPr txBox="1"/>
          <p:nvPr/>
        </p:nvSpPr>
        <p:spPr>
          <a:xfrm>
            <a:off x="4294681" y="204481"/>
            <a:ext cx="4444583" cy="11079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0DBF9-DA69-48ED-9C68-80DBE5EDF09B}"/>
              </a:ext>
            </a:extLst>
          </p:cNvPr>
          <p:cNvSpPr txBox="1"/>
          <p:nvPr/>
        </p:nvSpPr>
        <p:spPr>
          <a:xfrm>
            <a:off x="0" y="2577405"/>
            <a:ext cx="11408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bn-IN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হাঁস-মুরগির সম্পূরক খাদ্য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 প্রয়োজন তা ব্যাখ্যা করতে পারবে। </a:t>
            </a:r>
          </a:p>
          <a:p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৮-১৬ সপ্তাহ বয়সের বাড়ন্ত মুরগির জন্য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খাদ্যের তালিকা তৈরি করতে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E1C48334-6629-45AF-94FA-3056A3067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41318"/>
              </p:ext>
            </p:extLst>
          </p:nvPr>
        </p:nvGraphicFramePr>
        <p:xfrm>
          <a:off x="4543716" y="1098453"/>
          <a:ext cx="2514600" cy="2121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716" y="1098453"/>
                        <a:ext cx="2514600" cy="2121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2433D7-798D-4546-A475-935957AB5CCB}"/>
              </a:ext>
            </a:extLst>
          </p:cNvPr>
          <p:cNvSpPr/>
          <p:nvPr/>
        </p:nvSpPr>
        <p:spPr>
          <a:xfrm>
            <a:off x="3516774" y="3314688"/>
            <a:ext cx="4933367" cy="64633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চলো আমরা একটি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none" spc="0" dirty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ভিডিও দে</a:t>
            </a:r>
            <a:r>
              <a:rPr lang="bn-BD" sz="36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BD" sz="3600" b="1" cap="none" spc="0" dirty="0">
                <a:ln/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371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4">
            <a:extLst>
              <a:ext uri="{FF2B5EF4-FFF2-40B4-BE49-F238E27FC236}">
                <a16:creationId xmlns:a16="http://schemas.microsoft.com/office/drawing/2014/main" id="{528F3EE1-7F02-4AFB-AEAD-B097EC4EE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8837" r="6250" b="38361"/>
          <a:stretch/>
        </p:blipFill>
        <p:spPr bwMode="auto">
          <a:xfrm>
            <a:off x="3092708" y="256444"/>
            <a:ext cx="5376042" cy="45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72029E-B76B-43DE-8BCC-9FD9B2A2CF0F}"/>
              </a:ext>
            </a:extLst>
          </p:cNvPr>
          <p:cNvSpPr/>
          <p:nvPr/>
        </p:nvSpPr>
        <p:spPr>
          <a:xfrm>
            <a:off x="3494729" y="5223353"/>
            <a:ext cx="4572000" cy="461665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এদেরকে শুধুমাত্র চালের কুঁড়া সরবরাহ করা হয়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ASHRAFUL\Desktop\New folder (7)\DCP_8114.jpg">
            <a:extLst>
              <a:ext uri="{FF2B5EF4-FFF2-40B4-BE49-F238E27FC236}">
                <a16:creationId xmlns:a16="http://schemas.microsoft.com/office/drawing/2014/main" id="{7D914BC5-3045-414E-AD97-A2ED6B67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15" y="316800"/>
            <a:ext cx="4359383" cy="35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d.ashraful islam_2nd session_agri_khulna\New folder\P1010725.JPG">
            <a:extLst>
              <a:ext uri="{FF2B5EF4-FFF2-40B4-BE49-F238E27FC236}">
                <a16:creationId xmlns:a16="http://schemas.microsoft.com/office/drawing/2014/main" id="{40889299-390D-42CB-A9B0-F960E043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742"/>
            <a:ext cx="4495800" cy="35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A4618C-9A73-4854-951F-C24264F715E3}"/>
              </a:ext>
            </a:extLst>
          </p:cNvPr>
          <p:cNvSpPr/>
          <p:nvPr/>
        </p:nvSpPr>
        <p:spPr>
          <a:xfrm>
            <a:off x="4248158" y="4495744"/>
            <a:ext cx="392767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এতে হাঁস-মুরগি পুষ্টিহীনতায় ভোগে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6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160</TotalTime>
  <Words>242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NikoshBAN</vt:lpstr>
      <vt:lpstr>Tw Cen MT</vt:lpstr>
      <vt:lpstr>Droplet</vt:lpstr>
      <vt:lpstr>Packager Shell Object</vt:lpstr>
      <vt:lpstr>PowerPoint Presentation</vt:lpstr>
      <vt:lpstr>PowerPoint Presentation</vt:lpstr>
      <vt:lpstr>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Pijush Sarkar</dc:creator>
  <cp:lastModifiedBy>Pijush Sarkar</cp:lastModifiedBy>
  <cp:revision>15</cp:revision>
  <dcterms:created xsi:type="dcterms:W3CDTF">2019-10-25T02:55:18Z</dcterms:created>
  <dcterms:modified xsi:type="dcterms:W3CDTF">2019-10-26T02:48:00Z</dcterms:modified>
</cp:coreProperties>
</file>