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76" r:id="rId5"/>
    <p:sldId id="275" r:id="rId6"/>
    <p:sldId id="260" r:id="rId7"/>
    <p:sldId id="261" r:id="rId8"/>
    <p:sldId id="269" r:id="rId9"/>
    <p:sldId id="262" r:id="rId10"/>
    <p:sldId id="264" r:id="rId11"/>
    <p:sldId id="270" r:id="rId12"/>
    <p:sldId id="266" r:id="rId13"/>
    <p:sldId id="267" r:id="rId14"/>
    <p:sldId id="272" r:id="rId15"/>
    <p:sldId id="271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20C67-6A87-4923-A0BD-6C079E2BB12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638817-1BC1-4310-B06F-D143C4909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45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638817-1BC1-4310-B06F-D143C490901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557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package" Target="../embeddings/Microsoft_PowerPoint_Presentation1.pptx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6796955"/>
              </p:ext>
            </p:extLst>
          </p:nvPr>
        </p:nvGraphicFramePr>
        <p:xfrm>
          <a:off x="1828800" y="762000"/>
          <a:ext cx="5562600" cy="5330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Presentation" r:id="rId4" imgW="4570378" imgH="3427559" progId="PowerPoint.Show.12">
                  <p:embed/>
                </p:oleObj>
              </mc:Choice>
              <mc:Fallback>
                <p:oleObj name="Presentation" r:id="rId4" imgW="4570378" imgH="3427559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8800" y="762000"/>
                        <a:ext cx="5562600" cy="53307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606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52019" y="3283565"/>
            <a:ext cx="3204723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শ্রেণিঃ অষ্টম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বিষয়ঃ তথ্য ও যোগাযোগ প্রযুক্তি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সময়; ৫০ মিনিট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তারিখঃ ১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7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/০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8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9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ইং।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48496" y="1136050"/>
            <a:ext cx="4538422" cy="4724385"/>
            <a:chOff x="748496" y="1136050"/>
            <a:chExt cx="4538422" cy="4724385"/>
          </a:xfrm>
        </p:grpSpPr>
        <p:sp>
          <p:nvSpPr>
            <p:cNvPr id="3" name="TextBox 2"/>
            <p:cNvSpPr txBox="1"/>
            <p:nvPr/>
          </p:nvSpPr>
          <p:spPr>
            <a:xfrm>
              <a:off x="748496" y="3429000"/>
              <a:ext cx="4538422" cy="24314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3200" b="1" dirty="0" smtClean="0">
                  <a:latin typeface="NikoshBAN" pitchFamily="2" charset="0"/>
                  <a:cs typeface="NikoshBAN" pitchFamily="2" charset="0"/>
                </a:rPr>
                <a:t>মোঃ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জাহিদুল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ইসলাম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bn-BD" sz="3200" b="1" dirty="0" smtClean="0">
                <a:latin typeface="NikoshBAN" pitchFamily="2" charset="0"/>
                <a:cs typeface="NikoshBAN" pitchFamily="2" charset="0"/>
              </a:endParaRPr>
            </a:p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সহকারী শিক্ষক (আইসিটি)</a:t>
              </a:r>
            </a:p>
            <a:p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করতকান্দি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রোস্তম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আলি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বহুমুখি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উচ্চ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বিদ্যালয়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bn-BD" sz="2400" dirty="0" smtClean="0">
                <a:latin typeface="NikoshBAN" pitchFamily="2" charset="0"/>
                <a:cs typeface="NikoshBAN" pitchFamily="2" charset="0"/>
              </a:endParaRPr>
            </a:p>
            <a:p>
              <a:r>
                <a:rPr lang="en-US" sz="2400" dirty="0" err="1" smtClean="0">
                  <a:latin typeface="NikoshBAN" pitchFamily="2" charset="0"/>
                  <a:cs typeface="NikoshBAN" pitchFamily="2" charset="0"/>
                </a:rPr>
                <a:t>ভাংগুড়া</a:t>
              </a:r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, পাবনা।</a:t>
              </a:r>
            </a:p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মোবাঃ ০১৭১</a:t>
              </a:r>
              <a:r>
                <a:rPr lang="en-US" sz="2400" dirty="0" smtClean="0">
                  <a:latin typeface="NikoshBAN" pitchFamily="2" charset="0"/>
                  <a:cs typeface="NikoshBAN" pitchFamily="2" charset="0"/>
                </a:rPr>
                <a:t>০-৭৯৬৮৭৫ </a:t>
              </a:r>
              <a:endParaRPr lang="bn-BD" sz="2400" dirty="0" smtClean="0">
                <a:latin typeface="NikoshBAN" pitchFamily="2" charset="0"/>
                <a:cs typeface="NikoshBAN" pitchFamily="2" charset="0"/>
              </a:endParaRPr>
            </a:p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ই-মেইল- </a:t>
              </a:r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zahidul796875@gmail.com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7" name="Picture 2" descr="https://www.teachers.gov.bd/sites/default/files/styles/profile/public/pictures/picture-218715-1501927829.jpg?itok=ndHvIfYD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76610" y="1136050"/>
              <a:ext cx="2161395" cy="2292950"/>
            </a:xfrm>
            <a:prstGeom prst="rect">
              <a:avLst/>
            </a:prstGeom>
            <a:noFill/>
          </p:spPr>
        </p:pic>
      </p:grpSp>
      <p:sp>
        <p:nvSpPr>
          <p:cNvPr id="8" name="Rectangle 7"/>
          <p:cNvSpPr/>
          <p:nvPr/>
        </p:nvSpPr>
        <p:spPr>
          <a:xfrm>
            <a:off x="3240307" y="249854"/>
            <a:ext cx="20152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797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762000"/>
            <a:ext cx="3292888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এসো সব দেখে চিন্তা করি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3514217" cy="2667000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8"/>
          <a:stretch/>
        </p:blipFill>
        <p:spPr bwMode="auto">
          <a:xfrm>
            <a:off x="4724400" y="1828800"/>
            <a:ext cx="3709017" cy="2707968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70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4622112"/>
              </p:ext>
            </p:extLst>
          </p:nvPr>
        </p:nvGraphicFramePr>
        <p:xfrm>
          <a:off x="3352800" y="1828800"/>
          <a:ext cx="2286000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828800"/>
                        <a:ext cx="2286000" cy="192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343939" y="601362"/>
            <a:ext cx="2456122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এসো ভিডিও দেখি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4350603"/>
            <a:ext cx="5867400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আইসিটি প্রয়োগ করে সরকারী কি কি কর্মকান্ড বাস্তবায়ন করা হচ্ছে তা বর্ণনা করা হচ্ছে।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10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73128" y="685800"/>
            <a:ext cx="32928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এসো সব দেখে চিন্তা করি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748" y="1883121"/>
            <a:ext cx="6214505" cy="3679479"/>
          </a:xfrm>
          <a:prstGeom prst="rect">
            <a:avLst/>
          </a:prstGeom>
          <a:ln w="63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72071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2209800"/>
            <a:ext cx="3169457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 পাঠ শেষে শিক্ষার্থীরা-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0800" y="3198168"/>
            <a:ext cx="6744154" cy="120032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বুঝি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; 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কাজগুলোর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; 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3।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সরকারী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আইসিটি প্রয়োগের ক্ষেত্রগুলো ব্যাখ্যা করতে পারবে।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00302" y="609600"/>
            <a:ext cx="21291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868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5793" y="457200"/>
            <a:ext cx="3584636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আইসিটির প্রয়োগের ক্ষেত্র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ঃ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7953" y="5668636"/>
            <a:ext cx="2868093" cy="4616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সংশ্লিষ্ট দপ্তরের নোটিশ বোর্ডে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611" y="1325236"/>
            <a:ext cx="3810000" cy="434340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93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202161"/>
            <a:ext cx="5562600" cy="4284239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762000" y="5486400"/>
            <a:ext cx="7258050" cy="95410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জাতীয় ওয়েব পোর্টাল যার মাধ্যমে বিভিন্ন তথ্য জনগণের কাছে পৌঁছে দেওয়া হচ্ছে </a:t>
            </a:r>
            <a:r>
              <a:rPr lang="bn-BD" sz="2800" dirty="0" smtClean="0">
                <a:latin typeface="Times New Roman" pitchFamily="18" charset="0"/>
                <a:cs typeface="NikoshBAN" pitchFamily="2" charset="0"/>
              </a:rPr>
              <a:t>(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www.bangladesh.gov.bd)।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41518" y="327602"/>
            <a:ext cx="407996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 পারবে এটি কি?</a:t>
            </a:r>
            <a:endParaRPr lang="en-US" sz="4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809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8825" y="5550187"/>
            <a:ext cx="6858000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সরকারী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আইসিটির প্রয়োগ বলতে কি বুঝ?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19400" y="457200"/>
            <a:ext cx="2526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990600" y="5550187"/>
            <a:ext cx="533400" cy="4696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26476" y="734199"/>
            <a:ext cx="1900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সময়ঃ</a:t>
            </a:r>
            <a:r>
              <a:rPr lang="en-US" dirty="0" smtClean="0"/>
              <a:t> ৫ </a:t>
            </a:r>
            <a:r>
              <a:rPr lang="en-US" dirty="0" err="1" smtClean="0"/>
              <a:t>মিনিট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0"/>
          <a:stretch/>
        </p:blipFill>
        <p:spPr>
          <a:xfrm>
            <a:off x="1491535" y="1369245"/>
            <a:ext cx="6019800" cy="3880005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1931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9600"/>
            <a:ext cx="8153400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এছাড়া আরো কি কি সেবা আমরা পাই বলে তোমরা মনে করো?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8534" y="5029199"/>
            <a:ext cx="7848600" cy="4616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ই-পর্চা, জমির বিভিন্ন রেকর্ড সহজেই আমরা ই-সেবা কেন্দ্র থেকে পেতে পারি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4000"/>
            <a:ext cx="5638800" cy="3200400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93027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8850" y="457200"/>
            <a:ext cx="181331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517" y="1485378"/>
            <a:ext cx="4123765" cy="3505200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685800" y="5257800"/>
            <a:ext cx="7315200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বর্তমানে মোবাইল ফোনে কৃষকেরা পুর্জি পাচ্ছে- ব্যাখ্যা করো।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685800" y="5334000"/>
            <a:ext cx="533400" cy="447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267195" y="53789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সময়</a:t>
            </a:r>
            <a:r>
              <a:rPr lang="en-US" dirty="0" smtClean="0"/>
              <a:t> – ৫ </a:t>
            </a:r>
            <a:r>
              <a:rPr lang="en-US" dirty="0" err="1" smtClean="0"/>
              <a:t>মিনিট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2992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5026966"/>
            <a:ext cx="7391400" cy="10772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পাবলিক পরীক্ষার ফলাফল প্রকাশ এখন অনলাইনে বা মোবাইল এসএমএস এ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066800"/>
            <a:ext cx="5486400" cy="3556000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433003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8" r="14319"/>
          <a:stretch/>
        </p:blipFill>
        <p:spPr>
          <a:xfrm>
            <a:off x="2247900" y="990600"/>
            <a:ext cx="4419600" cy="3609617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1295400" y="5257799"/>
            <a:ext cx="6324601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ট্রেনের টিকিট এখন অনলাইনে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22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5105400"/>
            <a:ext cx="8077200" cy="120032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সরকারী বিভিন্ন কর্মকান্ড এখন অনলাইনে পাওয়ার কারণে জনগণের হয়রানি অনেক কমে গেছে কীভাবে এই হয়রানি কমে গেছে তা উল্লেখ্য করে একটি পোষ্টার ডিজাইন করো।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6" t="21601" r="4068"/>
          <a:stretch/>
        </p:blipFill>
        <p:spPr>
          <a:xfrm>
            <a:off x="1981200" y="1913894"/>
            <a:ext cx="4752814" cy="2810506"/>
          </a:xfrm>
          <a:prstGeom prst="rect">
            <a:avLst/>
          </a:prstGeom>
          <a:ln w="127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2895600" y="609600"/>
            <a:ext cx="27222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5400" b="1" cap="none" spc="0" dirty="0" smtClean="0">
                <a:ln/>
                <a:solidFill>
                  <a:schemeClr val="accent3"/>
                </a:solidFill>
                <a:effectLst/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29400" y="7620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সময়</a:t>
            </a:r>
            <a:r>
              <a:rPr lang="en-US" dirty="0" smtClean="0"/>
              <a:t>- ৫ </a:t>
            </a:r>
            <a:r>
              <a:rPr lang="en-US" dirty="0" err="1" smtClean="0"/>
              <a:t>মিনিট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54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2590800" y="5046614"/>
            <a:ext cx="17526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নোটিশ বোর্ডে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550" y="4231295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। সরকারী তথ্য আগে প্রকাশিত হত?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830" y="5046614"/>
            <a:ext cx="17526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চক বোর্ডে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44849" y="5046614"/>
            <a:ext cx="17526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ব্লাক বোর্ডে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4600" y="5046614"/>
            <a:ext cx="19431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ড্যাস বোর্ডে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62627" y="2133600"/>
            <a:ext cx="77013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1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। পরিবহনের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টিকিট এখন কোথায় পাওয়া যায়?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দোকানে 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ii.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মোবাইল এসএমএস এ 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iii.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অনলাইনে</a:t>
            </a:r>
            <a:endParaRPr lang="en-US" sz="24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8550" y="3289043"/>
            <a:ext cx="185156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ক.  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i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2462538" y="3289043"/>
            <a:ext cx="1813522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খ.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ii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4413296" y="3289043"/>
            <a:ext cx="1707507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গ.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ii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iii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6324600" y="3289043"/>
            <a:ext cx="1839548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ঘ.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i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ii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iii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28726" y="533400"/>
            <a:ext cx="18293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193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65342" y="634425"/>
            <a:ext cx="1636987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5417403"/>
            <a:ext cx="7315200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সরকারের অনেক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এখন আইসিটির প্রয়োগ হচ্ছে, তোমার এলাকার কি কি কার্য আইসিটি প্রয়োগ করে হচ্ছে- তার একটি তালিকা করে আনবে।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447800"/>
            <a:ext cx="5715000" cy="3810000"/>
          </a:xfrm>
          <a:prstGeom prst="rect">
            <a:avLst/>
          </a:prstGeom>
          <a:ln w="9525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405904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609600"/>
            <a:ext cx="3237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9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026" name="Picture 2" descr="C:\Users\Smart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71713"/>
            <a:ext cx="2590800" cy="298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429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427</TotalTime>
  <Words>318</Words>
  <Application>Microsoft Office PowerPoint</Application>
  <PresentationFormat>On-screen Show (4:3)</PresentationFormat>
  <Paragraphs>53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Aspect</vt:lpstr>
      <vt:lpstr>Presentation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Smart</cp:lastModifiedBy>
  <cp:revision>179</cp:revision>
  <dcterms:created xsi:type="dcterms:W3CDTF">2006-08-16T00:00:00Z</dcterms:created>
  <dcterms:modified xsi:type="dcterms:W3CDTF">2019-10-26T06:02:27Z</dcterms:modified>
</cp:coreProperties>
</file>