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jpeg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550525">
            <a:off x="135050" y="652932"/>
            <a:ext cx="5222846" cy="16585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1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76200" y="76200"/>
            <a:ext cx="5410200" cy="1219200"/>
          </a:xfrm>
          <a:prstGeom prst="round1Rect">
            <a:avLst>
              <a:gd name="adj" fmla="val 12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গুরু মস্তিষ্কের দুটি প্রধান খাঁজ বা ফিসার  আছে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64" y="1752601"/>
            <a:ext cx="4794636" cy="510539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943100" y="4631223"/>
            <a:ext cx="2324100" cy="9317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05000" y="3429000"/>
            <a:ext cx="3276600" cy="9317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457200" y="4343400"/>
            <a:ext cx="1524000" cy="685800"/>
          </a:xfrm>
          <a:prstGeom prst="round1Rect">
            <a:avLst>
              <a:gd name="adj" fmla="val 12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পার্শ্ব খাঁজ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0" y="3048000"/>
            <a:ext cx="1905000" cy="762000"/>
          </a:xfrm>
          <a:prstGeom prst="round1Rect">
            <a:avLst>
              <a:gd name="adj" fmla="val 12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 খাঁজ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76200" y="76200"/>
            <a:ext cx="5029200" cy="1524000"/>
          </a:xfrm>
          <a:prstGeom prst="round1Rect">
            <a:avLst>
              <a:gd name="adj" fmla="val 1282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খাঁজ দুটি গুরু মস্তিষ্ককে চারটি ভাগে ভাগ করেছে..........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4724400" cy="503061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905000" y="3429000"/>
            <a:ext cx="1981200" cy="15239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76200" y="3124200"/>
            <a:ext cx="1828800" cy="762000"/>
          </a:xfrm>
          <a:prstGeom prst="round1Rect">
            <a:avLst>
              <a:gd name="adj" fmla="val 12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সম্মুখভাগ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3962400" y="5867400"/>
            <a:ext cx="1828800" cy="762000"/>
          </a:xfrm>
          <a:prstGeom prst="round1Rect">
            <a:avLst>
              <a:gd name="adj" fmla="val 12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নিম্নভাগ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6200000" flipV="1">
            <a:off x="4403926" y="5349675"/>
            <a:ext cx="823828" cy="18288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 flipV="1">
            <a:off x="6545146" y="4572000"/>
            <a:ext cx="1074854" cy="2823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/>
          <p:cNvSpPr/>
          <p:nvPr/>
        </p:nvSpPr>
        <p:spPr>
          <a:xfrm>
            <a:off x="7239000" y="4343400"/>
            <a:ext cx="1828800" cy="762000"/>
          </a:xfrm>
          <a:prstGeom prst="round1Rect">
            <a:avLst>
              <a:gd name="adj" fmla="val 12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পশ্চাৎ ভাগ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800000" flipV="1">
            <a:off x="5867400" y="3299026"/>
            <a:ext cx="1371600" cy="28237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/>
          <p:cNvSpPr/>
          <p:nvPr/>
        </p:nvSpPr>
        <p:spPr>
          <a:xfrm>
            <a:off x="7239000" y="3048000"/>
            <a:ext cx="1828800" cy="762000"/>
          </a:xfrm>
          <a:prstGeom prst="round1Rect">
            <a:avLst>
              <a:gd name="adj" fmla="val 12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মধ্যভাগ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76200" y="76200"/>
            <a:ext cx="5410200" cy="1219200"/>
          </a:xfrm>
          <a:prstGeom prst="round1Rect">
            <a:avLst>
              <a:gd name="adj" fmla="val 1282"/>
            </a:avLst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0" y="1524000"/>
            <a:ext cx="8153400" cy="762000"/>
          </a:xfrm>
          <a:prstGeom prst="round1Rect">
            <a:avLst>
              <a:gd name="adj" fmla="val 1282"/>
            </a:avLst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 ছবিটিতে গুরু মস্তিষ্কের বিভিন্ন অংশের নাম চিহ্নিত কর।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10" y="990600"/>
            <a:ext cx="5340512" cy="31242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76200" y="76200"/>
            <a:ext cx="5410200" cy="914400"/>
          </a:xfrm>
          <a:prstGeom prst="round1Rect">
            <a:avLst>
              <a:gd name="adj" fmla="val 1282"/>
            </a:avLst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মুল্যায়ন  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685800" y="4191000"/>
            <a:ext cx="4038600" cy="457200"/>
          </a:xfrm>
          <a:prstGeom prst="round1Rect">
            <a:avLst>
              <a:gd name="adj" fmla="val 1282"/>
            </a:avLst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অংশের নাম কি?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685800" y="4876800"/>
            <a:ext cx="4038600" cy="457200"/>
          </a:xfrm>
          <a:prstGeom prst="round1Rect">
            <a:avLst>
              <a:gd name="adj" fmla="val 1282"/>
            </a:avLst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অংশের নাম কি?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85800" y="5562600"/>
            <a:ext cx="4038600" cy="457200"/>
          </a:xfrm>
          <a:prstGeom prst="round1Rect">
            <a:avLst>
              <a:gd name="adj" fmla="val 1282"/>
            </a:avLst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অংশের নাম কি?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685800" y="6248400"/>
            <a:ext cx="4038600" cy="457200"/>
          </a:xfrm>
          <a:prstGeom prst="round1Rect">
            <a:avLst>
              <a:gd name="adj" fmla="val 1282"/>
            </a:avLst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অংশের নাম কি?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28600" y="228600"/>
            <a:ext cx="4419600" cy="1066800"/>
          </a:xfrm>
          <a:prstGeom prst="round1Rect">
            <a:avLst>
              <a:gd name="adj" fmla="val 1282"/>
            </a:avLst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কাজ 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533400" y="2362200"/>
            <a:ext cx="7543800" cy="2133600"/>
          </a:xfrm>
          <a:prstGeom prst="round1Rect">
            <a:avLst>
              <a:gd name="adj" fmla="val 1282"/>
            </a:avLst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 মস্তিষ্কের বিভিন্ন অংশের নাম চিহ্নিত করে চিত্র সহ বর্ণনা কর। 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2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6" y="3048000"/>
            <a:ext cx="5767754" cy="3749040"/>
          </a:xfrm>
          <a:prstGeom prst="rect">
            <a:avLst/>
          </a:prstGeom>
        </p:spPr>
      </p:pic>
      <p:sp>
        <p:nvSpPr>
          <p:cNvPr id="5" name="Snip and Round Single Corner Rectangle 4"/>
          <p:cNvSpPr/>
          <p:nvPr/>
        </p:nvSpPr>
        <p:spPr>
          <a:xfrm rot="20928474">
            <a:off x="122267" y="547617"/>
            <a:ext cx="5029200" cy="17526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E1025-E51B-554F-89D7-384B94CB8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নামঃফারহানা তাসমিন</a:t>
            </a:r>
            <a:br>
              <a:rPr lang="en-US"/>
            </a:br>
            <a:r>
              <a:rPr lang="en-US"/>
              <a:t>প্রভাষক,মনোবিজ্ঞান,আব্দুল আউয়াল বিশ্ববিদ্যালয় কলেজ,তেলিহাটি,শ্রীপুর, গাজীপুর ।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3F21F7-4013-A14C-A35E-F3A5E8D1A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7BDCFC2-607B-7445-A067-70B803693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" y="32658"/>
            <a:ext cx="2353313" cy="169544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CC91D31-B6EE-8B4F-9503-A258B0E06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" y="4152447"/>
            <a:ext cx="8613322" cy="24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3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5562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এটি কিসের ছবি?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4495800" cy="449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681659">
            <a:off x="6185068" y="3396662"/>
            <a:ext cx="2667000" cy="83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মস্তিষ্ক </a:t>
            </a:r>
            <a:endParaRPr lang="en-US" sz="5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1447800" y="0"/>
            <a:ext cx="4724400" cy="17526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গুরু মস্তিষ্ক </a:t>
            </a:r>
            <a:endParaRPr lang="en-US" sz="8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66900"/>
            <a:ext cx="6858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33400"/>
            <a:ext cx="44958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3423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7606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গুরু মস্তিষ্ক কী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গুরু মস্তিষ্কের গঠন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গুরু মস্তিষ্কের বিভিন্ন অংশ উল্লেখ করতে পারবে।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গুরু মস্তিষ্কের বিভিন্ন অংশের সম্পর্কে ব্যাখ্যা প্রদান করতে 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4EE1A-47CE-544A-9ED7-6B096A9FD7A9}"/>
              </a:ext>
            </a:extLst>
          </p:cNvPr>
          <p:cNvSpPr txBox="1"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0" y="76200"/>
            <a:ext cx="2895600" cy="9906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গুরু মস্তিষ্কের গঠন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1295400"/>
            <a:ext cx="358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মস্তিষ্কের ঊর্ধ্বাংশের নাম- গুরু মস্তিষ্ক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8445291">
            <a:off x="3552282" y="2056584"/>
            <a:ext cx="1780908" cy="39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2971800"/>
            <a:ext cx="2590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গুরু মস্তিষ্ক  ধূসর বর্ণের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3704682" y="3112597"/>
            <a:ext cx="2772318" cy="396608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0" y="76200"/>
            <a:ext cx="4495800" cy="9906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গুরু মস্তিষ্কের দুটি গোলার্ধে বিভক্ত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0" y="4136136"/>
            <a:ext cx="3749040" cy="2645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962400"/>
            <a:ext cx="2914982" cy="2914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90" y="1066800"/>
            <a:ext cx="2484070" cy="2743200"/>
          </a:xfrm>
          <a:prstGeom prst="rect">
            <a:avLst/>
          </a:prstGeom>
        </p:spPr>
      </p:pic>
      <p:sp>
        <p:nvSpPr>
          <p:cNvPr id="6" name="Snip Single Corner Rectangle 5"/>
          <p:cNvSpPr/>
          <p:nvPr/>
        </p:nvSpPr>
        <p:spPr>
          <a:xfrm>
            <a:off x="0" y="1943100"/>
            <a:ext cx="2057400" cy="4953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বাম গোলার্ধ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6858000" y="2057400"/>
            <a:ext cx="2057400" cy="495300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 গোলার্ধ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57400" y="2057399"/>
            <a:ext cx="990600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067300" y="2057400"/>
            <a:ext cx="1790700" cy="304800"/>
          </a:xfrm>
          <a:prstGeom prst="rightArrow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0" y="76200"/>
            <a:ext cx="4876800" cy="12192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গোলার্ধ দুটি করপাস ক্যালোসাম দ্বারা যুক্ত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821447"/>
            <a:ext cx="4038599" cy="3907014"/>
          </a:xfrm>
          <a:prstGeom prst="rect">
            <a:avLst/>
          </a:prstGeom>
        </p:spPr>
      </p:pic>
      <p:sp>
        <p:nvSpPr>
          <p:cNvPr id="5" name="Snip Single Corner Rectangle 4"/>
          <p:cNvSpPr/>
          <p:nvPr/>
        </p:nvSpPr>
        <p:spPr>
          <a:xfrm>
            <a:off x="0" y="1981201"/>
            <a:ext cx="3733800" cy="685800"/>
          </a:xfrm>
          <a:prstGeom prst="snip1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করপাস ক্যালোসাম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752600" y="2667000"/>
            <a:ext cx="228600" cy="182879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85" y="2821447"/>
            <a:ext cx="3634715" cy="33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repeatCount="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371600"/>
            <a:ext cx="5892800" cy="44196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76200" y="5486400"/>
            <a:ext cx="3200400" cy="914400"/>
          </a:xfrm>
          <a:prstGeom prst="round1Rect">
            <a:avLst>
              <a:gd name="adj" fmla="val 12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ভাঁজকৃত বড় আবরণের নাম ফিসার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7239000" y="2819400"/>
            <a:ext cx="1676400" cy="4572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সালসাই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381000" y="4191000"/>
            <a:ext cx="1676400" cy="4572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ফিসার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533400" y="1676400"/>
            <a:ext cx="1676400" cy="4572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জাইরি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6096000" y="5105400"/>
            <a:ext cx="3200400" cy="914400"/>
          </a:xfrm>
          <a:prstGeom prst="round1Rect">
            <a:avLst>
              <a:gd name="adj" fmla="val 12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ভাঁজকৃত ছোট আবরণের নাম ফিসার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-228600" y="2438400"/>
            <a:ext cx="3200400" cy="1371600"/>
          </a:xfrm>
          <a:prstGeom prst="round1Rect">
            <a:avLst>
              <a:gd name="adj" fmla="val 12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ফিসার এবং সালসাই এর মধ্যবর্তী উচু স্থানের নাম জাইরি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repeatCount="4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repeatCount="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220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নামঃফারহানা তাসমিন প্রভাষক,মনোবিজ্ঞান,আব্দুল আউয়াল বিশ্ববিদ্যালয় কলেজ,তেলিহাটি,শ্রীপুর, গাজীপুর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SHAMSUL</dc:creator>
  <cp:lastModifiedBy>farhana tasmin</cp:lastModifiedBy>
  <cp:revision>33</cp:revision>
  <dcterms:created xsi:type="dcterms:W3CDTF">2006-08-16T00:00:00Z</dcterms:created>
  <dcterms:modified xsi:type="dcterms:W3CDTF">2019-10-14T04:51:09Z</dcterms:modified>
</cp:coreProperties>
</file>