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71BE-CEFB-457D-B2C5-F85A7DFE2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7D475-FA5A-409D-88CB-D2053A966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B2ED-D94F-4BA6-A39D-63DEC640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6853-09A3-4C5B-91D4-9BFD94A5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0AA2B-E09F-473A-9B6E-7AAD30B0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03D5-7C1C-4684-A7D2-269F179B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75400-70F7-4B48-A3D8-C0D9DB5D9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A49E5-4FBB-450D-96A3-8526046E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8E90-31E8-4795-AE22-B50A9006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D84D9-5B73-4C1C-BB49-B855C157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8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33CF07-E850-4B3C-ABC6-ADA5DFF3A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2A1D4-37FE-4645-AF5F-474A6C748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52400-43DC-4C5A-9856-D880EAC3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503F-9A54-4765-B626-FDE51268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1E338-270A-4DB2-9A40-9396607E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1CF7-AF50-44BF-98B2-30BCF6B5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2C6A-0EA4-4E78-BE33-155F9F85B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12CA8-A3EB-4B5B-81C3-E9BC0587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B10DE-FA99-419E-AA37-1724B7D4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AFC17-EBBB-444A-8E44-62E99761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9E5D-5A37-4112-A3C8-CAEF81E8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26426-6AD6-47FA-936B-43EF0BCDB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A730-5260-4E0C-8E94-FA06F445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AB839-B7D8-4861-8A8D-4E9E5A1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74CA-1E48-4268-83F8-FCA66496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5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B48D-C1BA-4D3A-BF0C-C10064EC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E23E-523D-4AE9-AECE-345BB6E31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6E58C-B20C-429A-BEF5-0E7EAB2FC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4BFE2-2A46-496F-9385-AB9B44FB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342F9-90DC-4C93-A546-2D5A820D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1DF98-8806-462F-9D3B-BAD654F8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9606-069D-42B1-8A0B-5B9C93E5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286A1-478C-4CF2-AB9A-B267F88D8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5EEFF-AE57-4DC2-9E8A-27A497D5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D4822-C5A1-4334-AB86-B3CFBE157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66C03-129D-4989-B7A6-86D7004CA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47213-A8C8-43C3-90A3-F182F160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27DD-A57E-4459-B2A9-39EBE0FA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17AEB-A810-418E-A4D9-6172DFAE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1D5C-6949-4501-87F7-6CBA026D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DFBFC-E87E-4E69-9288-C3A1E636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71DE3-325A-4CFE-9F80-38B93454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0AEEF-4F67-4DEC-BEE4-B5A2FA9E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5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D9B35-586E-4310-B416-96C0DF20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A0218-5262-4470-8485-646B7FA9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66CA6-10A9-423C-9C1E-D0AE4803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58EF-9A3D-42E7-8ACD-F5621630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46D2D-3FCD-49F2-8E49-6F46AFC6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9F71-CC70-421A-B54F-8FD19C20C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74DB7-7095-498B-BD74-088EF95C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88083-14EE-4AA1-A290-F56CA8AE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C3FE2-FEBD-4EF0-9282-52AD9D46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B266-62C6-468C-BCC1-0B50E3AA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A5901-2875-41C9-B28F-2EB144FF4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E48CF-8CFD-46B7-B36D-130B17AEF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A9467-EE93-4AE2-9B9A-B414A932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32A37-4EB1-453C-9EF4-BA85487C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61AEF-55F4-414D-A524-E41D5A5A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27CE4-E401-4D25-8B23-BA6F1EF8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9969-3E94-4A72-89EB-C4302ED36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F264F-EB9E-4165-9AAF-32E1418E4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7551-42FE-4B93-82D8-B87C28C2C63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2874D-55B9-40BB-8E31-36D64B047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15500-72D1-429C-8786-192DD5C41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F304-9BFC-4BBB-ABAF-C184987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5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8C63014F-3135-4C3E-8CBC-D741C254D588}"/>
              </a:ext>
            </a:extLst>
          </p:cNvPr>
          <p:cNvSpPr/>
          <p:nvPr/>
        </p:nvSpPr>
        <p:spPr>
          <a:xfrm>
            <a:off x="3733800" y="1600200"/>
            <a:ext cx="4572000" cy="3505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Tuli 8\Desktop\PRIANKA\Picture\png frame (62)1.jpg">
            <a:extLst>
              <a:ext uri="{FF2B5EF4-FFF2-40B4-BE49-F238E27FC236}">
                <a16:creationId xmlns:a16="http://schemas.microsoft.com/office/drawing/2014/main" id="{6DB597AD-D30F-48F6-836A-E2ED21CC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2889"/>
            <a:ext cx="8534400" cy="635222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A43B92-44BD-43B4-9767-0DAB9591EBCB}"/>
              </a:ext>
            </a:extLst>
          </p:cNvPr>
          <p:cNvSpPr/>
          <p:nvPr/>
        </p:nvSpPr>
        <p:spPr>
          <a:xfrm rot="19612851">
            <a:off x="3335232" y="2913031"/>
            <a:ext cx="5786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lgerianBasD" panose="04040705040A02020702" pitchFamily="82" charset="0"/>
              </a:rPr>
              <a:t>Welcome</a:t>
            </a:r>
            <a:endParaRPr lang="bn-BD" dirty="0">
              <a:solidFill>
                <a:srgbClr val="FF0000"/>
              </a:solidFill>
              <a:latin typeface="AlgerianBasD" panose="04040705040A02020702" pitchFamily="8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Tuli 8\Desktop\PRIANKA\Picture\cie-flower-fra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-119270"/>
            <a:ext cx="8991600" cy="6977270"/>
          </a:xfrm>
          <a:prstGeom prst="rect">
            <a:avLst/>
          </a:prstGeom>
          <a:noFill/>
        </p:spPr>
      </p:pic>
      <p:sp>
        <p:nvSpPr>
          <p:cNvPr id="5" name="12-Point Star 4"/>
          <p:cNvSpPr/>
          <p:nvPr/>
        </p:nvSpPr>
        <p:spPr>
          <a:xfrm>
            <a:off x="1752600" y="457200"/>
            <a:ext cx="8534400" cy="5562600"/>
          </a:xfrm>
          <a:prstGeom prst="star12">
            <a:avLst>
              <a:gd name="adj" fmla="val 367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Ravie" panose="04040805050809020602" pitchFamily="82" charset="0"/>
                <a:cs typeface="NikoshBAN" pitchFamily="2" charset="0"/>
              </a:rPr>
              <a:t>THANKS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55276-9227-46FF-8D7F-1FA21634F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35" y="3429000"/>
            <a:ext cx="1643269" cy="16432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854">
        <p14:honeycomb/>
      </p:transition>
    </mc:Choice>
    <mc:Fallback xmlns="">
      <p:transition spd="slow" advTm="7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131" y="2860306"/>
            <a:ext cx="39036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Shahrina</a:t>
            </a:r>
            <a:r>
              <a:rPr lang="en-US" sz="2000" b="1" dirty="0">
                <a:solidFill>
                  <a:srgbClr val="FF0000"/>
                </a:solidFill>
              </a:rPr>
              <a:t> Bin </a:t>
            </a:r>
            <a:r>
              <a:rPr lang="en-US" sz="2000" b="1" dirty="0" err="1">
                <a:solidFill>
                  <a:srgbClr val="FF0000"/>
                </a:solidFill>
              </a:rPr>
              <a:t>Sweety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Assistant Teacher of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39 No. </a:t>
            </a:r>
            <a:r>
              <a:rPr lang="en-US" sz="2000" b="1" dirty="0" err="1">
                <a:solidFill>
                  <a:srgbClr val="FF0000"/>
                </a:solidFill>
              </a:rPr>
              <a:t>Chormonai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Madrasha</a:t>
            </a:r>
            <a:r>
              <a:rPr lang="en-US" sz="2000" b="1" dirty="0">
                <a:solidFill>
                  <a:srgbClr val="FF0000"/>
                </a:solidFill>
              </a:rPr>
              <a:t> GPS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Barishal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Shadar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>
                <a:solidFill>
                  <a:srgbClr val="FF0000"/>
                </a:solidFill>
              </a:rPr>
              <a:t>Barishal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9663" y="2852116"/>
            <a:ext cx="4254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Class	4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Subject	English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Unit	34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Lesson	1-2  [ SM Sultan…….of 		        Bangladesh]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Page No	 68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7A6534FA-B00E-4137-B9EB-68B12587180C}"/>
              </a:ext>
            </a:extLst>
          </p:cNvPr>
          <p:cNvSpPr/>
          <p:nvPr/>
        </p:nvSpPr>
        <p:spPr>
          <a:xfrm>
            <a:off x="4956313" y="2103116"/>
            <a:ext cx="159026" cy="35762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3A57F58B-1B25-4554-A8CD-B29434D34584}"/>
              </a:ext>
            </a:extLst>
          </p:cNvPr>
          <p:cNvSpPr/>
          <p:nvPr/>
        </p:nvSpPr>
        <p:spPr>
          <a:xfrm>
            <a:off x="5287617" y="2968487"/>
            <a:ext cx="159026" cy="17868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A74F842F-0374-4E6C-8088-4EE150533A6F}"/>
              </a:ext>
            </a:extLst>
          </p:cNvPr>
          <p:cNvSpPr/>
          <p:nvPr/>
        </p:nvSpPr>
        <p:spPr>
          <a:xfrm>
            <a:off x="4479235" y="2968488"/>
            <a:ext cx="159026" cy="17868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9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603">
        <p14:reveal/>
      </p:transition>
    </mc:Choice>
    <mc:Fallback xmlns="">
      <p:transition spd="slow" advTm="16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mericana XBdCn BT" panose="02020803070706020304" pitchFamily="18" charset="0"/>
              </a:rPr>
              <a:t>Learning Outcomes</a:t>
            </a:r>
            <a:endParaRPr lang="en-US" b="1" dirty="0">
              <a:latin typeface="Americana XBdCn BT" panose="02020803070706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Americana XBdCn BT" panose="02020803070706020304" pitchFamily="18" charset="0"/>
              </a:rPr>
              <a:t>Listening	: 4.2.1. enjoy and understand simple stories.</a:t>
            </a:r>
          </a:p>
          <a:p>
            <a:pPr marL="0" indent="0">
              <a:buNone/>
            </a:pPr>
            <a:r>
              <a:rPr lang="en-US" sz="3200" dirty="0">
                <a:latin typeface="Americana XBdCn BT" panose="02020803070706020304" pitchFamily="18" charset="0"/>
              </a:rPr>
              <a:t>Speaking 	: 1.1.1 repeat after the teacher and say words, 			phrases and sentences with proper sounds, 			stress and intonation.</a:t>
            </a:r>
          </a:p>
          <a:p>
            <a:pPr marL="0" indent="0">
              <a:buNone/>
            </a:pPr>
            <a:r>
              <a:rPr lang="en-US" sz="3200" dirty="0">
                <a:latin typeface="Americana XBdCn BT" panose="02020803070706020304" pitchFamily="18" charset="0"/>
              </a:rPr>
              <a:t>Reading 	: 1.4.1 read words, phrases and sentences in the 		text with proper pronunciation, stress and 				intonation.</a:t>
            </a:r>
          </a:p>
          <a:p>
            <a:pPr marL="0" indent="0">
              <a:buNone/>
            </a:pPr>
            <a:r>
              <a:rPr lang="en-US" sz="3200" dirty="0">
                <a:latin typeface="Americana XBdCn BT" panose="02020803070706020304" pitchFamily="18" charset="0"/>
              </a:rPr>
              <a:t>		 1.7.1 read short paragraphs, dialogues and 			simple letters.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13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8">
        <p15:prstTrans prst="prestige"/>
      </p:transition>
    </mc:Choice>
    <mc:Fallback xmlns="">
      <p:transition spd="slow" advTm="8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365125"/>
            <a:ext cx="11847443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Creating safety learning Environment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0619B-0B72-48B8-85C2-CF5C47110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9" y="1697141"/>
            <a:ext cx="4943061" cy="3463718"/>
          </a:xfrm>
          <a:prstGeom prst="rect">
            <a:avLst/>
          </a:prstGeom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777FDB95-771B-4CF4-8933-B0E361F557D0}"/>
              </a:ext>
            </a:extLst>
          </p:cNvPr>
          <p:cNvSpPr/>
          <p:nvPr/>
        </p:nvSpPr>
        <p:spPr>
          <a:xfrm>
            <a:off x="6639339" y="1584671"/>
            <a:ext cx="4638261" cy="390172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0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5">
        <p14:gallery dir="l"/>
      </p:transition>
    </mc:Choice>
    <mc:Fallback xmlns="">
      <p:transition spd="slow" advTm="5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92B-21DE-4D2A-96FF-13C7265D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Showing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485F3-B9B2-470A-AF15-6F01F4A72FE8}"/>
              </a:ext>
            </a:extLst>
          </p:cNvPr>
          <p:cNvSpPr txBox="1"/>
          <p:nvPr/>
        </p:nvSpPr>
        <p:spPr>
          <a:xfrm>
            <a:off x="504825" y="5042118"/>
            <a:ext cx="5473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Asking Questions :</a:t>
            </a:r>
          </a:p>
          <a:p>
            <a:pPr marL="342900" indent="-342900">
              <a:buAutoNum type="arabicPeriod"/>
            </a:pPr>
            <a:r>
              <a:rPr lang="en-US" sz="2800" dirty="0"/>
              <a:t>What do you see in the picture ?</a:t>
            </a:r>
          </a:p>
          <a:p>
            <a:pPr marL="342900" indent="-342900">
              <a:buAutoNum type="arabicPeriod"/>
            </a:pPr>
            <a:r>
              <a:rPr lang="en-US" sz="2800" dirty="0"/>
              <a:t>What’s the name of the person ?</a:t>
            </a:r>
          </a:p>
          <a:p>
            <a:pPr marL="342900" indent="-342900">
              <a:buAutoNum type="arabicPeriod"/>
            </a:pPr>
            <a:r>
              <a:rPr lang="en-US" sz="2800" dirty="0"/>
              <a:t>What did he like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94612-B29D-4871-9CC8-04D308344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513272"/>
            <a:ext cx="2914236" cy="3164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4991E7-5AC1-4047-919A-892A8B62B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91" y="1513272"/>
            <a:ext cx="4043984" cy="3164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76A633-E5F8-46A1-88C9-47611AA00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74" y="1513272"/>
            <a:ext cx="3471656" cy="3164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5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610">
        <p14:prism isContent="1" isInverted="1"/>
      </p:transition>
    </mc:Choice>
    <mc:Fallback xmlns="">
      <p:transition spd="slow" advTm="9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72C3-FE5E-46F7-A5CE-7486BB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Let’s listen an audio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3CAB53-DBF2-457D-B930-ECFBA4D23B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2706756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A97D0-19E5-4E4B-93A6-A917E4F765EE}"/>
              </a:ext>
            </a:extLst>
          </p:cNvPr>
          <p:cNvSpPr txBox="1"/>
          <p:nvPr/>
        </p:nvSpPr>
        <p:spPr>
          <a:xfrm>
            <a:off x="5327374" y="4174435"/>
            <a:ext cx="231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Again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3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596">
        <p14:prism isContent="1" isInverted="1"/>
      </p:transition>
    </mc:Choice>
    <mc:Fallback xmlns="">
      <p:transition spd="slow" advTm="20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C8F6A-FE09-46A9-968D-1C05D019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Sound Practice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2109726E-C3AA-4CFD-82FF-3A996DC353D5}"/>
              </a:ext>
            </a:extLst>
          </p:cNvPr>
          <p:cNvSpPr/>
          <p:nvPr/>
        </p:nvSpPr>
        <p:spPr>
          <a:xfrm>
            <a:off x="9548192" y="4504530"/>
            <a:ext cx="2478156" cy="2353470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College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11C10242-7DED-4B90-9ED9-2C7704577C8F}"/>
              </a:ext>
            </a:extLst>
          </p:cNvPr>
          <p:cNvSpPr/>
          <p:nvPr/>
        </p:nvSpPr>
        <p:spPr>
          <a:xfrm>
            <a:off x="5044108" y="1690686"/>
            <a:ext cx="2602395" cy="2616271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Painter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B416300-DA9B-40B3-8C09-7029F71ED429}"/>
              </a:ext>
            </a:extLst>
          </p:cNvPr>
          <p:cNvSpPr/>
          <p:nvPr/>
        </p:nvSpPr>
        <p:spPr>
          <a:xfrm>
            <a:off x="8633790" y="1690688"/>
            <a:ext cx="2720009" cy="2482363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A lot of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AB635DD5-ED15-4746-942E-E3B4F87491F7}"/>
              </a:ext>
            </a:extLst>
          </p:cNvPr>
          <p:cNvSpPr/>
          <p:nvPr/>
        </p:nvSpPr>
        <p:spPr>
          <a:xfrm>
            <a:off x="1212574" y="4717600"/>
            <a:ext cx="3154020" cy="2193321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Farmer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F2640EED-945B-489A-8AD9-B76D0BA2692C}"/>
              </a:ext>
            </a:extLst>
          </p:cNvPr>
          <p:cNvSpPr/>
          <p:nvPr/>
        </p:nvSpPr>
        <p:spPr>
          <a:xfrm>
            <a:off x="5254487" y="4717601"/>
            <a:ext cx="3154020" cy="2193320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Fisherman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201D1230-D38F-436A-B2A0-BFC427527ECD}"/>
              </a:ext>
            </a:extLst>
          </p:cNvPr>
          <p:cNvSpPr/>
          <p:nvPr/>
        </p:nvSpPr>
        <p:spPr>
          <a:xfrm>
            <a:off x="1275522" y="1690686"/>
            <a:ext cx="3028123" cy="2482365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Famous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85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9858">
        <p15:prstTrans prst="pageCurlDouble"/>
      </p:transition>
    </mc:Choice>
    <mc:Fallback xmlns="">
      <p:transition spd="slow" advTm="298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  <p:extLst>
    <p:ext uri="{E180D4A7-C9FB-4DFB-919C-405C955672EB}">
      <p14:showEvtLst xmlns:p14="http://schemas.microsoft.com/office/powerpoint/2010/main">
        <p14:pauseEvt time="6459" objId="10"/>
        <p14:seekEvt time="6459" objId="10" seek="3243"/>
        <p14:resumeEvt time="7803" objId="10"/>
        <p14:stopEvt time="13164" objId="1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5B68-866D-4F7A-9D94-5B7BB53A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Group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D06B6-16E4-4797-B7F7-7CCC1B6CF2FC}"/>
              </a:ext>
            </a:extLst>
          </p:cNvPr>
          <p:cNvSpPr txBox="1"/>
          <p:nvPr/>
        </p:nvSpPr>
        <p:spPr>
          <a:xfrm>
            <a:off x="2093843" y="3087756"/>
            <a:ext cx="7818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B0F0"/>
                </a:solidFill>
              </a:rPr>
              <a:t>Make 5 groups. Each group practices to read the text with proper </a:t>
            </a:r>
            <a:r>
              <a:rPr lang="en-US" sz="3200" dirty="0" err="1">
                <a:solidFill>
                  <a:srgbClr val="00B0F0"/>
                </a:solidFill>
              </a:rPr>
              <a:t>pronounciation</a:t>
            </a:r>
            <a:r>
              <a:rPr lang="en-US" sz="3200" dirty="0">
                <a:solidFill>
                  <a:srgbClr val="00B0F0"/>
                </a:solidFill>
              </a:rPr>
              <a:t>,  stress and intonation.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9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2"/>
    </mc:Choice>
    <mc:Fallback xmlns="">
      <p:transition spd="slow" advTm="4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207-AB96-4453-8147-85F0D0AA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rgbClr val="00B0F0"/>
                </a:solidFill>
              </a:rPr>
              <a:t>Evaluation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8EBF1769-F1D4-49BF-B69C-771BA0B9E048}"/>
              </a:ext>
            </a:extLst>
          </p:cNvPr>
          <p:cNvSpPr/>
          <p:nvPr/>
        </p:nvSpPr>
        <p:spPr>
          <a:xfrm>
            <a:off x="2623930" y="1961322"/>
            <a:ext cx="6440557" cy="3803373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is SM Sultan ?</a:t>
            </a:r>
          </a:p>
          <a:p>
            <a:pPr marL="342900" indent="-342900">
              <a:buAutoNum type="arabicPeriod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was he born ?</a:t>
            </a:r>
          </a:p>
          <a:p>
            <a:pPr marL="342900" indent="-342900">
              <a:buAutoNum type="arabicPeriod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was he born 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6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409">
        <p14:shred/>
      </p:transition>
    </mc:Choice>
    <mc:Fallback xmlns="">
      <p:transition spd="slow" advTm="34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6|1.9|1.7|1.3|2.4|1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1.3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3|1.6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0.8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8|1.9|0.9|0.8|0.8|2.7|1.1|1.5|1.2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103</Words>
  <Application>Microsoft Office PowerPoint</Application>
  <PresentationFormat>Widescreen</PresentationFormat>
  <Paragraphs>39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Algerian</vt:lpstr>
      <vt:lpstr>AlgerianBasD</vt:lpstr>
      <vt:lpstr>Americana XBdCn BT</vt:lpstr>
      <vt:lpstr>Arial</vt:lpstr>
      <vt:lpstr>Calibri</vt:lpstr>
      <vt:lpstr>Calibri Light</vt:lpstr>
      <vt:lpstr>Comic Sans MS</vt:lpstr>
      <vt:lpstr>Ravie</vt:lpstr>
      <vt:lpstr>Office Theme</vt:lpstr>
      <vt:lpstr>PowerPoint Presentation</vt:lpstr>
      <vt:lpstr>Introduction</vt:lpstr>
      <vt:lpstr>Learning Outcomes</vt:lpstr>
      <vt:lpstr>Creating safety learning Environment</vt:lpstr>
      <vt:lpstr>Showing Picture</vt:lpstr>
      <vt:lpstr>Let’s listen an audio </vt:lpstr>
      <vt:lpstr>Sound Practice</vt:lpstr>
      <vt:lpstr>Group Work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Shahrina Bin Sweety</cp:lastModifiedBy>
  <cp:revision>43</cp:revision>
  <dcterms:created xsi:type="dcterms:W3CDTF">2019-07-04T16:38:25Z</dcterms:created>
  <dcterms:modified xsi:type="dcterms:W3CDTF">2019-09-11T09:51:16Z</dcterms:modified>
</cp:coreProperties>
</file>