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05" r:id="rId2"/>
    <p:sldId id="306" r:id="rId3"/>
    <p:sldId id="331" r:id="rId4"/>
    <p:sldId id="266" r:id="rId5"/>
    <p:sldId id="301" r:id="rId6"/>
    <p:sldId id="302" r:id="rId7"/>
    <p:sldId id="332" r:id="rId8"/>
    <p:sldId id="318" r:id="rId9"/>
    <p:sldId id="343" r:id="rId10"/>
    <p:sldId id="319" r:id="rId11"/>
    <p:sldId id="344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9" r:id="rId21"/>
    <p:sldId id="330" r:id="rId22"/>
    <p:sldId id="316" r:id="rId23"/>
    <p:sldId id="328" r:id="rId24"/>
    <p:sldId id="345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D94F408-186C-44B4-891A-E5874EC7615B}" type="datetimeFigureOut">
              <a:rPr lang="en-US"/>
              <a:pPr>
                <a:defRPr/>
              </a:pPr>
              <a:t>26-Oct-19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C62D53D-8419-4338-979E-DD362F4F0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933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F77569-4F8B-4A43-9671-4A24D51B6AE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62D53D-8419-4338-979E-DD362F4F020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6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7315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3048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accent5">
                    <a:shade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48C57-EE0E-4244-9F96-D6E7BAE90CB6}" type="datetimeFigureOut">
              <a:rPr lang="en-US"/>
              <a:pPr>
                <a:defRPr/>
              </a:pPr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33843-8772-4394-8FCE-A8DC050B3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673DB-7A1F-4296-B0F2-13DC63100450}" type="datetimeFigureOut">
              <a:rPr lang="en-US"/>
              <a:pPr>
                <a:defRPr/>
              </a:pPr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06608-FD38-41ED-9495-E02D6A0BB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E3383-70B3-4855-8877-2F36EA7370AA}" type="datetimeFigureOut">
              <a:rPr lang="en-US"/>
              <a:pPr>
                <a:defRPr/>
              </a:pPr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479C9-616B-4433-94EE-26F13519B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14400" y="1600202"/>
            <a:ext cx="3581400" cy="43433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3581400" cy="43433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F604-ED37-4E78-B6B3-1FD5C685F7A0}" type="datetimeFigureOut">
              <a:rPr lang="en-US"/>
              <a:pPr>
                <a:defRPr/>
              </a:pPr>
              <a:t>26-Oct-19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45DFA-8558-483C-9569-FD9E49BAFB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14400" y="1535113"/>
            <a:ext cx="3582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914400" y="2174876"/>
            <a:ext cx="3582988" cy="3768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3584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3584574" cy="3768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44138-F8A5-41E2-8A73-933C30699C11}" type="datetimeFigureOut">
              <a:rPr lang="en-US"/>
              <a:pPr>
                <a:defRPr/>
              </a:pPr>
              <a:t>26-Oct-19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A6C01-40E3-464E-B10D-25019DF54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2C63F-8040-4D32-B370-E54A6268136E}" type="datetimeFigureOut">
              <a:rPr lang="en-US"/>
              <a:pPr>
                <a:defRPr/>
              </a:pPr>
              <a:t>26-Oct-19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0B06-3402-4298-BE2E-1803D4B6A1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705100" y="5638800"/>
            <a:ext cx="3733800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990600"/>
            <a:ext cx="7315200" cy="304800"/>
          </a:xfrm>
        </p:spPr>
        <p:txBody>
          <a:bodyPr wrap="none" anchor="ctr"/>
          <a:lstStyle>
            <a:lvl1pPr marL="0" indent="0" algn="ctr">
              <a:buNone/>
              <a:defRPr sz="1400" cap="all" baseline="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1"/>
          </p:nvPr>
        </p:nvSpPr>
        <p:spPr>
          <a:xfrm>
            <a:off x="914400" y="1752600"/>
            <a:ext cx="7315200" cy="304800"/>
          </a:xfrm>
        </p:spPr>
        <p:txBody>
          <a:bodyPr wrap="none" anchor="ctr"/>
          <a:lstStyle>
            <a:lvl1pPr marL="0" indent="0" algn="ctr">
              <a:spcBef>
                <a:spcPts val="0"/>
              </a:spcBef>
              <a:buFontTx/>
              <a:buNone/>
              <a:defRPr sz="140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  <a:lvl2pPr indent="0">
              <a:spcBef>
                <a:spcPts val="0"/>
              </a:spcBef>
              <a:buFontTx/>
              <a:buNone/>
              <a:defRPr/>
            </a:lvl2pPr>
            <a:lvl3pPr indent="0">
              <a:spcBef>
                <a:spcPts val="0"/>
              </a:spcBef>
              <a:buFontTx/>
              <a:buNone/>
              <a:defRPr/>
            </a:lvl3pPr>
            <a:lvl4pPr indent="0">
              <a:spcBef>
                <a:spcPts val="0"/>
              </a:spcBef>
              <a:buFontTx/>
              <a:buNone/>
              <a:defRPr/>
            </a:lvl4pPr>
            <a:lvl5pPr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body" sz="quarter" idx="12"/>
          </p:nvPr>
        </p:nvSpPr>
        <p:spPr>
          <a:xfrm>
            <a:off x="914400" y="4061636"/>
            <a:ext cx="7315200" cy="205563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sz="105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/>
          <p:cNvSpPr>
            <a:spLocks noGrp="1"/>
          </p:cNvSpPr>
          <p:nvPr>
            <p:ph type="body" sz="quarter" idx="13"/>
          </p:nvPr>
        </p:nvSpPr>
        <p:spPr>
          <a:xfrm>
            <a:off x="914400" y="4267200"/>
            <a:ext cx="7315200" cy="357963"/>
          </a:xfrm>
        </p:spPr>
        <p:txBody>
          <a:bodyPr wrap="none" anchor="ctr"/>
          <a:lstStyle>
            <a:lvl1pPr marL="0" indent="0" algn="ctr">
              <a:spcBef>
                <a:spcPts val="0"/>
              </a:spcBef>
              <a:buFontTx/>
              <a:buNone/>
              <a:defRPr sz="1800" cap="all" baseline="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>
            <a:spLocks noGrp="1"/>
          </p:cNvSpPr>
          <p:nvPr>
            <p:ph type="body" sz="quarter" idx="14"/>
          </p:nvPr>
        </p:nvSpPr>
        <p:spPr>
          <a:xfrm>
            <a:off x="914400" y="4637567"/>
            <a:ext cx="7315200" cy="228600"/>
          </a:xfrm>
        </p:spPr>
        <p:txBody>
          <a:bodyPr wrap="none"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40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/>
          <p:cNvSpPr>
            <a:spLocks noGrp="1"/>
          </p:cNvSpPr>
          <p:nvPr>
            <p:ph type="body" sz="quarter" idx="15"/>
          </p:nvPr>
        </p:nvSpPr>
        <p:spPr>
          <a:xfrm>
            <a:off x="914400" y="5638800"/>
            <a:ext cx="7315200" cy="228600"/>
          </a:xfrm>
        </p:spPr>
        <p:txBody>
          <a:bodyPr wrap="none" anchor="ctr"/>
          <a:lstStyle>
            <a:lvl1pPr marL="0" indent="0" algn="ctr">
              <a:spcBef>
                <a:spcPts val="0"/>
              </a:spcBef>
              <a:buFontTx/>
              <a:buNone/>
              <a:defRPr sz="105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914400" y="3276600"/>
            <a:ext cx="7315200" cy="774405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400" kern="1200" cap="all" baseline="0">
                <a:solidFill>
                  <a:schemeClr val="tx2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400" y="1295400"/>
            <a:ext cx="7315200" cy="45720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14400" y="838200"/>
            <a:ext cx="2551114" cy="628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81400" y="838201"/>
            <a:ext cx="4654550" cy="5105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914401" y="1447803"/>
            <a:ext cx="2551115" cy="44957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76F64-3422-4B43-95D0-E75690985DC6}" type="datetimeFigureOut">
              <a:rPr lang="en-US"/>
              <a:pPr>
                <a:defRPr/>
              </a:pPr>
              <a:t>26-Oct-19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1E4E4-B341-4B3B-B70B-0BC7FD0D12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838200"/>
            <a:ext cx="5486400" cy="38893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7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77E84-6DAB-40CF-A8AF-745FD317DE07}" type="datetimeFigureOut">
              <a:rPr lang="en-US"/>
              <a:pPr>
                <a:defRPr/>
              </a:pPr>
              <a:t>26-Oct-19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59AE3-02B2-4FB7-B884-56B26D9D85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85B8C-8D33-4757-BCF1-41FE8BB89A14}" type="datetimeFigureOut">
              <a:rPr lang="en-US"/>
              <a:pPr>
                <a:defRPr/>
              </a:pPr>
              <a:t>26-Oct-19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AFDA2-838E-432A-8C10-F5D02051B7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9"/>
          <p:cNvGrpSpPr>
            <a:grpSpLocks/>
          </p:cNvGrpSpPr>
          <p:nvPr/>
        </p:nvGrpSpPr>
        <p:grpSpPr bwMode="auto">
          <a:xfrm>
            <a:off x="0" y="-1588"/>
            <a:ext cx="9144000" cy="6858001"/>
            <a:chOff x="0" y="-807"/>
            <a:chExt cx="9144000" cy="685800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-807"/>
              <a:ext cx="9144000" cy="6858000"/>
            </a:xfrm>
            <a:prstGeom prst="rect">
              <a:avLst/>
            </a:prstGeom>
            <a:solidFill>
              <a:schemeClr val="tx2">
                <a:shade val="75000"/>
              </a:schemeClr>
            </a:solidFill>
            <a:ln w="25400" cap="rnd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457200" y="419100"/>
              <a:ext cx="8229600" cy="5943600"/>
            </a:xfrm>
            <a:prstGeom prst="rect">
              <a:avLst/>
            </a:prstGeom>
            <a:solidFill>
              <a:schemeClr val="accent1">
                <a:tint val="60000"/>
              </a:schemeClr>
            </a:solidFill>
            <a:ln w="22225" cap="sq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innerShdw blurRad="157164">
                <a:srgbClr val="000000">
                  <a:alpha val="73000"/>
                </a:srgbClr>
              </a:inn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762000" y="724681"/>
              <a:ext cx="7620000" cy="5333999"/>
            </a:xfrm>
            <a:prstGeom prst="rect">
              <a:avLst/>
            </a:prstGeom>
            <a:gradFill>
              <a:gsLst>
                <a:gs pos="0">
                  <a:schemeClr val="accent4">
                    <a:tint val="60000"/>
                  </a:schemeClr>
                </a:gs>
                <a:gs pos="50000">
                  <a:schemeClr val="accent4">
                    <a:tint val="20000"/>
                  </a:schemeClr>
                </a:gs>
                <a:gs pos="100000">
                  <a:schemeClr val="accent4">
                    <a:tint val="60000"/>
                  </a:schemeClr>
                </a:gs>
              </a:gsLst>
              <a:lin ang="2700000" scaled="1"/>
            </a:gradFill>
            <a:ln w="76200" cap="sq" cmpd="dbl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229391" dist="50800" dir="8100000" algn="tl" rotWithShape="0">
                <a:srgbClr val="000000">
                  <a:alpha val="43137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838200"/>
            <a:ext cx="731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1C94EB-3F9C-43EB-B62C-A4808A68A7DC}" type="datetimeFigureOut">
              <a:rPr lang="en-US"/>
              <a:pPr>
                <a:defRPr/>
              </a:pPr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DBC99B-CF48-4941-A017-27C927D1D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1" r:id="rId7"/>
    <p:sldLayoutId id="2147483678" r:id="rId8"/>
    <p:sldLayoutId id="2147483679" r:id="rId9"/>
    <p:sldLayoutId id="2147483680" r:id="rId10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442117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442117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442117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442117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442117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442117"/>
          </a:solidFill>
          <a:latin typeface="+mj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Read_2 (2)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838200"/>
            <a:ext cx="2438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Users\MD IBRAHIM\Desktop\dsw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988" y="990600"/>
            <a:ext cx="3732212" cy="122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MD IBRAHIM\Desktop\েম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310288"/>
            <a:ext cx="2819400" cy="3557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OffAxis1Right"/>
            <a:lightRig rig="threePt" dir="t"/>
          </a:scene3d>
          <a:extLst/>
        </p:spPr>
      </p:pic>
    </p:spTree>
    <p:extLst>
      <p:ext uri="{BB962C8B-B14F-4D97-AF65-F5344CB8AC3E}">
        <p14:creationId xmlns:p14="http://schemas.microsoft.com/office/powerpoint/2010/main" val="60965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 IBRAHIM\Desktop\introduc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685800"/>
            <a:ext cx="55499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Read_2 (2)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838200"/>
            <a:ext cx="2438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114800" y="5029200"/>
            <a:ext cx="2133600" cy="533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Date: 26-10-2019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90056" y="659410"/>
            <a:ext cx="4920344" cy="55589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পঞ্চম,</a:t>
            </a:r>
          </a:p>
          <a:p>
            <a:pPr algn="ctr"/>
            <a:r>
              <a:rPr lang="bn-I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বিষয়- প্রাথমিক বিজ্ঞান</a:t>
            </a:r>
          </a:p>
          <a:p>
            <a:pPr algn="ctr"/>
            <a:r>
              <a:rPr lang="bn-IN" sz="2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অধ্যায়-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3</a:t>
            </a:r>
            <a:r>
              <a:rPr lang="bn-IN" sz="2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(বায়ু),</a:t>
            </a:r>
          </a:p>
          <a:p>
            <a:pPr algn="ctr"/>
            <a:r>
              <a:rPr lang="bn-IN" sz="1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পাঠের শিরোনাম- দৈনন্দিন জীবনে বায়ু</a:t>
            </a:r>
            <a:r>
              <a:rPr lang="bn-IN" sz="2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/>
            <a:r>
              <a:rPr lang="bn-IN" sz="2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সময়ঃ ৪০ মিনিট।</a:t>
            </a:r>
            <a:endParaRPr lang="bn-IN" sz="11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29000" y="2354759"/>
            <a:ext cx="2507418" cy="769441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bn-IN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2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D IBRAHIM\Desktop\Captu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833687"/>
            <a:ext cx="6164719" cy="105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7" descr="F:\MY SCHOOL\All pic\class 0ne bangla\question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699156"/>
            <a:ext cx="1371600" cy="9193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2" name="Picture 2" descr="C:\Users\MD IBRAHIM\Desktop\ZZRRKeR&amp;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6035"/>
            <a:ext cx="3810000" cy="742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  <a:extLst/>
        </p:spPr>
      </p:pic>
      <p:cxnSp>
        <p:nvCxnSpPr>
          <p:cNvPr id="5" name="Straight Connector 4"/>
          <p:cNvCxnSpPr/>
          <p:nvPr/>
        </p:nvCxnSpPr>
        <p:spPr>
          <a:xfrm>
            <a:off x="4209142" y="3802747"/>
            <a:ext cx="1886858" cy="856329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975566" y="3497923"/>
            <a:ext cx="2496458" cy="43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2963641" y="3534231"/>
            <a:ext cx="2496458" cy="43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imag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76423">
            <a:off x="5806718" y="3958083"/>
            <a:ext cx="1522348" cy="199614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827314" y="4659076"/>
            <a:ext cx="1857829" cy="653143"/>
          </a:xfrm>
          <a:prstGeom prst="straightConnector1">
            <a:avLst/>
          </a:prstGeom>
          <a:ln w="19050">
            <a:solidFill>
              <a:srgbClr val="00B0F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769257" y="4267191"/>
            <a:ext cx="1553029" cy="566057"/>
          </a:xfrm>
          <a:prstGeom prst="straightConnector1">
            <a:avLst/>
          </a:prstGeom>
          <a:ln w="19050">
            <a:solidFill>
              <a:srgbClr val="00B0F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95086" y="3715638"/>
            <a:ext cx="1669142" cy="551553"/>
          </a:xfrm>
          <a:prstGeom prst="straightConnector1">
            <a:avLst/>
          </a:prstGeom>
          <a:ln w="19050">
            <a:solidFill>
              <a:srgbClr val="00B0F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20558134">
            <a:off x="621883" y="4027774"/>
            <a:ext cx="2280976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বায়ু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17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39579" y="2971800"/>
            <a:ext cx="5617243" cy="110799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bn-IN" sz="6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 জীবনে বায়ু।</a:t>
            </a:r>
            <a:endParaRPr lang="en-US" sz="6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2" descr="C:\Users\MD IBRAHIM\Desktop\me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1522413"/>
            <a:ext cx="4343399" cy="83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/>
          <p:cNvSpPr/>
          <p:nvPr/>
        </p:nvSpPr>
        <p:spPr>
          <a:xfrm>
            <a:off x="4267201" y="990600"/>
            <a:ext cx="380999" cy="381000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038601" y="1381125"/>
            <a:ext cx="838200" cy="2190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2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/>
        </p:nvSpPr>
        <p:spPr>
          <a:xfrm>
            <a:off x="2895600" y="1371600"/>
            <a:ext cx="3712688" cy="696686"/>
          </a:xfrm>
          <a:prstGeom prst="parallelogram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b="1" spc="300" dirty="0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b="1" spc="300" dirty="0">
              <a:ln w="1143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990600" y="2667000"/>
            <a:ext cx="7543800" cy="2034011"/>
          </a:xfrm>
          <a:prstGeom prst="round2DiagRect">
            <a:avLst>
              <a:gd name="adj1" fmla="val 16667"/>
              <a:gd name="adj2" fmla="val 41826"/>
            </a:avLst>
          </a:prstGeom>
          <a:solidFill>
            <a:srgbClr val="FFFF0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q"/>
            </a:pP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৫.১.১ দৈনন্দিন জীবনে বায়ুর ব্যবহারের তালিকা করতে পারবে।</a:t>
            </a:r>
          </a:p>
          <a:p>
            <a:pPr>
              <a:buFont typeface="Wingdings" pitchFamily="2" charset="2"/>
              <a:buChar char="q"/>
            </a:pPr>
            <a:r>
              <a:rPr lang="bn-IN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৫.১.২ বায়ু প্রবাহের ব্যবহার বলতে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413832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38200" y="990600"/>
            <a:ext cx="392767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ছবিতে কী দেখা যাচ্ছে?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5200" y="5334000"/>
            <a:ext cx="2263761" cy="646331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বৈদ্যুতিক পাখা</a:t>
            </a:r>
            <a:endParaRPr lang="en-US" sz="36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6400" y="663714"/>
            <a:ext cx="5493812" cy="7078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এগুলো হচ্ছে বায়ু প্রবাহের ব্যবহার।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4822825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369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38200" y="990600"/>
            <a:ext cx="392767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ছবিতে কী দেখা যাচ্ছে?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6400" y="663714"/>
            <a:ext cx="5493812" cy="7078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এগুলো হচ্ছে বায়ু প্রবাহের ব্যবহার।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4428" y="5334000"/>
            <a:ext cx="1415772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টারবাইন</a:t>
            </a:r>
            <a:endParaRPr lang="en-US" sz="36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809" y="1344543"/>
            <a:ext cx="6688137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321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43200" y="338020"/>
            <a:ext cx="392767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ছবিতে কী দেখা যাচ্ছে?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5200" y="5373469"/>
            <a:ext cx="2218877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কাপড় শুকানো</a:t>
            </a:r>
            <a:endParaRPr lang="en-US" sz="36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4556" y="533400"/>
            <a:ext cx="5493812" cy="7078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এগুলো হচ্ছে বায়ু প্রবাহের ব্যবহার।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 descr="C:\Users\MD IBRAHIM\Desktop\OG-CV401_201906_M_2019062411414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33" y="1066800"/>
            <a:ext cx="6636812" cy="437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06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43200" y="338020"/>
            <a:ext cx="4338047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ছবিতে কী কী দেখা যাচ্ছে?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8400" y="294524"/>
            <a:ext cx="5493812" cy="7078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এগুলো হচ্ছে বায়ু প্রবাহের ব্যবহার।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5386" y="5373469"/>
            <a:ext cx="2505814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পালতোলা নৌকা</a:t>
            </a:r>
            <a:endParaRPr lang="en-US" sz="36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MD IBRAHIM\Desktop\sailing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66800"/>
            <a:ext cx="6553200" cy="437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75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MD IBRAHIM\Desktop\GDpp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70104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64999" y="4876800"/>
            <a:ext cx="3459601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হেয়ার ড্রায়ারের ব্যবহার</a:t>
            </a:r>
            <a:endParaRPr lang="en-US" sz="36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38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05199" y="5334000"/>
            <a:ext cx="2954655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হাত পাখার ব্যাবহার</a:t>
            </a:r>
            <a:endParaRPr lang="en-US" sz="36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MD IBRAHIM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38200"/>
            <a:ext cx="66294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8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51016" y="4813591"/>
            <a:ext cx="1635384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গাড়ি চাকা</a:t>
            </a:r>
            <a:endParaRPr lang="en-US" sz="36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 descr="C:\Users\MD IBRAHIM\Desktop\SJ3Z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210" y="1143091"/>
            <a:ext cx="5669668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00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645" y="1066801"/>
            <a:ext cx="4648200" cy="3678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282180" y="5068669"/>
            <a:ext cx="2509020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সাইকেলের চাকা</a:t>
            </a:r>
            <a:endParaRPr lang="en-US" sz="36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80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09823" y="649783"/>
            <a:ext cx="5200554" cy="7078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এগুলো হচ্ছে বায়ুর ব্যবহার।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5600" y="5181600"/>
            <a:ext cx="3942428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অক্সিজেনের ব্যবহার</a:t>
            </a:r>
            <a:endParaRPr lang="en-US" sz="36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146" name="Picture 2" descr="C:\Users\MD IBRAHIM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63246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42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838199"/>
            <a:ext cx="6934200" cy="4535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133600" y="5373469"/>
            <a:ext cx="472440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কার্বন ডাই অক্সাইডের ব্যবহার</a:t>
            </a:r>
            <a:endParaRPr lang="en-US" sz="36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57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D IBRAHIM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3000"/>
            <a:ext cx="6420536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81400" y="4876800"/>
            <a:ext cx="1981200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ধান উড়ানো</a:t>
            </a:r>
            <a:endParaRPr lang="en-US" sz="36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40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4BE7D4E-1F59-4130-B3C4-73E508AE73AA}"/>
              </a:ext>
            </a:extLst>
          </p:cNvPr>
          <p:cNvSpPr txBox="1"/>
          <p:nvPr/>
        </p:nvSpPr>
        <p:spPr>
          <a:xfrm>
            <a:off x="838200" y="914400"/>
            <a:ext cx="3860962" cy="76944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পাঠ্য বই সংযোগ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8EC7FEC-F346-4E2F-A6EA-4A3747ABAED8}"/>
              </a:ext>
            </a:extLst>
          </p:cNvPr>
          <p:cNvSpPr txBox="1"/>
          <p:nvPr/>
        </p:nvSpPr>
        <p:spPr>
          <a:xfrm>
            <a:off x="838200" y="2438400"/>
            <a:ext cx="2213430" cy="70788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২৫ নং </a:t>
            </a:r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 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70D3702-993C-442F-8277-9872B8117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162" y="914400"/>
            <a:ext cx="3694158" cy="510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487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83686"/>
            <a:ext cx="3256880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1" i="0" u="none" strike="noStrike" kern="0" cap="none" spc="0" normalizeH="0" baseline="0" noProof="0" dirty="0" smtClean="0">
                <a:ln/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দল</a:t>
            </a:r>
            <a:r>
              <a:rPr kumimoji="0" lang="en-US" sz="3600" b="1" i="0" u="none" strike="noStrike" kern="0" cap="none" spc="0" normalizeH="0" baseline="0" noProof="0" dirty="0" err="1" smtClean="0">
                <a:ln/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গত</a:t>
            </a:r>
            <a:r>
              <a:rPr kumimoji="0" lang="bn-BD" sz="3600" b="1" i="0" u="none" strike="noStrike" kern="0" cap="none" spc="0" normalizeH="0" baseline="0" noProof="0" dirty="0" smtClean="0">
                <a:ln/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pic>
        <p:nvPicPr>
          <p:cNvPr id="3" name="Picture 2" descr="downlo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685800"/>
            <a:ext cx="1637568" cy="1221877"/>
          </a:xfrm>
          <a:prstGeom prst="rect">
            <a:avLst/>
          </a:prstGeom>
        </p:spPr>
      </p:pic>
      <p:pic>
        <p:nvPicPr>
          <p:cNvPr id="4" name="Picture 3" descr="ka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905000"/>
            <a:ext cx="5791200" cy="4005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419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492" y="848117"/>
            <a:ext cx="1447800" cy="9560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909975"/>
            <a:ext cx="2428892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একাকী কাজ</a:t>
            </a:r>
            <a:endParaRPr lang="en-US" sz="2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22063" y="4800600"/>
            <a:ext cx="4788337" cy="125899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i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ছবিটি সম্পর্কে দুইটি বাক্য লিখ?</a:t>
            </a:r>
            <a:endParaRPr lang="en-US" sz="3200" b="1" i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po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535" y="1815607"/>
            <a:ext cx="5001065" cy="298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9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:\MY SCHOOL\All pic\class 0ne bangla\&amp;Uc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914400"/>
            <a:ext cx="42672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8EC7FEC-F346-4E2F-A6EA-4A3747ABAED8}"/>
              </a:ext>
            </a:extLst>
          </p:cNvPr>
          <p:cNvSpPr txBox="1"/>
          <p:nvPr/>
        </p:nvSpPr>
        <p:spPr>
          <a:xfrm>
            <a:off x="1828800" y="4778514"/>
            <a:ext cx="6096000" cy="70788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বায়ুর একটি ব্যবহার বল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99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9" t="16657" r="17357" b="35531"/>
          <a:stretch/>
        </p:blipFill>
        <p:spPr bwMode="auto">
          <a:xfrm>
            <a:off x="838200" y="1011218"/>
            <a:ext cx="2944092" cy="630382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820058" y="2819400"/>
            <a:ext cx="7485742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Font typeface="Wingdings" pitchFamily="2" charset="2"/>
              <a:buChar char="q"/>
            </a:pPr>
            <a:r>
              <a:rPr lang="bn-IN" sz="3600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 বেঁচে থাকার জন্য বায়ু প্রয়োজন। এ সম্পর্কে ৫ টি বাক্য লিখ।</a:t>
            </a:r>
          </a:p>
        </p:txBody>
      </p:sp>
      <p:pic>
        <p:nvPicPr>
          <p:cNvPr id="5" name="Picture 4" descr="C:\Users\MD IBRAHIM\Desktop\images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1" y="722650"/>
            <a:ext cx="1447800" cy="11244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51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B_IMG_14742138255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85800"/>
            <a:ext cx="7620000" cy="5410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EC7FEC-F346-4E2F-A6EA-4A3747ABAED8}"/>
              </a:ext>
            </a:extLst>
          </p:cNvPr>
          <p:cNvSpPr txBox="1"/>
          <p:nvPr/>
        </p:nvSpPr>
        <p:spPr>
          <a:xfrm rot="695418">
            <a:off x="3864788" y="979082"/>
            <a:ext cx="2213430" cy="70788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73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tf10164188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21873A"/>
      </a:hlink>
      <a:folHlink>
        <a:srgbClr val="717E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b="1" dirty="0">
            <a:latin typeface="Times New Roman" panose="02020603050405020304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2255</TotalTime>
  <Words>166</Words>
  <Application>Microsoft Office PowerPoint</Application>
  <PresentationFormat>On-screen Show (4:3)</PresentationFormat>
  <Paragraphs>45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tf10164188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Glaaxxy</dc:creator>
  <cp:lastModifiedBy>MD IBRAHIM</cp:lastModifiedBy>
  <cp:revision>245</cp:revision>
  <dcterms:created xsi:type="dcterms:W3CDTF">2018-02-03T13:48:23Z</dcterms:created>
  <dcterms:modified xsi:type="dcterms:W3CDTF">2019-10-26T17:39:12Z</dcterms:modified>
</cp:coreProperties>
</file>