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  <p:sldMasterId id="2147483894" r:id="rId2"/>
  </p:sldMasterIdLst>
  <p:notesMasterIdLst>
    <p:notesMasterId r:id="rId30"/>
  </p:notesMasterIdLst>
  <p:sldIdLst>
    <p:sldId id="301" r:id="rId3"/>
    <p:sldId id="260" r:id="rId4"/>
    <p:sldId id="262" r:id="rId5"/>
    <p:sldId id="261" r:id="rId6"/>
    <p:sldId id="263" r:id="rId7"/>
    <p:sldId id="264" r:id="rId8"/>
    <p:sldId id="276" r:id="rId9"/>
    <p:sldId id="265" r:id="rId10"/>
    <p:sldId id="266" r:id="rId11"/>
    <p:sldId id="269" r:id="rId12"/>
    <p:sldId id="267" r:id="rId13"/>
    <p:sldId id="271" r:id="rId14"/>
    <p:sldId id="277" r:id="rId15"/>
    <p:sldId id="274" r:id="rId16"/>
    <p:sldId id="275" r:id="rId17"/>
    <p:sldId id="272" r:id="rId18"/>
    <p:sldId id="270" r:id="rId19"/>
    <p:sldId id="280" r:id="rId20"/>
    <p:sldId id="295" r:id="rId21"/>
    <p:sldId id="291" r:id="rId22"/>
    <p:sldId id="299" r:id="rId23"/>
    <p:sldId id="285" r:id="rId24"/>
    <p:sldId id="284" r:id="rId25"/>
    <p:sldId id="290" r:id="rId26"/>
    <p:sldId id="287" r:id="rId27"/>
    <p:sldId id="292" r:id="rId28"/>
    <p:sldId id="30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E412"/>
    <a:srgbClr val="4E3828"/>
    <a:srgbClr val="660033"/>
    <a:srgbClr val="064010"/>
    <a:srgbClr val="FF9900"/>
    <a:srgbClr val="012106"/>
    <a:srgbClr val="FF0066"/>
    <a:srgbClr val="FF4343"/>
    <a:srgbClr val="FA96F3"/>
    <a:srgbClr val="B95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265" autoAdjust="0"/>
  </p:normalViewPr>
  <p:slideViewPr>
    <p:cSldViewPr snapToGrid="0">
      <p:cViewPr varScale="1">
        <p:scale>
          <a:sx n="61" d="100"/>
          <a:sy n="61" d="100"/>
        </p:scale>
        <p:origin x="-48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8EA683-45C9-4A72-816D-FF64E3A91558}" type="doc">
      <dgm:prSet loTypeId="urn:microsoft.com/office/officeart/2005/8/layout/hProcess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CD3BDC-4676-41FB-B491-E35B56533F6C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*</a:t>
          </a:r>
        </a:p>
      </dgm:t>
    </dgm:pt>
    <dgm:pt modelId="{C7678B5D-24AB-4779-8A2A-9D372713EEED}" type="parTrans" cxnId="{640811B1-6FB7-4FA8-9F3F-24551224799B}">
      <dgm:prSet/>
      <dgm:spPr/>
      <dgm:t>
        <a:bodyPr/>
        <a:lstStyle/>
        <a:p>
          <a:endParaRPr lang="en-US"/>
        </a:p>
      </dgm:t>
    </dgm:pt>
    <dgm:pt modelId="{E071E513-2A50-43EF-B2FF-C3EE93F52F00}" type="sibTrans" cxnId="{640811B1-6FB7-4FA8-9F3F-24551224799B}">
      <dgm:prSet/>
      <dgm:spPr/>
      <dgm:t>
        <a:bodyPr/>
        <a:lstStyle/>
        <a:p>
          <a:endParaRPr lang="en-US"/>
        </a:p>
      </dgm:t>
    </dgm:pt>
    <dgm:pt modelId="{4E897B7E-897B-46BE-A33A-49A0AAB01150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Where does a</a:t>
          </a:r>
        </a:p>
      </dgm:t>
    </dgm:pt>
    <dgm:pt modelId="{245D253F-2AA6-47A4-8A30-ED8363F4D9DC}" type="parTrans" cxnId="{CE7FD8E8-8F39-4487-BAAC-6AE929AB7680}">
      <dgm:prSet/>
      <dgm:spPr/>
      <dgm:t>
        <a:bodyPr/>
        <a:lstStyle/>
        <a:p>
          <a:endParaRPr lang="en-US"/>
        </a:p>
      </dgm:t>
    </dgm:pt>
    <dgm:pt modelId="{E2834C26-9504-42E1-BFFA-DA3BFE6044B3}" type="sibTrans" cxnId="{CE7FD8E8-8F39-4487-BAAC-6AE929AB7680}">
      <dgm:prSet/>
      <dgm:spPr/>
      <dgm:t>
        <a:bodyPr/>
        <a:lstStyle/>
        <a:p>
          <a:endParaRPr lang="en-US"/>
        </a:p>
      </dgm:t>
    </dgm:pt>
    <dgm:pt modelId="{B921EC59-94BC-4496-8BCC-ACFD57AEB0F2}">
      <dgm:prSet phldrT="[Text]"/>
      <dgm:spPr>
        <a:solidFill>
          <a:srgbClr val="C00000"/>
        </a:solidFill>
      </dgm:spPr>
      <dgm:t>
        <a:bodyPr/>
        <a:lstStyle/>
        <a:p>
          <a:endParaRPr lang="en-US" dirty="0"/>
        </a:p>
      </dgm:t>
    </dgm:pt>
    <dgm:pt modelId="{CC8BFD92-8E90-44BD-9DE1-302553C58984}" type="parTrans" cxnId="{0ABBB178-3B32-4315-8201-3501411E2F83}">
      <dgm:prSet/>
      <dgm:spPr/>
      <dgm:t>
        <a:bodyPr/>
        <a:lstStyle/>
        <a:p>
          <a:endParaRPr lang="en-US"/>
        </a:p>
      </dgm:t>
    </dgm:pt>
    <dgm:pt modelId="{6716BEB2-2225-475B-8A6B-45EB68E4C1BD}" type="sibTrans" cxnId="{0ABBB178-3B32-4315-8201-3501411E2F83}">
      <dgm:prSet/>
      <dgm:spPr/>
      <dgm:t>
        <a:bodyPr/>
        <a:lstStyle/>
        <a:p>
          <a:endParaRPr lang="en-US"/>
        </a:p>
      </dgm:t>
    </dgm:pt>
    <dgm:pt modelId="{980E63E2-04B5-46A7-9754-A71EB0465131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1.tiger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2.cow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3.monkey</a:t>
          </a:r>
        </a:p>
      </dgm:t>
    </dgm:pt>
    <dgm:pt modelId="{BF56B642-94C6-487C-B654-1875FF948C69}" type="parTrans" cxnId="{027A5978-252E-45EE-AFC7-CA10B06A0475}">
      <dgm:prSet/>
      <dgm:spPr/>
      <dgm:t>
        <a:bodyPr/>
        <a:lstStyle/>
        <a:p>
          <a:endParaRPr lang="en-US"/>
        </a:p>
      </dgm:t>
    </dgm:pt>
    <dgm:pt modelId="{DA67F201-1170-423D-B817-E2989311BD5E}" type="sibTrans" cxnId="{027A5978-252E-45EE-AFC7-CA10B06A0475}">
      <dgm:prSet/>
      <dgm:spPr/>
      <dgm:t>
        <a:bodyPr/>
        <a:lstStyle/>
        <a:p>
          <a:endParaRPr lang="en-US"/>
        </a:p>
      </dgm:t>
    </dgm:pt>
    <dgm:pt modelId="{D4B28FB8-0A6D-4405-9408-4978CC7FC6F1}">
      <dgm:prSet phldrT="[Text]" phldr="1"/>
      <dgm:spPr>
        <a:solidFill>
          <a:srgbClr val="7030A0"/>
        </a:solidFill>
      </dgm:spPr>
      <dgm:t>
        <a:bodyPr/>
        <a:lstStyle/>
        <a:p>
          <a:endParaRPr lang="en-US" dirty="0"/>
        </a:p>
      </dgm:t>
    </dgm:pt>
    <dgm:pt modelId="{4D6CA131-947D-450B-9535-3EA9BA090325}" type="parTrans" cxnId="{C10BC333-C19C-452C-9D8F-E23F3D192E4B}">
      <dgm:prSet/>
      <dgm:spPr/>
      <dgm:t>
        <a:bodyPr/>
        <a:lstStyle/>
        <a:p>
          <a:endParaRPr lang="en-US"/>
        </a:p>
      </dgm:t>
    </dgm:pt>
    <dgm:pt modelId="{E87E1BC2-8EC8-4603-B5A5-80F4E347CE75}" type="sibTrans" cxnId="{C10BC333-C19C-452C-9D8F-E23F3D192E4B}">
      <dgm:prSet/>
      <dgm:spPr/>
      <dgm:t>
        <a:bodyPr/>
        <a:lstStyle/>
        <a:p>
          <a:endParaRPr lang="en-US"/>
        </a:p>
      </dgm:t>
    </dgm:pt>
    <dgm:pt modelId="{010984E7-9B1A-42B0-8137-977C16C1F747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live?</a:t>
          </a:r>
        </a:p>
      </dgm:t>
    </dgm:pt>
    <dgm:pt modelId="{2C7FA218-D3C1-4891-B669-63DB005DBB0B}" type="parTrans" cxnId="{9A47861F-6465-404A-B729-71D3EEF7FF93}">
      <dgm:prSet/>
      <dgm:spPr/>
      <dgm:t>
        <a:bodyPr/>
        <a:lstStyle/>
        <a:p>
          <a:endParaRPr lang="en-US"/>
        </a:p>
      </dgm:t>
    </dgm:pt>
    <dgm:pt modelId="{ED4E69D7-DB0A-4C28-874E-6D87E8BB339D}" type="sibTrans" cxnId="{9A47861F-6465-404A-B729-71D3EEF7FF93}">
      <dgm:prSet/>
      <dgm:spPr/>
      <dgm:t>
        <a:bodyPr/>
        <a:lstStyle/>
        <a:p>
          <a:endParaRPr lang="en-US"/>
        </a:p>
      </dgm:t>
    </dgm:pt>
    <dgm:pt modelId="{69C633F5-090F-41EE-BCE3-90ED5A2B6514}" type="pres">
      <dgm:prSet presAssocID="{F18EA683-45C9-4A72-816D-FF64E3A915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F8CEEE-52CB-4840-A88D-F97058D03D83}" type="pres">
      <dgm:prSet presAssocID="{E1CD3BDC-4676-41FB-B491-E35B56533F6C}" presName="compositeNode" presStyleCnt="0">
        <dgm:presLayoutVars>
          <dgm:bulletEnabled val="1"/>
        </dgm:presLayoutVars>
      </dgm:prSet>
      <dgm:spPr/>
    </dgm:pt>
    <dgm:pt modelId="{728FF843-A452-4051-9FDB-F1FC8CACEA98}" type="pres">
      <dgm:prSet presAssocID="{E1CD3BDC-4676-41FB-B491-E35B56533F6C}" presName="bgRect" presStyleLbl="node1" presStyleIdx="0" presStyleCnt="3" custScaleX="288313" custLinFactNeighborX="39990" custLinFactNeighborY="-97735"/>
      <dgm:spPr/>
      <dgm:t>
        <a:bodyPr/>
        <a:lstStyle/>
        <a:p>
          <a:endParaRPr lang="en-US"/>
        </a:p>
      </dgm:t>
    </dgm:pt>
    <dgm:pt modelId="{9709C173-419A-4B79-AEC4-5395BFE5CCFA}" type="pres">
      <dgm:prSet presAssocID="{E1CD3BDC-4676-41FB-B491-E35B56533F6C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A9A85A-98C4-499C-A8CC-F5F931BB27A8}" type="pres">
      <dgm:prSet presAssocID="{E1CD3BDC-4676-41FB-B491-E35B56533F6C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838FAD-D4F7-4848-B7EA-3BE0962BF779}" type="pres">
      <dgm:prSet presAssocID="{E071E513-2A50-43EF-B2FF-C3EE93F52F00}" presName="hSp" presStyleCnt="0"/>
      <dgm:spPr/>
    </dgm:pt>
    <dgm:pt modelId="{A22BF42E-EBBC-4D67-B9EC-05F8B687EF77}" type="pres">
      <dgm:prSet presAssocID="{E071E513-2A50-43EF-B2FF-C3EE93F52F00}" presName="vProcSp" presStyleCnt="0"/>
      <dgm:spPr/>
    </dgm:pt>
    <dgm:pt modelId="{E8C04973-DFF5-4DA4-A689-321E0AC4454B}" type="pres">
      <dgm:prSet presAssocID="{E071E513-2A50-43EF-B2FF-C3EE93F52F00}" presName="vSp1" presStyleCnt="0"/>
      <dgm:spPr/>
    </dgm:pt>
    <dgm:pt modelId="{A96E8DBF-BB45-4F41-B91C-FF8CA73192F3}" type="pres">
      <dgm:prSet presAssocID="{E071E513-2A50-43EF-B2FF-C3EE93F52F00}" presName="simulatedConn" presStyleLbl="solidFgAcc1" presStyleIdx="0" presStyleCnt="2"/>
      <dgm:spPr/>
    </dgm:pt>
    <dgm:pt modelId="{281014D5-29A0-4A5C-A070-5BBD593BE117}" type="pres">
      <dgm:prSet presAssocID="{E071E513-2A50-43EF-B2FF-C3EE93F52F00}" presName="vSp2" presStyleCnt="0"/>
      <dgm:spPr/>
    </dgm:pt>
    <dgm:pt modelId="{2B1E7774-5316-4A1B-B8CE-17C76081383B}" type="pres">
      <dgm:prSet presAssocID="{E071E513-2A50-43EF-B2FF-C3EE93F52F00}" presName="sibTrans" presStyleCnt="0"/>
      <dgm:spPr/>
    </dgm:pt>
    <dgm:pt modelId="{E233B2B0-E561-4969-A649-5E0E7B1E586B}" type="pres">
      <dgm:prSet presAssocID="{B921EC59-94BC-4496-8BCC-ACFD57AEB0F2}" presName="compositeNode" presStyleCnt="0">
        <dgm:presLayoutVars>
          <dgm:bulletEnabled val="1"/>
        </dgm:presLayoutVars>
      </dgm:prSet>
      <dgm:spPr/>
    </dgm:pt>
    <dgm:pt modelId="{A31F451F-344B-40B0-9A6F-5CDF1D739F26}" type="pres">
      <dgm:prSet presAssocID="{B921EC59-94BC-4496-8BCC-ACFD57AEB0F2}" presName="bgRect" presStyleLbl="node1" presStyleIdx="1" presStyleCnt="3" custScaleX="142408" custLinFactNeighborX="4076" custLinFactNeighborY="-61626"/>
      <dgm:spPr/>
      <dgm:t>
        <a:bodyPr/>
        <a:lstStyle/>
        <a:p>
          <a:endParaRPr lang="en-US"/>
        </a:p>
      </dgm:t>
    </dgm:pt>
    <dgm:pt modelId="{4C0CA903-7E02-4DF7-A2E6-4DE439E9461C}" type="pres">
      <dgm:prSet presAssocID="{B921EC59-94BC-4496-8BCC-ACFD57AEB0F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58D6B-3140-480B-9337-1671DD3C9C3D}" type="pres">
      <dgm:prSet presAssocID="{B921EC59-94BC-4496-8BCC-ACFD57AEB0F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A275B3-87DA-45CC-A1EE-5EEB2FA73D7C}" type="pres">
      <dgm:prSet presAssocID="{6716BEB2-2225-475B-8A6B-45EB68E4C1BD}" presName="hSp" presStyleCnt="0"/>
      <dgm:spPr/>
    </dgm:pt>
    <dgm:pt modelId="{71250E1A-26F2-49BA-8255-743BCB34CCE9}" type="pres">
      <dgm:prSet presAssocID="{6716BEB2-2225-475B-8A6B-45EB68E4C1BD}" presName="vProcSp" presStyleCnt="0"/>
      <dgm:spPr/>
    </dgm:pt>
    <dgm:pt modelId="{8C66B225-AD87-417D-A781-80C742C1D1D6}" type="pres">
      <dgm:prSet presAssocID="{6716BEB2-2225-475B-8A6B-45EB68E4C1BD}" presName="vSp1" presStyleCnt="0"/>
      <dgm:spPr/>
    </dgm:pt>
    <dgm:pt modelId="{05130054-E77B-4529-9B95-6BEC418EAF38}" type="pres">
      <dgm:prSet presAssocID="{6716BEB2-2225-475B-8A6B-45EB68E4C1BD}" presName="simulatedConn" presStyleLbl="solidFgAcc1" presStyleIdx="1" presStyleCnt="2"/>
      <dgm:spPr/>
    </dgm:pt>
    <dgm:pt modelId="{E90AFEE0-7A43-4C17-948E-171221C82F99}" type="pres">
      <dgm:prSet presAssocID="{6716BEB2-2225-475B-8A6B-45EB68E4C1BD}" presName="vSp2" presStyleCnt="0"/>
      <dgm:spPr/>
    </dgm:pt>
    <dgm:pt modelId="{A417AEB5-9A4A-46BE-9578-F301B9099A18}" type="pres">
      <dgm:prSet presAssocID="{6716BEB2-2225-475B-8A6B-45EB68E4C1BD}" presName="sibTrans" presStyleCnt="0"/>
      <dgm:spPr/>
    </dgm:pt>
    <dgm:pt modelId="{A8A8CE3B-09EF-4759-A4F5-097C80A90D92}" type="pres">
      <dgm:prSet presAssocID="{D4B28FB8-0A6D-4405-9408-4978CC7FC6F1}" presName="compositeNode" presStyleCnt="0">
        <dgm:presLayoutVars>
          <dgm:bulletEnabled val="1"/>
        </dgm:presLayoutVars>
      </dgm:prSet>
      <dgm:spPr/>
    </dgm:pt>
    <dgm:pt modelId="{3374E18F-4A72-45F6-A43D-AA147C035A73}" type="pres">
      <dgm:prSet presAssocID="{D4B28FB8-0A6D-4405-9408-4978CC7FC6F1}" presName="bgRect" presStyleLbl="node1" presStyleIdx="2" presStyleCnt="3" custLinFactNeighborX="5316" custLinFactNeighborY="-62332"/>
      <dgm:spPr/>
      <dgm:t>
        <a:bodyPr/>
        <a:lstStyle/>
        <a:p>
          <a:endParaRPr lang="en-US"/>
        </a:p>
      </dgm:t>
    </dgm:pt>
    <dgm:pt modelId="{76D8CDEA-B95E-4EF9-9E64-E2F2AF0A92BF}" type="pres">
      <dgm:prSet presAssocID="{D4B28FB8-0A6D-4405-9408-4978CC7FC6F1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B63152-2B30-49D6-B2E8-E4A80455ACB3}" type="pres">
      <dgm:prSet presAssocID="{D4B28FB8-0A6D-4405-9408-4978CC7FC6F1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0BC333-C19C-452C-9D8F-E23F3D192E4B}" srcId="{F18EA683-45C9-4A72-816D-FF64E3A91558}" destId="{D4B28FB8-0A6D-4405-9408-4978CC7FC6F1}" srcOrd="2" destOrd="0" parTransId="{4D6CA131-947D-450B-9535-3EA9BA090325}" sibTransId="{E87E1BC2-8EC8-4603-B5A5-80F4E347CE75}"/>
    <dgm:cxn modelId="{027A5978-252E-45EE-AFC7-CA10B06A0475}" srcId="{B921EC59-94BC-4496-8BCC-ACFD57AEB0F2}" destId="{980E63E2-04B5-46A7-9754-A71EB0465131}" srcOrd="0" destOrd="0" parTransId="{BF56B642-94C6-487C-B654-1875FF948C69}" sibTransId="{DA67F201-1170-423D-B817-E2989311BD5E}"/>
    <dgm:cxn modelId="{9A47861F-6465-404A-B729-71D3EEF7FF93}" srcId="{D4B28FB8-0A6D-4405-9408-4978CC7FC6F1}" destId="{010984E7-9B1A-42B0-8137-977C16C1F747}" srcOrd="0" destOrd="0" parTransId="{2C7FA218-D3C1-4891-B669-63DB005DBB0B}" sibTransId="{ED4E69D7-DB0A-4C28-874E-6D87E8BB339D}"/>
    <dgm:cxn modelId="{B1DD561D-44C5-4D3D-9150-CF1C89B68FC8}" type="presOf" srcId="{D4B28FB8-0A6D-4405-9408-4978CC7FC6F1}" destId="{76D8CDEA-B95E-4EF9-9E64-E2F2AF0A92BF}" srcOrd="1" destOrd="0" presId="urn:microsoft.com/office/officeart/2005/8/layout/hProcess7"/>
    <dgm:cxn modelId="{640811B1-6FB7-4FA8-9F3F-24551224799B}" srcId="{F18EA683-45C9-4A72-816D-FF64E3A91558}" destId="{E1CD3BDC-4676-41FB-B491-E35B56533F6C}" srcOrd="0" destOrd="0" parTransId="{C7678B5D-24AB-4779-8A2A-9D372713EEED}" sibTransId="{E071E513-2A50-43EF-B2FF-C3EE93F52F00}"/>
    <dgm:cxn modelId="{4F73ED47-17A1-4ED4-8E87-80F59B258BEC}" type="presOf" srcId="{E1CD3BDC-4676-41FB-B491-E35B56533F6C}" destId="{9709C173-419A-4B79-AEC4-5395BFE5CCFA}" srcOrd="1" destOrd="0" presId="urn:microsoft.com/office/officeart/2005/8/layout/hProcess7"/>
    <dgm:cxn modelId="{CE7FD8E8-8F39-4487-BAAC-6AE929AB7680}" srcId="{E1CD3BDC-4676-41FB-B491-E35B56533F6C}" destId="{4E897B7E-897B-46BE-A33A-49A0AAB01150}" srcOrd="0" destOrd="0" parTransId="{245D253F-2AA6-47A4-8A30-ED8363F4D9DC}" sibTransId="{E2834C26-9504-42E1-BFFA-DA3BFE6044B3}"/>
    <dgm:cxn modelId="{CE805E08-BE90-4E35-BA4C-42A276DF0778}" type="presOf" srcId="{F18EA683-45C9-4A72-816D-FF64E3A91558}" destId="{69C633F5-090F-41EE-BCE3-90ED5A2B6514}" srcOrd="0" destOrd="0" presId="urn:microsoft.com/office/officeart/2005/8/layout/hProcess7"/>
    <dgm:cxn modelId="{1D6DF78B-6D1D-4250-88B3-5D5E1A6F3DA0}" type="presOf" srcId="{4E897B7E-897B-46BE-A33A-49A0AAB01150}" destId="{A9A9A85A-98C4-499C-A8CC-F5F931BB27A8}" srcOrd="0" destOrd="0" presId="urn:microsoft.com/office/officeart/2005/8/layout/hProcess7"/>
    <dgm:cxn modelId="{017F954A-69B5-429B-9838-CA20F04EC051}" type="presOf" srcId="{B921EC59-94BC-4496-8BCC-ACFD57AEB0F2}" destId="{4C0CA903-7E02-4DF7-A2E6-4DE439E9461C}" srcOrd="1" destOrd="0" presId="urn:microsoft.com/office/officeart/2005/8/layout/hProcess7"/>
    <dgm:cxn modelId="{0ABBB178-3B32-4315-8201-3501411E2F83}" srcId="{F18EA683-45C9-4A72-816D-FF64E3A91558}" destId="{B921EC59-94BC-4496-8BCC-ACFD57AEB0F2}" srcOrd="1" destOrd="0" parTransId="{CC8BFD92-8E90-44BD-9DE1-302553C58984}" sibTransId="{6716BEB2-2225-475B-8A6B-45EB68E4C1BD}"/>
    <dgm:cxn modelId="{AAF08C61-2F54-4BAD-A5BE-F17DDC78432E}" type="presOf" srcId="{B921EC59-94BC-4496-8BCC-ACFD57AEB0F2}" destId="{A31F451F-344B-40B0-9A6F-5CDF1D739F26}" srcOrd="0" destOrd="0" presId="urn:microsoft.com/office/officeart/2005/8/layout/hProcess7"/>
    <dgm:cxn modelId="{712772C2-E2EF-4FEF-A7CB-BF6356F1CB89}" type="presOf" srcId="{D4B28FB8-0A6D-4405-9408-4978CC7FC6F1}" destId="{3374E18F-4A72-45F6-A43D-AA147C035A73}" srcOrd="0" destOrd="0" presId="urn:microsoft.com/office/officeart/2005/8/layout/hProcess7"/>
    <dgm:cxn modelId="{708EA013-6A20-4169-9313-5D61D10562BF}" type="presOf" srcId="{980E63E2-04B5-46A7-9754-A71EB0465131}" destId="{68B58D6B-3140-480B-9337-1671DD3C9C3D}" srcOrd="0" destOrd="0" presId="urn:microsoft.com/office/officeart/2005/8/layout/hProcess7"/>
    <dgm:cxn modelId="{881122B2-BFBB-412F-AE65-5413097ACD63}" type="presOf" srcId="{010984E7-9B1A-42B0-8137-977C16C1F747}" destId="{41B63152-2B30-49D6-B2E8-E4A80455ACB3}" srcOrd="0" destOrd="0" presId="urn:microsoft.com/office/officeart/2005/8/layout/hProcess7"/>
    <dgm:cxn modelId="{BBD6CBB9-2F77-4D65-84A2-420262FD9C02}" type="presOf" srcId="{E1CD3BDC-4676-41FB-B491-E35B56533F6C}" destId="{728FF843-A452-4051-9FDB-F1FC8CACEA98}" srcOrd="0" destOrd="0" presId="urn:microsoft.com/office/officeart/2005/8/layout/hProcess7"/>
    <dgm:cxn modelId="{D4BF0CEA-6CFB-467A-8E21-CDB75FB3D46E}" type="presParOf" srcId="{69C633F5-090F-41EE-BCE3-90ED5A2B6514}" destId="{A6F8CEEE-52CB-4840-A88D-F97058D03D83}" srcOrd="0" destOrd="0" presId="urn:microsoft.com/office/officeart/2005/8/layout/hProcess7"/>
    <dgm:cxn modelId="{EBE5EDDB-4016-4993-A257-B1E6364611D0}" type="presParOf" srcId="{A6F8CEEE-52CB-4840-A88D-F97058D03D83}" destId="{728FF843-A452-4051-9FDB-F1FC8CACEA98}" srcOrd="0" destOrd="0" presId="urn:microsoft.com/office/officeart/2005/8/layout/hProcess7"/>
    <dgm:cxn modelId="{0F69E0A0-59F1-4A3B-9575-076446D48825}" type="presParOf" srcId="{A6F8CEEE-52CB-4840-A88D-F97058D03D83}" destId="{9709C173-419A-4B79-AEC4-5395BFE5CCFA}" srcOrd="1" destOrd="0" presId="urn:microsoft.com/office/officeart/2005/8/layout/hProcess7"/>
    <dgm:cxn modelId="{A740C66A-1F15-49B9-8290-1534A18B898C}" type="presParOf" srcId="{A6F8CEEE-52CB-4840-A88D-F97058D03D83}" destId="{A9A9A85A-98C4-499C-A8CC-F5F931BB27A8}" srcOrd="2" destOrd="0" presId="urn:microsoft.com/office/officeart/2005/8/layout/hProcess7"/>
    <dgm:cxn modelId="{5A131A8D-DCAE-4A32-9F0F-9E988E28CB5D}" type="presParOf" srcId="{69C633F5-090F-41EE-BCE3-90ED5A2B6514}" destId="{09838FAD-D4F7-4848-B7EA-3BE0962BF779}" srcOrd="1" destOrd="0" presId="urn:microsoft.com/office/officeart/2005/8/layout/hProcess7"/>
    <dgm:cxn modelId="{35BA223D-7842-430B-8783-065530BE81C0}" type="presParOf" srcId="{69C633F5-090F-41EE-BCE3-90ED5A2B6514}" destId="{A22BF42E-EBBC-4D67-B9EC-05F8B687EF77}" srcOrd="2" destOrd="0" presId="urn:microsoft.com/office/officeart/2005/8/layout/hProcess7"/>
    <dgm:cxn modelId="{0FB1A865-16F0-49C4-86C1-D871A51EFEE6}" type="presParOf" srcId="{A22BF42E-EBBC-4D67-B9EC-05F8B687EF77}" destId="{E8C04973-DFF5-4DA4-A689-321E0AC4454B}" srcOrd="0" destOrd="0" presId="urn:microsoft.com/office/officeart/2005/8/layout/hProcess7"/>
    <dgm:cxn modelId="{583DB59B-B916-4A8A-B1AE-9EFCCC647A2C}" type="presParOf" srcId="{A22BF42E-EBBC-4D67-B9EC-05F8B687EF77}" destId="{A96E8DBF-BB45-4F41-B91C-FF8CA73192F3}" srcOrd="1" destOrd="0" presId="urn:microsoft.com/office/officeart/2005/8/layout/hProcess7"/>
    <dgm:cxn modelId="{5B64F732-60D4-4C71-8CE4-2179ED404814}" type="presParOf" srcId="{A22BF42E-EBBC-4D67-B9EC-05F8B687EF77}" destId="{281014D5-29A0-4A5C-A070-5BBD593BE117}" srcOrd="2" destOrd="0" presId="urn:microsoft.com/office/officeart/2005/8/layout/hProcess7"/>
    <dgm:cxn modelId="{6F1A3929-7825-4A96-9CE6-F56044A722AE}" type="presParOf" srcId="{69C633F5-090F-41EE-BCE3-90ED5A2B6514}" destId="{2B1E7774-5316-4A1B-B8CE-17C76081383B}" srcOrd="3" destOrd="0" presId="urn:microsoft.com/office/officeart/2005/8/layout/hProcess7"/>
    <dgm:cxn modelId="{D3C8D991-8A08-4D3F-9742-1F0D021B9C3F}" type="presParOf" srcId="{69C633F5-090F-41EE-BCE3-90ED5A2B6514}" destId="{E233B2B0-E561-4969-A649-5E0E7B1E586B}" srcOrd="4" destOrd="0" presId="urn:microsoft.com/office/officeart/2005/8/layout/hProcess7"/>
    <dgm:cxn modelId="{5A1B842A-368A-4BD5-9F4B-F3C90EC392EC}" type="presParOf" srcId="{E233B2B0-E561-4969-A649-5E0E7B1E586B}" destId="{A31F451F-344B-40B0-9A6F-5CDF1D739F26}" srcOrd="0" destOrd="0" presId="urn:microsoft.com/office/officeart/2005/8/layout/hProcess7"/>
    <dgm:cxn modelId="{BA3619A6-8BDC-4B30-BEDD-6DEAC9BBB515}" type="presParOf" srcId="{E233B2B0-E561-4969-A649-5E0E7B1E586B}" destId="{4C0CA903-7E02-4DF7-A2E6-4DE439E9461C}" srcOrd="1" destOrd="0" presId="urn:microsoft.com/office/officeart/2005/8/layout/hProcess7"/>
    <dgm:cxn modelId="{C2DEF9EC-7671-4327-91D5-5C9A677AC1F7}" type="presParOf" srcId="{E233B2B0-E561-4969-A649-5E0E7B1E586B}" destId="{68B58D6B-3140-480B-9337-1671DD3C9C3D}" srcOrd="2" destOrd="0" presId="urn:microsoft.com/office/officeart/2005/8/layout/hProcess7"/>
    <dgm:cxn modelId="{946893C8-42A9-40B6-99A6-E7B9C67C0788}" type="presParOf" srcId="{69C633F5-090F-41EE-BCE3-90ED5A2B6514}" destId="{25A275B3-87DA-45CC-A1EE-5EEB2FA73D7C}" srcOrd="5" destOrd="0" presId="urn:microsoft.com/office/officeart/2005/8/layout/hProcess7"/>
    <dgm:cxn modelId="{ECA702B5-AD2A-4607-A78C-8E42AA267381}" type="presParOf" srcId="{69C633F5-090F-41EE-BCE3-90ED5A2B6514}" destId="{71250E1A-26F2-49BA-8255-743BCB34CCE9}" srcOrd="6" destOrd="0" presId="urn:microsoft.com/office/officeart/2005/8/layout/hProcess7"/>
    <dgm:cxn modelId="{49F66110-3FFC-4D38-87F1-FEF41E1B711F}" type="presParOf" srcId="{71250E1A-26F2-49BA-8255-743BCB34CCE9}" destId="{8C66B225-AD87-417D-A781-80C742C1D1D6}" srcOrd="0" destOrd="0" presId="urn:microsoft.com/office/officeart/2005/8/layout/hProcess7"/>
    <dgm:cxn modelId="{FA1C635E-3C9F-4929-9F86-50C35DE991C2}" type="presParOf" srcId="{71250E1A-26F2-49BA-8255-743BCB34CCE9}" destId="{05130054-E77B-4529-9B95-6BEC418EAF38}" srcOrd="1" destOrd="0" presId="urn:microsoft.com/office/officeart/2005/8/layout/hProcess7"/>
    <dgm:cxn modelId="{A7546AEA-2A06-4BC5-A863-4D736CCCDDB2}" type="presParOf" srcId="{71250E1A-26F2-49BA-8255-743BCB34CCE9}" destId="{E90AFEE0-7A43-4C17-948E-171221C82F99}" srcOrd="2" destOrd="0" presId="urn:microsoft.com/office/officeart/2005/8/layout/hProcess7"/>
    <dgm:cxn modelId="{1AB1EC70-94BF-4510-A789-63EA03BD893D}" type="presParOf" srcId="{69C633F5-090F-41EE-BCE3-90ED5A2B6514}" destId="{A417AEB5-9A4A-46BE-9578-F301B9099A18}" srcOrd="7" destOrd="0" presId="urn:microsoft.com/office/officeart/2005/8/layout/hProcess7"/>
    <dgm:cxn modelId="{8633F272-12BE-43BA-B1D1-DA52612A1A59}" type="presParOf" srcId="{69C633F5-090F-41EE-BCE3-90ED5A2B6514}" destId="{A8A8CE3B-09EF-4759-A4F5-097C80A90D92}" srcOrd="8" destOrd="0" presId="urn:microsoft.com/office/officeart/2005/8/layout/hProcess7"/>
    <dgm:cxn modelId="{12969839-561D-4CEC-80BB-D7B6194DE8E0}" type="presParOf" srcId="{A8A8CE3B-09EF-4759-A4F5-097C80A90D92}" destId="{3374E18F-4A72-45F6-A43D-AA147C035A73}" srcOrd="0" destOrd="0" presId="urn:microsoft.com/office/officeart/2005/8/layout/hProcess7"/>
    <dgm:cxn modelId="{8E90727C-B0E8-498D-B948-8D92AC8A6F5F}" type="presParOf" srcId="{A8A8CE3B-09EF-4759-A4F5-097C80A90D92}" destId="{76D8CDEA-B95E-4EF9-9E64-E2F2AF0A92BF}" srcOrd="1" destOrd="0" presId="urn:microsoft.com/office/officeart/2005/8/layout/hProcess7"/>
    <dgm:cxn modelId="{7125D2C7-F755-4255-B097-A9B719FE689B}" type="presParOf" srcId="{A8A8CE3B-09EF-4759-A4F5-097C80A90D92}" destId="{41B63152-2B30-49D6-B2E8-E4A80455ACB3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9B37A3-9CF9-4350-9C18-02D3D871DCEC}" type="doc">
      <dgm:prSet loTypeId="urn:microsoft.com/office/officeart/2005/8/layout/vProcess5" loCatId="process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US"/>
        </a:p>
      </dgm:t>
    </dgm:pt>
    <dgm:pt modelId="{160D67F5-04ED-4963-B70A-5E29133CBB4E}">
      <dgm:prSet phldrT="[Text]"/>
      <dgm:spPr>
        <a:ln w="76200">
          <a:solidFill>
            <a:schemeClr val="tx1"/>
          </a:solidFill>
        </a:ln>
      </dgm:spPr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1. A </a:t>
          </a:r>
          <a:r>
            <a: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tiger 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lives in a 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forest.</a:t>
          </a:r>
        </a:p>
      </dgm:t>
    </dgm:pt>
    <dgm:pt modelId="{6CA58869-69A7-48DA-892F-A3A971F2C319}" type="parTrans" cxnId="{8C99CC28-4105-4373-A651-E9B6383F8853}">
      <dgm:prSet/>
      <dgm:spPr/>
      <dgm:t>
        <a:bodyPr/>
        <a:lstStyle/>
        <a:p>
          <a:endParaRPr lang="en-US"/>
        </a:p>
      </dgm:t>
    </dgm:pt>
    <dgm:pt modelId="{C16B28A0-0FE6-40CA-BCBB-9464D3E3D08F}" type="sibTrans" cxnId="{8C99CC28-4105-4373-A651-E9B6383F8853}">
      <dgm:prSet/>
      <dgm:spPr/>
      <dgm:t>
        <a:bodyPr/>
        <a:lstStyle/>
        <a:p>
          <a:endParaRPr lang="en-US"/>
        </a:p>
      </dgm:t>
    </dgm:pt>
    <dgm:pt modelId="{6C066F44-AB73-4D20-968C-5EA6FCB7F7D2}">
      <dgm:prSet phldrT="[Text]"/>
      <dgm:spPr>
        <a:ln w="76200"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2. A </a:t>
          </a:r>
          <a:r>
            <a: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cow 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lives in a 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shed.</a:t>
          </a:r>
          <a:endParaRPr lang="en-US" dirty="0">
            <a:solidFill>
              <a:srgbClr val="002060"/>
            </a:solidFill>
          </a:endParaRPr>
        </a:p>
      </dgm:t>
    </dgm:pt>
    <dgm:pt modelId="{0F041E26-4A20-4327-88A0-C30CB6FD5504}" type="parTrans" cxnId="{4837457F-6327-47A7-BBB7-CC6800137358}">
      <dgm:prSet/>
      <dgm:spPr/>
      <dgm:t>
        <a:bodyPr/>
        <a:lstStyle/>
        <a:p>
          <a:endParaRPr lang="en-US"/>
        </a:p>
      </dgm:t>
    </dgm:pt>
    <dgm:pt modelId="{F2DCBF07-494A-4C58-BEC0-E89584950D39}" type="sibTrans" cxnId="{4837457F-6327-47A7-BBB7-CC6800137358}">
      <dgm:prSet/>
      <dgm:spPr/>
      <dgm:t>
        <a:bodyPr/>
        <a:lstStyle/>
        <a:p>
          <a:endParaRPr lang="en-US"/>
        </a:p>
      </dgm:t>
    </dgm:pt>
    <dgm:pt modelId="{1C6CFFA5-090E-4083-8CA3-C02E5B763595}">
      <dgm:prSet phldrT="[Text]"/>
      <dgm:spPr>
        <a:ln w="76200"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3. A </a:t>
          </a:r>
          <a:r>
            <a: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monkey 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lives in a 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tree.</a:t>
          </a:r>
          <a:endParaRPr lang="en-US" dirty="0">
            <a:solidFill>
              <a:srgbClr val="002060"/>
            </a:solidFill>
          </a:endParaRPr>
        </a:p>
      </dgm:t>
    </dgm:pt>
    <dgm:pt modelId="{2F5C739F-F722-400A-A68E-02258C4BEEFC}" type="sibTrans" cxnId="{C83E7E7C-7821-41DC-AE42-80E5B521E05F}">
      <dgm:prSet/>
      <dgm:spPr/>
      <dgm:t>
        <a:bodyPr/>
        <a:lstStyle/>
        <a:p>
          <a:endParaRPr lang="en-US"/>
        </a:p>
      </dgm:t>
    </dgm:pt>
    <dgm:pt modelId="{A4D2BE3B-976D-4DAE-807B-327A694B520B}" type="parTrans" cxnId="{C83E7E7C-7821-41DC-AE42-80E5B521E05F}">
      <dgm:prSet/>
      <dgm:spPr/>
      <dgm:t>
        <a:bodyPr/>
        <a:lstStyle/>
        <a:p>
          <a:endParaRPr lang="en-US"/>
        </a:p>
      </dgm:t>
    </dgm:pt>
    <dgm:pt modelId="{3AC54AEB-425A-4B9B-912C-67A2D3C9DB31}" type="pres">
      <dgm:prSet presAssocID="{499B37A3-9CF9-4350-9C18-02D3D871DCE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B819B1-9BB1-4822-8905-2C834A00338D}" type="pres">
      <dgm:prSet presAssocID="{499B37A3-9CF9-4350-9C18-02D3D871DCEC}" presName="dummyMaxCanvas" presStyleCnt="0">
        <dgm:presLayoutVars/>
      </dgm:prSet>
      <dgm:spPr/>
    </dgm:pt>
    <dgm:pt modelId="{C769EDF0-94D2-4FAE-932F-7B1CA98A946E}" type="pres">
      <dgm:prSet presAssocID="{499B37A3-9CF9-4350-9C18-02D3D871DCEC}" presName="ThreeNodes_1" presStyleLbl="node1" presStyleIdx="0" presStyleCnt="3" custLinFactNeighborX="16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111031-23D5-4DA0-AC64-C40FCBEBA867}" type="pres">
      <dgm:prSet presAssocID="{499B37A3-9CF9-4350-9C18-02D3D871DCE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589CB-33B7-4496-8628-2F4173531127}" type="pres">
      <dgm:prSet presAssocID="{499B37A3-9CF9-4350-9C18-02D3D871DCE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1A0B2-767E-44BC-940D-F0797C69E52A}" type="pres">
      <dgm:prSet presAssocID="{499B37A3-9CF9-4350-9C18-02D3D871DCE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413457-5D54-45F3-981B-57658D01C34B}" type="pres">
      <dgm:prSet presAssocID="{499B37A3-9CF9-4350-9C18-02D3D871DCE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7B0F16-B698-4C2C-9B3F-CE468BAFC2C6}" type="pres">
      <dgm:prSet presAssocID="{499B37A3-9CF9-4350-9C18-02D3D871DCE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B95A89-6881-4ED7-B8FA-6A32758242C2}" type="pres">
      <dgm:prSet presAssocID="{499B37A3-9CF9-4350-9C18-02D3D871DCE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D47114-4EB1-429C-B386-F470054BF639}" type="pres">
      <dgm:prSet presAssocID="{499B37A3-9CF9-4350-9C18-02D3D871DCE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4D05DD-0143-4299-A4F6-B574F136E235}" type="presOf" srcId="{F2DCBF07-494A-4C58-BEC0-E89584950D39}" destId="{0E413457-5D54-45F3-981B-57658D01C34B}" srcOrd="0" destOrd="0" presId="urn:microsoft.com/office/officeart/2005/8/layout/vProcess5"/>
    <dgm:cxn modelId="{F7175239-AE0D-4546-9443-4887AC19855C}" type="presOf" srcId="{6C066F44-AB73-4D20-968C-5EA6FCB7F7D2}" destId="{A0B95A89-6881-4ED7-B8FA-6A32758242C2}" srcOrd="1" destOrd="0" presId="urn:microsoft.com/office/officeart/2005/8/layout/vProcess5"/>
    <dgm:cxn modelId="{70A2F45D-614A-4057-B402-043A1BE44D3A}" type="presOf" srcId="{160D67F5-04ED-4963-B70A-5E29133CBB4E}" destId="{C769EDF0-94D2-4FAE-932F-7B1CA98A946E}" srcOrd="0" destOrd="0" presId="urn:microsoft.com/office/officeart/2005/8/layout/vProcess5"/>
    <dgm:cxn modelId="{925597EC-2A4C-4DDA-8432-A2FCCBC0B7F6}" type="presOf" srcId="{499B37A3-9CF9-4350-9C18-02D3D871DCEC}" destId="{3AC54AEB-425A-4B9B-912C-67A2D3C9DB31}" srcOrd="0" destOrd="0" presId="urn:microsoft.com/office/officeart/2005/8/layout/vProcess5"/>
    <dgm:cxn modelId="{F4D6CC14-7637-4BD0-A0A9-8BB64547D698}" type="presOf" srcId="{1C6CFFA5-090E-4083-8CA3-C02E5B763595}" destId="{98D47114-4EB1-429C-B386-F470054BF639}" srcOrd="1" destOrd="0" presId="urn:microsoft.com/office/officeart/2005/8/layout/vProcess5"/>
    <dgm:cxn modelId="{2D6719A8-8D94-49FC-B9F8-CFCA4D16CF72}" type="presOf" srcId="{C16B28A0-0FE6-40CA-BCBB-9464D3E3D08F}" destId="{C0D1A0B2-767E-44BC-940D-F0797C69E52A}" srcOrd="0" destOrd="0" presId="urn:microsoft.com/office/officeart/2005/8/layout/vProcess5"/>
    <dgm:cxn modelId="{ACF00FDC-A325-4244-844F-9617BDC22D66}" type="presOf" srcId="{1C6CFFA5-090E-4083-8CA3-C02E5B763595}" destId="{B78589CB-33B7-4496-8628-2F4173531127}" srcOrd="0" destOrd="0" presId="urn:microsoft.com/office/officeart/2005/8/layout/vProcess5"/>
    <dgm:cxn modelId="{4837457F-6327-47A7-BBB7-CC6800137358}" srcId="{499B37A3-9CF9-4350-9C18-02D3D871DCEC}" destId="{6C066F44-AB73-4D20-968C-5EA6FCB7F7D2}" srcOrd="1" destOrd="0" parTransId="{0F041E26-4A20-4327-88A0-C30CB6FD5504}" sibTransId="{F2DCBF07-494A-4C58-BEC0-E89584950D39}"/>
    <dgm:cxn modelId="{8C99CC28-4105-4373-A651-E9B6383F8853}" srcId="{499B37A3-9CF9-4350-9C18-02D3D871DCEC}" destId="{160D67F5-04ED-4963-B70A-5E29133CBB4E}" srcOrd="0" destOrd="0" parTransId="{6CA58869-69A7-48DA-892F-A3A971F2C319}" sibTransId="{C16B28A0-0FE6-40CA-BCBB-9464D3E3D08F}"/>
    <dgm:cxn modelId="{3A00AF71-C2F0-4623-8E87-6C0254325924}" type="presOf" srcId="{6C066F44-AB73-4D20-968C-5EA6FCB7F7D2}" destId="{5F111031-23D5-4DA0-AC64-C40FCBEBA867}" srcOrd="0" destOrd="0" presId="urn:microsoft.com/office/officeart/2005/8/layout/vProcess5"/>
    <dgm:cxn modelId="{C83E7E7C-7821-41DC-AE42-80E5B521E05F}" srcId="{499B37A3-9CF9-4350-9C18-02D3D871DCEC}" destId="{1C6CFFA5-090E-4083-8CA3-C02E5B763595}" srcOrd="2" destOrd="0" parTransId="{A4D2BE3B-976D-4DAE-807B-327A694B520B}" sibTransId="{2F5C739F-F722-400A-A68E-02258C4BEEFC}"/>
    <dgm:cxn modelId="{360AB835-4707-4F87-9940-ECD27BCE1D05}" type="presOf" srcId="{160D67F5-04ED-4963-B70A-5E29133CBB4E}" destId="{D27B0F16-B698-4C2C-9B3F-CE468BAFC2C6}" srcOrd="1" destOrd="0" presId="urn:microsoft.com/office/officeart/2005/8/layout/vProcess5"/>
    <dgm:cxn modelId="{99104C36-7638-4E24-B0DF-9DAB7C250C65}" type="presParOf" srcId="{3AC54AEB-425A-4B9B-912C-67A2D3C9DB31}" destId="{7DB819B1-9BB1-4822-8905-2C834A00338D}" srcOrd="0" destOrd="0" presId="urn:microsoft.com/office/officeart/2005/8/layout/vProcess5"/>
    <dgm:cxn modelId="{DA44F56A-8A23-4A6B-91BF-B23053FC12B8}" type="presParOf" srcId="{3AC54AEB-425A-4B9B-912C-67A2D3C9DB31}" destId="{C769EDF0-94D2-4FAE-932F-7B1CA98A946E}" srcOrd="1" destOrd="0" presId="urn:microsoft.com/office/officeart/2005/8/layout/vProcess5"/>
    <dgm:cxn modelId="{5300CFE2-C162-46C9-9C19-243046C3A78D}" type="presParOf" srcId="{3AC54AEB-425A-4B9B-912C-67A2D3C9DB31}" destId="{5F111031-23D5-4DA0-AC64-C40FCBEBA867}" srcOrd="2" destOrd="0" presId="urn:microsoft.com/office/officeart/2005/8/layout/vProcess5"/>
    <dgm:cxn modelId="{12412E32-1952-4740-B9C1-319B67F917A8}" type="presParOf" srcId="{3AC54AEB-425A-4B9B-912C-67A2D3C9DB31}" destId="{B78589CB-33B7-4496-8628-2F4173531127}" srcOrd="3" destOrd="0" presId="urn:microsoft.com/office/officeart/2005/8/layout/vProcess5"/>
    <dgm:cxn modelId="{4D506AD4-FC6E-493A-8C09-F0CDE63119C2}" type="presParOf" srcId="{3AC54AEB-425A-4B9B-912C-67A2D3C9DB31}" destId="{C0D1A0B2-767E-44BC-940D-F0797C69E52A}" srcOrd="4" destOrd="0" presId="urn:microsoft.com/office/officeart/2005/8/layout/vProcess5"/>
    <dgm:cxn modelId="{DACD936C-235F-4398-81ED-E3A4BDB0DC86}" type="presParOf" srcId="{3AC54AEB-425A-4B9B-912C-67A2D3C9DB31}" destId="{0E413457-5D54-45F3-981B-57658D01C34B}" srcOrd="5" destOrd="0" presId="urn:microsoft.com/office/officeart/2005/8/layout/vProcess5"/>
    <dgm:cxn modelId="{6A8279ED-9AC6-4CB1-8460-7E591DDF65A1}" type="presParOf" srcId="{3AC54AEB-425A-4B9B-912C-67A2D3C9DB31}" destId="{D27B0F16-B698-4C2C-9B3F-CE468BAFC2C6}" srcOrd="6" destOrd="0" presId="urn:microsoft.com/office/officeart/2005/8/layout/vProcess5"/>
    <dgm:cxn modelId="{1FCCB96E-F959-46D6-94E7-FCE21FE385FD}" type="presParOf" srcId="{3AC54AEB-425A-4B9B-912C-67A2D3C9DB31}" destId="{A0B95A89-6881-4ED7-B8FA-6A32758242C2}" srcOrd="7" destOrd="0" presId="urn:microsoft.com/office/officeart/2005/8/layout/vProcess5"/>
    <dgm:cxn modelId="{501D5154-E030-4B5F-8515-24AFC4B44888}" type="presParOf" srcId="{3AC54AEB-425A-4B9B-912C-67A2D3C9DB31}" destId="{98D47114-4EB1-429C-B386-F470054BF639}" srcOrd="8" destOrd="0" presId="urn:microsoft.com/office/officeart/2005/8/layout/vProcess5"/>
  </dgm:cxnLst>
  <dgm:bg/>
  <dgm:whole>
    <a:ln>
      <a:solidFill>
        <a:schemeClr val="tx1">
          <a:lumMod val="95000"/>
          <a:lumOff val="5000"/>
        </a:schemeClr>
      </a:solidFill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462361-8666-490C-8E61-53682109BEEB}" type="doc">
      <dgm:prSet loTypeId="urn:microsoft.com/office/officeart/2005/8/layout/chevronAccent+Icon" loCatId="officeonlin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74BBB1-1F95-4FB6-98DD-C22B90954BB7}">
      <dgm:prSet phldrT="[Text]" custT="1"/>
      <dgm:spPr>
        <a:solidFill>
          <a:schemeClr val="tx1">
            <a:lumMod val="50000"/>
            <a:lumOff val="50000"/>
            <a:alpha val="90000"/>
          </a:schemeClr>
        </a:solidFill>
      </dgm:spPr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c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w</a:t>
          </a:r>
        </a:p>
      </dgm:t>
    </dgm:pt>
    <dgm:pt modelId="{74B7D4EE-7B5F-4513-AC32-54AFE8A7C81E}" type="parTrans" cxnId="{8ACEBF84-4CA5-4A35-91E1-84240F1E3B1B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314754-72A8-4C1D-ABFF-D60CE54195E5}" type="sibTrans" cxnId="{8ACEBF84-4CA5-4A35-91E1-84240F1E3B1B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5D10C5-8992-4AA4-8E4A-87CAC6985C31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h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d</a:t>
          </a:r>
        </a:p>
      </dgm:t>
    </dgm:pt>
    <dgm:pt modelId="{CD08E1D8-5D52-4DA8-81B0-923DFD32F503}" type="parTrans" cxnId="{14EEF065-BA92-4EC0-975F-DCC453C0171A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C12B09-D4FE-4EDE-B1EE-497C78A4B798}" type="sibTrans" cxnId="{14EEF065-BA92-4EC0-975F-DCC453C0171A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4ED387-ECDD-41CE-B2D6-B1FC1DB57A4D}">
      <dgm:prSet phldrT="[Text]" custT="1"/>
      <dgm:spPr>
        <a:solidFill>
          <a:srgbClr val="FF0066">
            <a:alpha val="90000"/>
          </a:srgbClr>
        </a:solidFill>
      </dgm:spPr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m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k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y</a:t>
          </a:r>
        </a:p>
      </dgm:t>
    </dgm:pt>
    <dgm:pt modelId="{93467BC5-58DC-4470-9396-3CD5F11E108E}" type="parTrans" cxnId="{48583ACF-0BAD-4513-9A5A-856CE882BDC8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3A1F5F-C32A-4CE2-814C-EF96C52EFF7F}" type="sibTrans" cxnId="{48583ACF-0BAD-4513-9A5A-856CE882BDC8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7FAF60-CF4D-4CA5-9C3D-9C7D5595A4B1}">
      <dgm:prSet phldrT="[Text]" custT="1"/>
      <dgm:spPr>
        <a:solidFill>
          <a:srgbClr val="94E412">
            <a:alpha val="90000"/>
          </a:srgbClr>
        </a:solidFill>
      </dgm:spPr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</a:p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g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</a:p>
      </dgm:t>
    </dgm:pt>
    <dgm:pt modelId="{6CDDE655-5DD9-46AB-BC88-6ECAFA53A104}" type="parTrans" cxnId="{C6684EC4-3360-4125-9533-F01B7C429994}">
      <dgm:prSet/>
      <dgm:spPr/>
      <dgm:t>
        <a:bodyPr/>
        <a:lstStyle/>
        <a:p>
          <a:endParaRPr lang="en-US" sz="2800"/>
        </a:p>
      </dgm:t>
    </dgm:pt>
    <dgm:pt modelId="{E832563A-BF14-481C-B778-7538D6CD5830}" type="sibTrans" cxnId="{C6684EC4-3360-4125-9533-F01B7C429994}">
      <dgm:prSet/>
      <dgm:spPr/>
      <dgm:t>
        <a:bodyPr/>
        <a:lstStyle/>
        <a:p>
          <a:endParaRPr lang="en-US" sz="2800"/>
        </a:p>
      </dgm:t>
    </dgm:pt>
    <dgm:pt modelId="{C111BCEF-EE31-4133-BE56-69628CC26DB4}">
      <dgm:prSet phldrT="[Text]" custT="1"/>
      <dgm:spPr>
        <a:solidFill>
          <a:schemeClr val="accent4">
            <a:alpha val="90000"/>
          </a:schemeClr>
        </a:solidFill>
      </dgm:spPr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</a:p>
      </dgm:t>
    </dgm:pt>
    <dgm:pt modelId="{AADE8288-1A6E-4CD7-A855-2D2C0FD700B9}" type="parTrans" cxnId="{74434D5B-866E-4429-ACDB-857ACC1BCF63}">
      <dgm:prSet/>
      <dgm:spPr/>
      <dgm:t>
        <a:bodyPr/>
        <a:lstStyle/>
        <a:p>
          <a:endParaRPr lang="en-US" sz="2800"/>
        </a:p>
      </dgm:t>
    </dgm:pt>
    <dgm:pt modelId="{EEC33190-CED2-4A08-B04D-C6489E0B4789}" type="sibTrans" cxnId="{74434D5B-866E-4429-ACDB-857ACC1BCF63}">
      <dgm:prSet/>
      <dgm:spPr/>
      <dgm:t>
        <a:bodyPr/>
        <a:lstStyle/>
        <a:p>
          <a:endParaRPr lang="en-US" sz="2800"/>
        </a:p>
      </dgm:t>
    </dgm:pt>
    <dgm:pt modelId="{F07F1321-4D67-4DC7-B56E-79F769C6B5D9}">
      <dgm:prSet phldrT="[Text]" custT="1"/>
      <dgm:spPr>
        <a:solidFill>
          <a:srgbClr val="FF4343">
            <a:alpha val="90000"/>
          </a:srgbClr>
        </a:solidFill>
      </dgm:spPr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</dgm:t>
    </dgm:pt>
    <dgm:pt modelId="{F6471AA1-E8BE-45CB-B2A2-57AC387237F4}" type="parTrans" cxnId="{8EC6975A-F4AE-4E7F-8C74-34E88E4CB5FB}">
      <dgm:prSet/>
      <dgm:spPr/>
      <dgm:t>
        <a:bodyPr/>
        <a:lstStyle/>
        <a:p>
          <a:endParaRPr lang="en-US" sz="2800"/>
        </a:p>
      </dgm:t>
    </dgm:pt>
    <dgm:pt modelId="{8B9591B6-04D4-4631-978C-A8852D1DEBC8}" type="sibTrans" cxnId="{8EC6975A-F4AE-4E7F-8C74-34E88E4CB5FB}">
      <dgm:prSet/>
      <dgm:spPr/>
      <dgm:t>
        <a:bodyPr/>
        <a:lstStyle/>
        <a:p>
          <a:endParaRPr lang="en-US" sz="2800"/>
        </a:p>
      </dgm:t>
    </dgm:pt>
    <dgm:pt modelId="{43BFE718-9450-4744-BAD1-1FE657ADA9B3}" type="pres">
      <dgm:prSet presAssocID="{3E462361-8666-490C-8E61-53682109BEE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E4D7EF-2341-4F1E-A32B-40BB222F72AE}" type="pres">
      <dgm:prSet presAssocID="{8E74BBB1-1F95-4FB6-98DD-C22B90954BB7}" presName="composite" presStyleCnt="0"/>
      <dgm:spPr/>
    </dgm:pt>
    <dgm:pt modelId="{FB77165F-432E-44AA-9882-FD00F9B0B800}" type="pres">
      <dgm:prSet presAssocID="{8E74BBB1-1F95-4FB6-98DD-C22B90954BB7}" presName="bgChev" presStyleLbl="node1" presStyleIdx="0" presStyleCnt="6"/>
      <dgm:spPr/>
    </dgm:pt>
    <dgm:pt modelId="{360ACAD0-3806-4A8E-9D7E-144505C864A9}" type="pres">
      <dgm:prSet presAssocID="{8E74BBB1-1F95-4FB6-98DD-C22B90954BB7}" presName="txNode" presStyleLbl="fgAcc1" presStyleIdx="0" presStyleCnt="6" custScaleY="2814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C21B80-185A-47F1-869C-E83ACE9BA29E}" type="pres">
      <dgm:prSet presAssocID="{00314754-72A8-4C1D-ABFF-D60CE54195E5}" presName="compositeSpace" presStyleCnt="0"/>
      <dgm:spPr/>
    </dgm:pt>
    <dgm:pt modelId="{4E4D330F-02FA-4DC0-AD31-ABFE2DDF2AB8}" type="pres">
      <dgm:prSet presAssocID="{485D10C5-8992-4AA4-8E4A-87CAC6985C31}" presName="composite" presStyleCnt="0"/>
      <dgm:spPr/>
    </dgm:pt>
    <dgm:pt modelId="{0BD16CF0-5580-4D02-9FC1-253EFE101D15}" type="pres">
      <dgm:prSet presAssocID="{485D10C5-8992-4AA4-8E4A-87CAC6985C31}" presName="bgChev" presStyleLbl="node1" presStyleIdx="1" presStyleCnt="6"/>
      <dgm:spPr/>
    </dgm:pt>
    <dgm:pt modelId="{C0DB0DF3-1DF2-4136-BCAF-DE46F11E16A9}" type="pres">
      <dgm:prSet presAssocID="{485D10C5-8992-4AA4-8E4A-87CAC6985C31}" presName="txNode" presStyleLbl="fgAcc1" presStyleIdx="1" presStyleCnt="6" custScaleY="4342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CAA438-FF40-415B-9CB2-C2C541C193E1}" type="pres">
      <dgm:prSet presAssocID="{C5C12B09-D4FE-4EDE-B1EE-497C78A4B798}" presName="compositeSpace" presStyleCnt="0"/>
      <dgm:spPr/>
    </dgm:pt>
    <dgm:pt modelId="{999CFDFE-C6CE-4BFC-97FA-B74800B18381}" type="pres">
      <dgm:prSet presAssocID="{914ED387-ECDD-41CE-B2D6-B1FC1DB57A4D}" presName="composite" presStyleCnt="0"/>
      <dgm:spPr/>
    </dgm:pt>
    <dgm:pt modelId="{4533389A-AF13-4689-80ED-81128F5DDB1F}" type="pres">
      <dgm:prSet presAssocID="{914ED387-ECDD-41CE-B2D6-B1FC1DB57A4D}" presName="bgChev" presStyleLbl="node1" presStyleIdx="2" presStyleCnt="6"/>
      <dgm:spPr/>
    </dgm:pt>
    <dgm:pt modelId="{D93CAEB6-B8FE-49C5-993F-06E164D01903}" type="pres">
      <dgm:prSet presAssocID="{914ED387-ECDD-41CE-B2D6-B1FC1DB57A4D}" presName="txNode" presStyleLbl="fgAcc1" presStyleIdx="2" presStyleCnt="6" custScaleX="102135" custScaleY="6585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11858A-9E3F-46BE-BB74-1316D3C86B80}" type="pres">
      <dgm:prSet presAssocID="{D03A1F5F-C32A-4CE2-814C-EF96C52EFF7F}" presName="compositeSpace" presStyleCnt="0"/>
      <dgm:spPr/>
    </dgm:pt>
    <dgm:pt modelId="{8C9F09CB-2756-4188-86DA-3C33773A6A03}" type="pres">
      <dgm:prSet presAssocID="{6C7FAF60-CF4D-4CA5-9C3D-9C7D5595A4B1}" presName="composite" presStyleCnt="0"/>
      <dgm:spPr/>
    </dgm:pt>
    <dgm:pt modelId="{4B140AE8-06E7-4B07-93A3-1A5E96CB82DF}" type="pres">
      <dgm:prSet presAssocID="{6C7FAF60-CF4D-4CA5-9C3D-9C7D5595A4B1}" presName="bgChev" presStyleLbl="node1" presStyleIdx="3" presStyleCnt="6"/>
      <dgm:spPr/>
    </dgm:pt>
    <dgm:pt modelId="{47A7FA17-9BC7-44E2-99C7-9D63231F4F6D}" type="pres">
      <dgm:prSet presAssocID="{6C7FAF60-CF4D-4CA5-9C3D-9C7D5595A4B1}" presName="txNode" presStyleLbl="fgAcc1" presStyleIdx="3" presStyleCnt="6" custScaleY="4903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539D32-4321-4052-AD13-B5F580424A96}" type="pres">
      <dgm:prSet presAssocID="{E832563A-BF14-481C-B778-7538D6CD5830}" presName="compositeSpace" presStyleCnt="0"/>
      <dgm:spPr/>
    </dgm:pt>
    <dgm:pt modelId="{2CA0334F-E893-42FA-8EBE-7A625ADAC8B3}" type="pres">
      <dgm:prSet presAssocID="{C111BCEF-EE31-4133-BE56-69628CC26DB4}" presName="composite" presStyleCnt="0"/>
      <dgm:spPr/>
    </dgm:pt>
    <dgm:pt modelId="{1ED7F9BB-91AD-4E0D-99BF-C2EFFDB5CF66}" type="pres">
      <dgm:prSet presAssocID="{C111BCEF-EE31-4133-BE56-69628CC26DB4}" presName="bgChev" presStyleLbl="node1" presStyleIdx="4" presStyleCnt="6"/>
      <dgm:spPr/>
    </dgm:pt>
    <dgm:pt modelId="{77833AC3-CF58-4398-BE42-AEE61A1934C2}" type="pres">
      <dgm:prSet presAssocID="{C111BCEF-EE31-4133-BE56-69628CC26DB4}" presName="txNode" presStyleLbl="fgAcc1" presStyleIdx="4" presStyleCnt="6" custScaleX="129539" custScaleY="6655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A6CE7-1002-4D44-9EFC-2A52AC7204EC}" type="pres">
      <dgm:prSet presAssocID="{EEC33190-CED2-4A08-B04D-C6489E0B4789}" presName="compositeSpace" presStyleCnt="0"/>
      <dgm:spPr/>
    </dgm:pt>
    <dgm:pt modelId="{0EB392A4-073E-4A4E-9F25-0F4A556EE257}" type="pres">
      <dgm:prSet presAssocID="{F07F1321-4D67-4DC7-B56E-79F769C6B5D9}" presName="composite" presStyleCnt="0"/>
      <dgm:spPr/>
    </dgm:pt>
    <dgm:pt modelId="{49AE2CDE-42C5-4083-B000-30942B06DCD0}" type="pres">
      <dgm:prSet presAssocID="{F07F1321-4D67-4DC7-B56E-79F769C6B5D9}" presName="bgChev" presStyleLbl="node1" presStyleIdx="5" presStyleCnt="6"/>
      <dgm:spPr/>
    </dgm:pt>
    <dgm:pt modelId="{905B59BA-7F2C-4F1C-8E1F-48D1ABF01F59}" type="pres">
      <dgm:prSet presAssocID="{F07F1321-4D67-4DC7-B56E-79F769C6B5D9}" presName="txNode" presStyleLbl="fgAcc1" presStyleIdx="5" presStyleCnt="6" custScaleX="73243" custScaleY="4544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44808D-B4E4-471A-9112-E82B988DB352}" type="presOf" srcId="{3E462361-8666-490C-8E61-53682109BEEB}" destId="{43BFE718-9450-4744-BAD1-1FE657ADA9B3}" srcOrd="0" destOrd="0" presId="urn:microsoft.com/office/officeart/2005/8/layout/chevronAccent+Icon"/>
    <dgm:cxn modelId="{8EC6975A-F4AE-4E7F-8C74-34E88E4CB5FB}" srcId="{3E462361-8666-490C-8E61-53682109BEEB}" destId="{F07F1321-4D67-4DC7-B56E-79F769C6B5D9}" srcOrd="5" destOrd="0" parTransId="{F6471AA1-E8BE-45CB-B2A2-57AC387237F4}" sibTransId="{8B9591B6-04D4-4631-978C-A8852D1DEBC8}"/>
    <dgm:cxn modelId="{74434D5B-866E-4429-ACDB-857ACC1BCF63}" srcId="{3E462361-8666-490C-8E61-53682109BEEB}" destId="{C111BCEF-EE31-4133-BE56-69628CC26DB4}" srcOrd="4" destOrd="0" parTransId="{AADE8288-1A6E-4CD7-A855-2D2C0FD700B9}" sibTransId="{EEC33190-CED2-4A08-B04D-C6489E0B4789}"/>
    <dgm:cxn modelId="{479E62E3-B7A0-4E40-B324-27237463547D}" type="presOf" srcId="{C111BCEF-EE31-4133-BE56-69628CC26DB4}" destId="{77833AC3-CF58-4398-BE42-AEE61A1934C2}" srcOrd="0" destOrd="0" presId="urn:microsoft.com/office/officeart/2005/8/layout/chevronAccent+Icon"/>
    <dgm:cxn modelId="{5BF002D6-C922-4FAE-8816-66E06FC9344E}" type="presOf" srcId="{485D10C5-8992-4AA4-8E4A-87CAC6985C31}" destId="{C0DB0DF3-1DF2-4136-BCAF-DE46F11E16A9}" srcOrd="0" destOrd="0" presId="urn:microsoft.com/office/officeart/2005/8/layout/chevronAccent+Icon"/>
    <dgm:cxn modelId="{F27F8BD5-4DA5-4B9E-B8B7-5A687EA81070}" type="presOf" srcId="{914ED387-ECDD-41CE-B2D6-B1FC1DB57A4D}" destId="{D93CAEB6-B8FE-49C5-993F-06E164D01903}" srcOrd="0" destOrd="0" presId="urn:microsoft.com/office/officeart/2005/8/layout/chevronAccent+Icon"/>
    <dgm:cxn modelId="{14EEF065-BA92-4EC0-975F-DCC453C0171A}" srcId="{3E462361-8666-490C-8E61-53682109BEEB}" destId="{485D10C5-8992-4AA4-8E4A-87CAC6985C31}" srcOrd="1" destOrd="0" parTransId="{CD08E1D8-5D52-4DA8-81B0-923DFD32F503}" sibTransId="{C5C12B09-D4FE-4EDE-B1EE-497C78A4B798}"/>
    <dgm:cxn modelId="{4F15675F-80B0-40D8-9947-3EF72226924B}" type="presOf" srcId="{6C7FAF60-CF4D-4CA5-9C3D-9C7D5595A4B1}" destId="{47A7FA17-9BC7-44E2-99C7-9D63231F4F6D}" srcOrd="0" destOrd="0" presId="urn:microsoft.com/office/officeart/2005/8/layout/chevronAccent+Icon"/>
    <dgm:cxn modelId="{8ACEBF84-4CA5-4A35-91E1-84240F1E3B1B}" srcId="{3E462361-8666-490C-8E61-53682109BEEB}" destId="{8E74BBB1-1F95-4FB6-98DD-C22B90954BB7}" srcOrd="0" destOrd="0" parTransId="{74B7D4EE-7B5F-4513-AC32-54AFE8A7C81E}" sibTransId="{00314754-72A8-4C1D-ABFF-D60CE54195E5}"/>
    <dgm:cxn modelId="{FDF6A5EE-7B21-4A17-87C8-4F0A98374F46}" type="presOf" srcId="{F07F1321-4D67-4DC7-B56E-79F769C6B5D9}" destId="{905B59BA-7F2C-4F1C-8E1F-48D1ABF01F59}" srcOrd="0" destOrd="0" presId="urn:microsoft.com/office/officeart/2005/8/layout/chevronAccent+Icon"/>
    <dgm:cxn modelId="{C6684EC4-3360-4125-9533-F01B7C429994}" srcId="{3E462361-8666-490C-8E61-53682109BEEB}" destId="{6C7FAF60-CF4D-4CA5-9C3D-9C7D5595A4B1}" srcOrd="3" destOrd="0" parTransId="{6CDDE655-5DD9-46AB-BC88-6ECAFA53A104}" sibTransId="{E832563A-BF14-481C-B778-7538D6CD5830}"/>
    <dgm:cxn modelId="{F48F9DE1-422A-449F-9FE1-2818243022AD}" type="presOf" srcId="{8E74BBB1-1F95-4FB6-98DD-C22B90954BB7}" destId="{360ACAD0-3806-4A8E-9D7E-144505C864A9}" srcOrd="0" destOrd="0" presId="urn:microsoft.com/office/officeart/2005/8/layout/chevronAccent+Icon"/>
    <dgm:cxn modelId="{48583ACF-0BAD-4513-9A5A-856CE882BDC8}" srcId="{3E462361-8666-490C-8E61-53682109BEEB}" destId="{914ED387-ECDD-41CE-B2D6-B1FC1DB57A4D}" srcOrd="2" destOrd="0" parTransId="{93467BC5-58DC-4470-9396-3CD5F11E108E}" sibTransId="{D03A1F5F-C32A-4CE2-814C-EF96C52EFF7F}"/>
    <dgm:cxn modelId="{F092E609-9DFB-429A-822F-20B71DC2DD4D}" type="presParOf" srcId="{43BFE718-9450-4744-BAD1-1FE657ADA9B3}" destId="{D8E4D7EF-2341-4F1E-A32B-40BB222F72AE}" srcOrd="0" destOrd="0" presId="urn:microsoft.com/office/officeart/2005/8/layout/chevronAccent+Icon"/>
    <dgm:cxn modelId="{3D79A518-BC75-48D2-B3B2-EEA67742D90C}" type="presParOf" srcId="{D8E4D7EF-2341-4F1E-A32B-40BB222F72AE}" destId="{FB77165F-432E-44AA-9882-FD00F9B0B800}" srcOrd="0" destOrd="0" presId="urn:microsoft.com/office/officeart/2005/8/layout/chevronAccent+Icon"/>
    <dgm:cxn modelId="{1C967500-4B07-42D0-BEC9-63A4B33E05DB}" type="presParOf" srcId="{D8E4D7EF-2341-4F1E-A32B-40BB222F72AE}" destId="{360ACAD0-3806-4A8E-9D7E-144505C864A9}" srcOrd="1" destOrd="0" presId="urn:microsoft.com/office/officeart/2005/8/layout/chevronAccent+Icon"/>
    <dgm:cxn modelId="{AC4A89D8-6890-480D-94FD-9E724EEA1372}" type="presParOf" srcId="{43BFE718-9450-4744-BAD1-1FE657ADA9B3}" destId="{C4C21B80-185A-47F1-869C-E83ACE9BA29E}" srcOrd="1" destOrd="0" presId="urn:microsoft.com/office/officeart/2005/8/layout/chevronAccent+Icon"/>
    <dgm:cxn modelId="{337730FF-AAE8-4138-9CEA-5494FB4EE8F3}" type="presParOf" srcId="{43BFE718-9450-4744-BAD1-1FE657ADA9B3}" destId="{4E4D330F-02FA-4DC0-AD31-ABFE2DDF2AB8}" srcOrd="2" destOrd="0" presId="urn:microsoft.com/office/officeart/2005/8/layout/chevronAccent+Icon"/>
    <dgm:cxn modelId="{02DC7BB6-13F3-4B0F-A43F-4F24724ACC16}" type="presParOf" srcId="{4E4D330F-02FA-4DC0-AD31-ABFE2DDF2AB8}" destId="{0BD16CF0-5580-4D02-9FC1-253EFE101D15}" srcOrd="0" destOrd="0" presId="urn:microsoft.com/office/officeart/2005/8/layout/chevronAccent+Icon"/>
    <dgm:cxn modelId="{D0ACA67F-19A3-48F7-9ED2-4E2B50A0D093}" type="presParOf" srcId="{4E4D330F-02FA-4DC0-AD31-ABFE2DDF2AB8}" destId="{C0DB0DF3-1DF2-4136-BCAF-DE46F11E16A9}" srcOrd="1" destOrd="0" presId="urn:microsoft.com/office/officeart/2005/8/layout/chevronAccent+Icon"/>
    <dgm:cxn modelId="{FDFB93BB-B50B-4466-84A9-892C4B6A01E6}" type="presParOf" srcId="{43BFE718-9450-4744-BAD1-1FE657ADA9B3}" destId="{73CAA438-FF40-415B-9CB2-C2C541C193E1}" srcOrd="3" destOrd="0" presId="urn:microsoft.com/office/officeart/2005/8/layout/chevronAccent+Icon"/>
    <dgm:cxn modelId="{96DB5C3B-41E5-4907-85CE-F5905406835C}" type="presParOf" srcId="{43BFE718-9450-4744-BAD1-1FE657ADA9B3}" destId="{999CFDFE-C6CE-4BFC-97FA-B74800B18381}" srcOrd="4" destOrd="0" presId="urn:microsoft.com/office/officeart/2005/8/layout/chevronAccent+Icon"/>
    <dgm:cxn modelId="{5ACFE649-AECE-410A-815B-36A01768F142}" type="presParOf" srcId="{999CFDFE-C6CE-4BFC-97FA-B74800B18381}" destId="{4533389A-AF13-4689-80ED-81128F5DDB1F}" srcOrd="0" destOrd="0" presId="urn:microsoft.com/office/officeart/2005/8/layout/chevronAccent+Icon"/>
    <dgm:cxn modelId="{22455C09-CE18-43E6-8C61-5DB32A2615A1}" type="presParOf" srcId="{999CFDFE-C6CE-4BFC-97FA-B74800B18381}" destId="{D93CAEB6-B8FE-49C5-993F-06E164D01903}" srcOrd="1" destOrd="0" presId="urn:microsoft.com/office/officeart/2005/8/layout/chevronAccent+Icon"/>
    <dgm:cxn modelId="{1860759B-421A-44DE-B369-CF9314A1B01F}" type="presParOf" srcId="{43BFE718-9450-4744-BAD1-1FE657ADA9B3}" destId="{0011858A-9E3F-46BE-BB74-1316D3C86B80}" srcOrd="5" destOrd="0" presId="urn:microsoft.com/office/officeart/2005/8/layout/chevronAccent+Icon"/>
    <dgm:cxn modelId="{633FEBCF-CBF3-423E-8526-EF5CC6B510BF}" type="presParOf" srcId="{43BFE718-9450-4744-BAD1-1FE657ADA9B3}" destId="{8C9F09CB-2756-4188-86DA-3C33773A6A03}" srcOrd="6" destOrd="0" presId="urn:microsoft.com/office/officeart/2005/8/layout/chevronAccent+Icon"/>
    <dgm:cxn modelId="{4CC01F19-1736-4F95-861E-1C04FDE6404F}" type="presParOf" srcId="{8C9F09CB-2756-4188-86DA-3C33773A6A03}" destId="{4B140AE8-06E7-4B07-93A3-1A5E96CB82DF}" srcOrd="0" destOrd="0" presId="urn:microsoft.com/office/officeart/2005/8/layout/chevronAccent+Icon"/>
    <dgm:cxn modelId="{FC9054B1-EFED-4680-9266-5419009B31DE}" type="presParOf" srcId="{8C9F09CB-2756-4188-86DA-3C33773A6A03}" destId="{47A7FA17-9BC7-44E2-99C7-9D63231F4F6D}" srcOrd="1" destOrd="0" presId="urn:microsoft.com/office/officeart/2005/8/layout/chevronAccent+Icon"/>
    <dgm:cxn modelId="{F8EEF740-DFDC-46B0-A12A-00F20B676765}" type="presParOf" srcId="{43BFE718-9450-4744-BAD1-1FE657ADA9B3}" destId="{AE539D32-4321-4052-AD13-B5F580424A96}" srcOrd="7" destOrd="0" presId="urn:microsoft.com/office/officeart/2005/8/layout/chevronAccent+Icon"/>
    <dgm:cxn modelId="{588530FD-A68D-4F6A-8D05-FE5ADB8B7BA6}" type="presParOf" srcId="{43BFE718-9450-4744-BAD1-1FE657ADA9B3}" destId="{2CA0334F-E893-42FA-8EBE-7A625ADAC8B3}" srcOrd="8" destOrd="0" presId="urn:microsoft.com/office/officeart/2005/8/layout/chevronAccent+Icon"/>
    <dgm:cxn modelId="{D2891D64-4A36-46C8-9EA8-A021A2EF0924}" type="presParOf" srcId="{2CA0334F-E893-42FA-8EBE-7A625ADAC8B3}" destId="{1ED7F9BB-91AD-4E0D-99BF-C2EFFDB5CF66}" srcOrd="0" destOrd="0" presId="urn:microsoft.com/office/officeart/2005/8/layout/chevronAccent+Icon"/>
    <dgm:cxn modelId="{2FF712B8-EFBC-4EF3-B555-4F2DB2539AFE}" type="presParOf" srcId="{2CA0334F-E893-42FA-8EBE-7A625ADAC8B3}" destId="{77833AC3-CF58-4398-BE42-AEE61A1934C2}" srcOrd="1" destOrd="0" presId="urn:microsoft.com/office/officeart/2005/8/layout/chevronAccent+Icon"/>
    <dgm:cxn modelId="{F9004B0C-3969-4215-9C34-2C9A3DBEE371}" type="presParOf" srcId="{43BFE718-9450-4744-BAD1-1FE657ADA9B3}" destId="{444A6CE7-1002-4D44-9EFC-2A52AC7204EC}" srcOrd="9" destOrd="0" presId="urn:microsoft.com/office/officeart/2005/8/layout/chevronAccent+Icon"/>
    <dgm:cxn modelId="{69F43D20-C84F-4AEF-BFEA-82101AF6169F}" type="presParOf" srcId="{43BFE718-9450-4744-BAD1-1FE657ADA9B3}" destId="{0EB392A4-073E-4A4E-9F25-0F4A556EE257}" srcOrd="10" destOrd="0" presId="urn:microsoft.com/office/officeart/2005/8/layout/chevronAccent+Icon"/>
    <dgm:cxn modelId="{D09C111F-984E-44E9-9FF6-97FB9B15E849}" type="presParOf" srcId="{0EB392A4-073E-4A4E-9F25-0F4A556EE257}" destId="{49AE2CDE-42C5-4083-B000-30942B06DCD0}" srcOrd="0" destOrd="0" presId="urn:microsoft.com/office/officeart/2005/8/layout/chevronAccent+Icon"/>
    <dgm:cxn modelId="{05D091B9-E224-45EF-BAB5-570D8D3E73C1}" type="presParOf" srcId="{0EB392A4-073E-4A4E-9F25-0F4A556EE257}" destId="{905B59BA-7F2C-4F1C-8E1F-48D1ABF01F59}" srcOrd="1" destOrd="0" presId="urn:microsoft.com/office/officeart/2005/8/layout/chevronAccent+Icon"/>
  </dgm:cxnLst>
  <dgm:bg>
    <a:solidFill>
      <a:srgbClr val="FA96F3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FF843-A452-4051-9FDB-F1FC8CACEA98}">
      <dsp:nvSpPr>
        <dsp:cNvPr id="0" name=""/>
        <dsp:cNvSpPr/>
      </dsp:nvSpPr>
      <dsp:spPr>
        <a:xfrm>
          <a:off x="607805" y="0"/>
          <a:ext cx="4353841" cy="1812131"/>
        </a:xfrm>
        <a:prstGeom prst="roundRect">
          <a:avLst>
            <a:gd name="adj" fmla="val 5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4592" rIns="213360" bIns="0" numCol="1" spcCol="1270" anchor="t" anchorCtr="0">
          <a:noAutofit/>
        </a:bodyPr>
        <a:lstStyle/>
        <a:p>
          <a:pPr lvl="0" algn="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/>
            <a:t>*</a:t>
          </a:r>
        </a:p>
      </dsp:txBody>
      <dsp:txXfrm rot="16200000">
        <a:off x="300215" y="307589"/>
        <a:ext cx="1485947" cy="870768"/>
      </dsp:txXfrm>
    </dsp:sp>
    <dsp:sp modelId="{A9A9A85A-98C4-499C-A8CC-F5F931BB27A8}">
      <dsp:nvSpPr>
        <dsp:cNvPr id="0" name=""/>
        <dsp:cNvSpPr/>
      </dsp:nvSpPr>
      <dsp:spPr>
        <a:xfrm>
          <a:off x="1272402" y="0"/>
          <a:ext cx="3243612" cy="1812131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0" bIns="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Where does a</a:t>
          </a:r>
        </a:p>
      </dsp:txBody>
      <dsp:txXfrm>
        <a:off x="1272402" y="0"/>
        <a:ext cx="3243612" cy="1812131"/>
      </dsp:txXfrm>
    </dsp:sp>
    <dsp:sp modelId="{A31F451F-344B-40B0-9A6F-5CDF1D739F26}">
      <dsp:nvSpPr>
        <dsp:cNvPr id="0" name=""/>
        <dsp:cNvSpPr/>
      </dsp:nvSpPr>
      <dsp:spPr>
        <a:xfrm>
          <a:off x="4472159" y="186659"/>
          <a:ext cx="2150516" cy="1812131"/>
        </a:xfrm>
        <a:prstGeom prst="roundRect">
          <a:avLst>
            <a:gd name="adj" fmla="val 5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 rot="16200000">
        <a:off x="3944237" y="714582"/>
        <a:ext cx="1485947" cy="430103"/>
      </dsp:txXfrm>
    </dsp:sp>
    <dsp:sp modelId="{A96E8DBF-BB45-4F41-B91C-FF8CA73192F3}">
      <dsp:nvSpPr>
        <dsp:cNvPr id="0" name=""/>
        <dsp:cNvSpPr/>
      </dsp:nvSpPr>
      <dsp:spPr>
        <a:xfrm rot="5400000">
          <a:off x="4284926" y="2744515"/>
          <a:ext cx="266463" cy="22651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B58D6B-3140-480B-9337-1671DD3C9C3D}">
      <dsp:nvSpPr>
        <dsp:cNvPr id="0" name=""/>
        <dsp:cNvSpPr/>
      </dsp:nvSpPr>
      <dsp:spPr>
        <a:xfrm>
          <a:off x="4855833" y="186659"/>
          <a:ext cx="1602134" cy="1812131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2870" rIns="0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1.tiger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2.cow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3.monkey</a:t>
          </a:r>
        </a:p>
      </dsp:txBody>
      <dsp:txXfrm>
        <a:off x="4855833" y="186659"/>
        <a:ext cx="1602134" cy="1812131"/>
      </dsp:txXfrm>
    </dsp:sp>
    <dsp:sp modelId="{3374E18F-4A72-45F6-A43D-AA147C035A73}">
      <dsp:nvSpPr>
        <dsp:cNvPr id="0" name=""/>
        <dsp:cNvSpPr/>
      </dsp:nvSpPr>
      <dsp:spPr>
        <a:xfrm>
          <a:off x="6617890" y="173866"/>
          <a:ext cx="1510109" cy="1812131"/>
        </a:xfrm>
        <a:prstGeom prst="roundRect">
          <a:avLst>
            <a:gd name="adj" fmla="val 5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75565" bIns="0" numCol="1" spcCol="1270" anchor="t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 rot="16200000">
        <a:off x="6025927" y="765829"/>
        <a:ext cx="1485947" cy="302021"/>
      </dsp:txXfrm>
    </dsp:sp>
    <dsp:sp modelId="{05130054-E77B-4529-9B95-6BEC418EAF38}">
      <dsp:nvSpPr>
        <dsp:cNvPr id="0" name=""/>
        <dsp:cNvSpPr/>
      </dsp:nvSpPr>
      <dsp:spPr>
        <a:xfrm rot="5400000">
          <a:off x="6488297" y="2744515"/>
          <a:ext cx="266463" cy="22651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B63152-2B30-49D6-B2E8-E4A80455ACB3}">
      <dsp:nvSpPr>
        <dsp:cNvPr id="0" name=""/>
        <dsp:cNvSpPr/>
      </dsp:nvSpPr>
      <dsp:spPr>
        <a:xfrm>
          <a:off x="6919912" y="173866"/>
          <a:ext cx="1125031" cy="1812131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2870" rIns="0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live?</a:t>
          </a:r>
        </a:p>
      </dsp:txBody>
      <dsp:txXfrm>
        <a:off x="6919912" y="173866"/>
        <a:ext cx="1125031" cy="18121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69EDF0-94D2-4FAE-932F-7B1CA98A946E}">
      <dsp:nvSpPr>
        <dsp:cNvPr id="0" name=""/>
        <dsp:cNvSpPr/>
      </dsp:nvSpPr>
      <dsp:spPr>
        <a:xfrm>
          <a:off x="111231" y="0"/>
          <a:ext cx="6908800" cy="898018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762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A </a:t>
          </a:r>
          <a:r>
            <a:rPr lang="en-US" sz="380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tiger </a:t>
          </a:r>
          <a:r>
            <a:rPr lang="en-US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lives in a </a:t>
          </a:r>
          <a:r>
            <a:rPr lang="en-US" sz="3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forest.</a:t>
          </a:r>
        </a:p>
      </dsp:txBody>
      <dsp:txXfrm>
        <a:off x="137533" y="26302"/>
        <a:ext cx="5939768" cy="845414"/>
      </dsp:txXfrm>
    </dsp:sp>
    <dsp:sp modelId="{5F111031-23D5-4DA0-AC64-C40FCBEBA867}">
      <dsp:nvSpPr>
        <dsp:cNvPr id="0" name=""/>
        <dsp:cNvSpPr/>
      </dsp:nvSpPr>
      <dsp:spPr>
        <a:xfrm>
          <a:off x="609599" y="1047688"/>
          <a:ext cx="6908800" cy="898018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-132338"/>
            <a:satOff val="-11190"/>
            <a:lumOff val="15797"/>
            <a:alphaOff val="0"/>
          </a:schemeClr>
        </a:solidFill>
        <a:ln w="76200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A </a:t>
          </a:r>
          <a:r>
            <a:rPr lang="en-US" sz="380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cow </a:t>
          </a:r>
          <a:r>
            <a:rPr lang="en-US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lives in a </a:t>
          </a:r>
          <a:r>
            <a:rPr lang="en-US" sz="3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shed.</a:t>
          </a:r>
          <a:endParaRPr lang="en-US" sz="3800" kern="1200" dirty="0">
            <a:solidFill>
              <a:srgbClr val="002060"/>
            </a:solidFill>
          </a:endParaRPr>
        </a:p>
      </dsp:txBody>
      <dsp:txXfrm>
        <a:off x="635901" y="1073990"/>
        <a:ext cx="5662883" cy="845414"/>
      </dsp:txXfrm>
    </dsp:sp>
    <dsp:sp modelId="{B78589CB-33B7-4496-8628-2F4173531127}">
      <dsp:nvSpPr>
        <dsp:cNvPr id="0" name=""/>
        <dsp:cNvSpPr/>
      </dsp:nvSpPr>
      <dsp:spPr>
        <a:xfrm>
          <a:off x="1219199" y="2095376"/>
          <a:ext cx="6908800" cy="898018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-264676"/>
            <a:satOff val="-22379"/>
            <a:lumOff val="31594"/>
            <a:alphaOff val="0"/>
          </a:schemeClr>
        </a:solidFill>
        <a:ln w="76200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A </a:t>
          </a:r>
          <a:r>
            <a:rPr lang="en-US" sz="380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monkey </a:t>
          </a:r>
          <a:r>
            <a:rPr lang="en-US" sz="3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lives in a </a:t>
          </a:r>
          <a:r>
            <a:rPr lang="en-US" sz="3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tree.</a:t>
          </a:r>
          <a:endParaRPr lang="en-US" sz="3800" kern="1200" dirty="0">
            <a:solidFill>
              <a:srgbClr val="002060"/>
            </a:solidFill>
          </a:endParaRPr>
        </a:p>
      </dsp:txBody>
      <dsp:txXfrm>
        <a:off x="1245501" y="2121678"/>
        <a:ext cx="5662883" cy="845414"/>
      </dsp:txXfrm>
    </dsp:sp>
    <dsp:sp modelId="{C0D1A0B2-767E-44BC-940D-F0797C69E52A}">
      <dsp:nvSpPr>
        <dsp:cNvPr id="0" name=""/>
        <dsp:cNvSpPr/>
      </dsp:nvSpPr>
      <dsp:spPr>
        <a:xfrm>
          <a:off x="6325087" y="680997"/>
          <a:ext cx="583712" cy="58371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6456422" y="680997"/>
        <a:ext cx="321042" cy="439243"/>
      </dsp:txXfrm>
    </dsp:sp>
    <dsp:sp modelId="{0E413457-5D54-45F3-981B-57658D01C34B}">
      <dsp:nvSpPr>
        <dsp:cNvPr id="0" name=""/>
        <dsp:cNvSpPr/>
      </dsp:nvSpPr>
      <dsp:spPr>
        <a:xfrm>
          <a:off x="6934687" y="1722698"/>
          <a:ext cx="583712" cy="58371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7066022" y="1722698"/>
        <a:ext cx="321042" cy="4392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7165F-432E-44AA-9882-FD00F9B0B800}">
      <dsp:nvSpPr>
        <dsp:cNvPr id="0" name=""/>
        <dsp:cNvSpPr/>
      </dsp:nvSpPr>
      <dsp:spPr>
        <a:xfrm>
          <a:off x="6107" y="1701590"/>
          <a:ext cx="1322407" cy="510449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0ACAD0-3806-4A8E-9D7E-144505C864A9}">
      <dsp:nvSpPr>
        <dsp:cNvPr id="0" name=""/>
        <dsp:cNvSpPr/>
      </dsp:nvSpPr>
      <dsp:spPr>
        <a:xfrm>
          <a:off x="358749" y="1366054"/>
          <a:ext cx="1116699" cy="1436746"/>
        </a:xfrm>
        <a:prstGeom prst="roundRect">
          <a:avLst>
            <a:gd name="adj" fmla="val 10000"/>
          </a:avLst>
        </a:prstGeom>
        <a:solidFill>
          <a:schemeClr val="tx1">
            <a:lumMod val="50000"/>
            <a:lumOff val="5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</a:t>
          </a:r>
        </a:p>
      </dsp:txBody>
      <dsp:txXfrm>
        <a:off x="391456" y="1398761"/>
        <a:ext cx="1051285" cy="1371332"/>
      </dsp:txXfrm>
    </dsp:sp>
    <dsp:sp modelId="{0BD16CF0-5580-4D02-9FC1-253EFE101D15}">
      <dsp:nvSpPr>
        <dsp:cNvPr id="0" name=""/>
        <dsp:cNvSpPr/>
      </dsp:nvSpPr>
      <dsp:spPr>
        <a:xfrm>
          <a:off x="1516591" y="1701590"/>
          <a:ext cx="1322407" cy="510449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DB0DF3-1DF2-4136-BCAF-DE46F11E16A9}">
      <dsp:nvSpPr>
        <dsp:cNvPr id="0" name=""/>
        <dsp:cNvSpPr/>
      </dsp:nvSpPr>
      <dsp:spPr>
        <a:xfrm>
          <a:off x="1869233" y="976045"/>
          <a:ext cx="1116699" cy="2216764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</a:t>
          </a:r>
        </a:p>
      </dsp:txBody>
      <dsp:txXfrm>
        <a:off x="1901940" y="1008752"/>
        <a:ext cx="1051285" cy="2151350"/>
      </dsp:txXfrm>
    </dsp:sp>
    <dsp:sp modelId="{4533389A-AF13-4689-80ED-81128F5DDB1F}">
      <dsp:nvSpPr>
        <dsp:cNvPr id="0" name=""/>
        <dsp:cNvSpPr/>
      </dsp:nvSpPr>
      <dsp:spPr>
        <a:xfrm>
          <a:off x="3027074" y="1701590"/>
          <a:ext cx="1322407" cy="510449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3CAEB6-B8FE-49C5-993F-06E164D01903}">
      <dsp:nvSpPr>
        <dsp:cNvPr id="0" name=""/>
        <dsp:cNvSpPr/>
      </dsp:nvSpPr>
      <dsp:spPr>
        <a:xfrm>
          <a:off x="3367796" y="403638"/>
          <a:ext cx="1140541" cy="3361579"/>
        </a:xfrm>
        <a:prstGeom prst="roundRect">
          <a:avLst>
            <a:gd name="adj" fmla="val 10000"/>
          </a:avLst>
        </a:prstGeom>
        <a:solidFill>
          <a:srgbClr val="FF0066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</a:t>
          </a:r>
        </a:p>
      </dsp:txBody>
      <dsp:txXfrm>
        <a:off x="3401201" y="437043"/>
        <a:ext cx="1073731" cy="3294769"/>
      </dsp:txXfrm>
    </dsp:sp>
    <dsp:sp modelId="{4B140AE8-06E7-4B07-93A3-1A5E96CB82DF}">
      <dsp:nvSpPr>
        <dsp:cNvPr id="0" name=""/>
        <dsp:cNvSpPr/>
      </dsp:nvSpPr>
      <dsp:spPr>
        <a:xfrm>
          <a:off x="4549479" y="1701590"/>
          <a:ext cx="1322407" cy="510449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A7FA17-9BC7-44E2-99C7-9D63231F4F6D}">
      <dsp:nvSpPr>
        <dsp:cNvPr id="0" name=""/>
        <dsp:cNvSpPr/>
      </dsp:nvSpPr>
      <dsp:spPr>
        <a:xfrm>
          <a:off x="4902121" y="832943"/>
          <a:ext cx="1116699" cy="2502968"/>
        </a:xfrm>
        <a:prstGeom prst="roundRect">
          <a:avLst>
            <a:gd name="adj" fmla="val 10000"/>
          </a:avLst>
        </a:prstGeom>
        <a:solidFill>
          <a:srgbClr val="94E412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</a:p>
      </dsp:txBody>
      <dsp:txXfrm>
        <a:off x="4934828" y="865650"/>
        <a:ext cx="1051285" cy="2437554"/>
      </dsp:txXfrm>
    </dsp:sp>
    <dsp:sp modelId="{1ED7F9BB-91AD-4E0D-99BF-C2EFFDB5CF66}">
      <dsp:nvSpPr>
        <dsp:cNvPr id="0" name=""/>
        <dsp:cNvSpPr/>
      </dsp:nvSpPr>
      <dsp:spPr>
        <a:xfrm>
          <a:off x="6059962" y="1701590"/>
          <a:ext cx="1322407" cy="510449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833AC3-CF58-4398-BE42-AEE61A1934C2}">
      <dsp:nvSpPr>
        <dsp:cNvPr id="0" name=""/>
        <dsp:cNvSpPr/>
      </dsp:nvSpPr>
      <dsp:spPr>
        <a:xfrm>
          <a:off x="6247673" y="385746"/>
          <a:ext cx="1446561" cy="3397362"/>
        </a:xfrm>
        <a:prstGeom prst="roundRect">
          <a:avLst>
            <a:gd name="adj" fmla="val 10000"/>
          </a:avLst>
        </a:prstGeom>
        <a:solidFill>
          <a:schemeClr val="accent4"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</a:p>
      </dsp:txBody>
      <dsp:txXfrm>
        <a:off x="6290041" y="428114"/>
        <a:ext cx="1361825" cy="3312626"/>
      </dsp:txXfrm>
    </dsp:sp>
    <dsp:sp modelId="{49AE2CDE-42C5-4083-B000-30942B06DCD0}">
      <dsp:nvSpPr>
        <dsp:cNvPr id="0" name=""/>
        <dsp:cNvSpPr/>
      </dsp:nvSpPr>
      <dsp:spPr>
        <a:xfrm>
          <a:off x="7735377" y="1701590"/>
          <a:ext cx="1322407" cy="510449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5B59BA-7F2C-4F1C-8E1F-48D1ABF01F59}">
      <dsp:nvSpPr>
        <dsp:cNvPr id="0" name=""/>
        <dsp:cNvSpPr/>
      </dsp:nvSpPr>
      <dsp:spPr>
        <a:xfrm>
          <a:off x="8237417" y="924492"/>
          <a:ext cx="817904" cy="2319870"/>
        </a:xfrm>
        <a:prstGeom prst="roundRect">
          <a:avLst>
            <a:gd name="adj" fmla="val 10000"/>
          </a:avLst>
        </a:prstGeom>
        <a:solidFill>
          <a:srgbClr val="FF4343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</a:p>
      </dsp:txBody>
      <dsp:txXfrm>
        <a:off x="8261373" y="948448"/>
        <a:ext cx="769992" cy="2271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163BB-4F3C-4260-B573-04ADA74879E3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A1A5A-6CC7-4593-A771-9CC66C1D2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41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A1A5A-6CC7-4593-A771-9CC66C1D2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5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A1A5A-6CC7-4593-A771-9CC66C1D2C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07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43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3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7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0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15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1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9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0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0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16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37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59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71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814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97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9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928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5082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6757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916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81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38000">
              <a:srgbClr val="FA96F3"/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816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38000">
              <a:srgbClr val="FA96F3"/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A9AF26-F389-47D1-8928-B678804A942D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5B2EEBE-CF5A-49A6-9E43-EDA542A80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9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22.gif"/><Relationship Id="rId12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11" Type="http://schemas.openxmlformats.org/officeDocument/2006/relationships/image" Target="../media/image26.JPG"/><Relationship Id="rId5" Type="http://schemas.openxmlformats.org/officeDocument/2006/relationships/image" Target="../media/image21.png"/><Relationship Id="rId10" Type="http://schemas.openxmlformats.org/officeDocument/2006/relationships/image" Target="../media/image25.jpg"/><Relationship Id="rId4" Type="http://schemas.openxmlformats.org/officeDocument/2006/relationships/image" Target="../media/image17.gif"/><Relationship Id="rId9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8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8"/>
          <a:stretch/>
        </p:blipFill>
        <p:spPr>
          <a:xfrm>
            <a:off x="2470150" y="1651000"/>
            <a:ext cx="7251700" cy="33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54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5D1B6F7-E6A7-425D-BA26-7B1D7123A04C}"/>
              </a:ext>
            </a:extLst>
          </p:cNvPr>
          <p:cNvSpPr txBox="1"/>
          <p:nvPr/>
        </p:nvSpPr>
        <p:spPr>
          <a:xfrm>
            <a:off x="1862170" y="556021"/>
            <a:ext cx="7141153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INTRODUCING     MYSELF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7545F6A-A224-4588-B1E1-8BEFE28B4683}"/>
              </a:ext>
            </a:extLst>
          </p:cNvPr>
          <p:cNvSpPr txBox="1"/>
          <p:nvPr/>
        </p:nvSpPr>
        <p:spPr>
          <a:xfrm>
            <a:off x="5826135" y="1555496"/>
            <a:ext cx="6108192" cy="49859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*SALMA BEGUM          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Diba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/>
            <a:r>
              <a:rPr lang="en-US" sz="44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l"/>
            <a:r>
              <a:rPr lang="en-US" sz="44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4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Purbo</a:t>
            </a: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Charpata</a:t>
            </a: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Government Primary    School</a:t>
            </a:r>
          </a:p>
          <a:p>
            <a:pPr algn="l"/>
            <a:r>
              <a:rPr lang="en-US" sz="4400" b="1" dirty="0">
                <a:ln/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Raipur, Lakshmipur.</a:t>
            </a:r>
            <a:endParaRPr lang="en-US" sz="44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4C7A397-8A04-4FB4-9937-6C0C6F9467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3" t="10124" r="37733" b="19487"/>
          <a:stretch/>
        </p:blipFill>
        <p:spPr>
          <a:xfrm>
            <a:off x="605849" y="1714179"/>
            <a:ext cx="4282673" cy="4827297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89648088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43A6C34-3455-44EE-BAE0-73C591A49990}"/>
              </a:ext>
            </a:extLst>
          </p:cNvPr>
          <p:cNvSpPr txBox="1"/>
          <p:nvPr/>
        </p:nvSpPr>
        <p:spPr>
          <a:xfrm>
            <a:off x="1723292" y="1776985"/>
            <a:ext cx="7754815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: Two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C4567DB-83E7-410B-9FD5-53F32A65AF3D}"/>
              </a:ext>
            </a:extLst>
          </p:cNvPr>
          <p:cNvSpPr txBox="1"/>
          <p:nvPr/>
        </p:nvSpPr>
        <p:spPr>
          <a:xfrm>
            <a:off x="2772740" y="2858004"/>
            <a:ext cx="6061939" cy="769441"/>
          </a:xfrm>
          <a:prstGeom prst="rect">
            <a:avLst/>
          </a:prstGeom>
          <a:solidFill>
            <a:srgbClr val="FF4343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: English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8F3D78-8B8E-4AA9-834E-33D5A3A42338}"/>
              </a:ext>
            </a:extLst>
          </p:cNvPr>
          <p:cNvSpPr txBox="1"/>
          <p:nvPr/>
        </p:nvSpPr>
        <p:spPr>
          <a:xfrm>
            <a:off x="3477767" y="3836953"/>
            <a:ext cx="4864608" cy="76944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: 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E6FB8DB-B266-4F94-9AB9-67E68F9D5846}"/>
              </a:ext>
            </a:extLst>
          </p:cNvPr>
          <p:cNvSpPr txBox="1"/>
          <p:nvPr/>
        </p:nvSpPr>
        <p:spPr>
          <a:xfrm>
            <a:off x="3889247" y="4749851"/>
            <a:ext cx="4041648" cy="769441"/>
          </a:xfrm>
          <a:prstGeom prst="rect">
            <a:avLst/>
          </a:prstGeom>
          <a:solidFill>
            <a:srgbClr val="B95B3D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Lessons : 4 – 6 </a:t>
            </a: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xmlns="" id="{3037A0BC-4F6B-4A11-9776-A3E098A52933}"/>
              </a:ext>
            </a:extLst>
          </p:cNvPr>
          <p:cNvSpPr/>
          <p:nvPr/>
        </p:nvSpPr>
        <p:spPr>
          <a:xfrm>
            <a:off x="0" y="149819"/>
            <a:ext cx="12192000" cy="1101809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Identity of the content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067B0D2-2A1E-4C74-83B2-60D7391A1C50}"/>
              </a:ext>
            </a:extLst>
          </p:cNvPr>
          <p:cNvSpPr/>
          <p:nvPr/>
        </p:nvSpPr>
        <p:spPr>
          <a:xfrm>
            <a:off x="4272451" y="5853400"/>
            <a:ext cx="3062515" cy="4426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Forest, Shed, Tree</a:t>
            </a:r>
          </a:p>
        </p:txBody>
      </p:sp>
    </p:spTree>
    <p:extLst>
      <p:ext uri="{BB962C8B-B14F-4D97-AF65-F5344CB8AC3E}">
        <p14:creationId xmlns:p14="http://schemas.microsoft.com/office/powerpoint/2010/main" val="4050811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D082A96-18CA-4697-BC5C-22B224BB6709}"/>
              </a:ext>
            </a:extLst>
          </p:cNvPr>
          <p:cNvSpPr txBox="1"/>
          <p:nvPr/>
        </p:nvSpPr>
        <p:spPr>
          <a:xfrm>
            <a:off x="274320" y="698133"/>
            <a:ext cx="119176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LISTENING:  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1.1.1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 familiar with English sounds by   listening to common English words.</a:t>
            </a:r>
          </a:p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SPEAKING:  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1.1.1 </a:t>
            </a:r>
            <a:r>
              <a:rPr lang="en-US" sz="3600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repeat after the teacher simple words and phrases with proper sounds and stress. </a:t>
            </a:r>
            <a:r>
              <a:rPr lang="en-US" sz="36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{3 words}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1.1.2  </a:t>
            </a:r>
            <a:r>
              <a:rPr lang="en-US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simple words and phrases with proper sounds and stress.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3.1.2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ask and answer questions about the familiar objects.</a:t>
            </a:r>
          </a:p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READING:   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1.4.1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words and phrases with the help of visual clues (about 30 new words) and simple sentences.</a:t>
            </a:r>
          </a:p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WRITING:    </a:t>
            </a:r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3.1.2 </a:t>
            </a:r>
            <a:r>
              <a:rPr lang="en-US" sz="3600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words and phrases using non-cursive small letters.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2417499-2857-455F-9B53-F1CAF2127C24}"/>
              </a:ext>
            </a:extLst>
          </p:cNvPr>
          <p:cNvSpPr txBox="1"/>
          <p:nvPr/>
        </p:nvSpPr>
        <p:spPr>
          <a:xfrm>
            <a:off x="1318847" y="236468"/>
            <a:ext cx="8135816" cy="461665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lesson, students will be able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__</a:t>
            </a:r>
          </a:p>
        </p:txBody>
      </p:sp>
    </p:spTree>
    <p:extLst>
      <p:ext uri="{BB962C8B-B14F-4D97-AF65-F5344CB8AC3E}">
        <p14:creationId xmlns:p14="http://schemas.microsoft.com/office/powerpoint/2010/main" val="2789770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E842392-CC20-424E-887E-CF37BF54C2A4}"/>
              </a:ext>
            </a:extLst>
          </p:cNvPr>
          <p:cNvSpPr txBox="1"/>
          <p:nvPr/>
        </p:nvSpPr>
        <p:spPr>
          <a:xfrm>
            <a:off x="2267712" y="402336"/>
            <a:ext cx="7260336" cy="175432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sing the “Animal’s home” song together</a:t>
            </a:r>
          </a:p>
        </p:txBody>
      </p:sp>
      <p:sp>
        <p:nvSpPr>
          <p:cNvPr id="5" name="Action Button: Sound 4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xmlns="" id="{BCBB0005-B24D-4137-A643-892D42489D71}"/>
              </a:ext>
            </a:extLst>
          </p:cNvPr>
          <p:cNvSpPr/>
          <p:nvPr/>
        </p:nvSpPr>
        <p:spPr>
          <a:xfrm>
            <a:off x="2783437" y="3652029"/>
            <a:ext cx="4607168" cy="2188589"/>
          </a:xfrm>
          <a:prstGeom prst="actionButtonSound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28192"/>
      </p:ext>
    </p:extLst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42370AB-43EA-4D85-A5CF-2BC8D6825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0" y="1621105"/>
            <a:ext cx="5273977" cy="4048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545FD8A-01CD-48DD-853D-2EAF71E3A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0" y="1619805"/>
            <a:ext cx="5668320" cy="4048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A9F6F21-45F7-4216-9138-ACB9EE01A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735"/>
            <a:ext cx="12192000" cy="634189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62AF2FA-78EF-4038-A57D-A3EA841033B6}"/>
              </a:ext>
            </a:extLst>
          </p:cNvPr>
          <p:cNvSpPr txBox="1"/>
          <p:nvPr/>
        </p:nvSpPr>
        <p:spPr>
          <a:xfrm>
            <a:off x="193430" y="588605"/>
            <a:ext cx="1199857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                                Then, think alone and  one after another.                                    discuss in pairs.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36C8B87-47A0-4E6E-B551-DF8573131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60" y="429735"/>
            <a:ext cx="3497179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17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35 0.72477 L -0.01901 0.7504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0.528 -0.0074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3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F81312C-2910-4F00-8230-7F5A2D0A24FA}"/>
              </a:ext>
            </a:extLst>
          </p:cNvPr>
          <p:cNvSpPr/>
          <p:nvPr/>
        </p:nvSpPr>
        <p:spPr>
          <a:xfrm>
            <a:off x="614159" y="3662514"/>
            <a:ext cx="11350543" cy="1200329"/>
          </a:xfrm>
          <a:prstGeom prst="rect">
            <a:avLst/>
          </a:prstGeom>
          <a:solidFill>
            <a:schemeClr val="tx2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Animals and where they live</a:t>
            </a:r>
            <a:endParaRPr lang="en-US" sz="7200" b="1" cap="none" spc="0" dirty="0">
              <a:ln w="13462">
                <a:solidFill>
                  <a:schemeClr val="tx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8FC7989-661E-4947-B117-04E9D926C6C7}"/>
              </a:ext>
            </a:extLst>
          </p:cNvPr>
          <p:cNvSpPr txBox="1"/>
          <p:nvPr/>
        </p:nvSpPr>
        <p:spPr>
          <a:xfrm>
            <a:off x="3112478" y="1248507"/>
            <a:ext cx="68404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>
                <a:solidFill>
                  <a:srgbClr val="064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lesson</a:t>
            </a:r>
          </a:p>
        </p:txBody>
      </p:sp>
    </p:spTree>
    <p:extLst>
      <p:ext uri="{BB962C8B-B14F-4D97-AF65-F5344CB8AC3E}">
        <p14:creationId xmlns:p14="http://schemas.microsoft.com/office/powerpoint/2010/main" val="2200911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000">
        <p14:flythrough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1056F40-728E-4A46-8C0B-69C1FB8BA5AD}"/>
              </a:ext>
            </a:extLst>
          </p:cNvPr>
          <p:cNvSpPr txBox="1"/>
          <p:nvPr/>
        </p:nvSpPr>
        <p:spPr>
          <a:xfrm>
            <a:off x="2744092" y="147944"/>
            <a:ext cx="64810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9DFC220-82AA-4C60-8210-E6B3215FC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26" y="277500"/>
            <a:ext cx="11696805" cy="6428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4390A574-DFAC-472C-9ACD-152206FE3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66" y="277500"/>
            <a:ext cx="11840666" cy="6428100"/>
          </a:xfrm>
          <a:prstGeom prst="rect">
            <a:avLst/>
          </a:prstGeom>
        </p:spPr>
      </p:pic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xmlns="" id="{1A93EE56-482D-49B4-A83B-6FCB337A93A6}"/>
              </a:ext>
            </a:extLst>
          </p:cNvPr>
          <p:cNvSpPr/>
          <p:nvPr/>
        </p:nvSpPr>
        <p:spPr>
          <a:xfrm>
            <a:off x="962654" y="5428343"/>
            <a:ext cx="10043886" cy="1277257"/>
          </a:xfrm>
          <a:prstGeom prst="flowChartTermina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does a tiger live?</a:t>
            </a:r>
          </a:p>
        </p:txBody>
      </p:sp>
    </p:spTree>
    <p:extLst>
      <p:ext uri="{BB962C8B-B14F-4D97-AF65-F5344CB8AC3E}">
        <p14:creationId xmlns:p14="http://schemas.microsoft.com/office/powerpoint/2010/main" val="3603394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22222E-6 L -1.875E-6 0.2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DBBDEA2-17EB-4D23-A4A1-6D8597F7F552}"/>
              </a:ext>
            </a:extLst>
          </p:cNvPr>
          <p:cNvSpPr txBox="1"/>
          <p:nvPr/>
        </p:nvSpPr>
        <p:spPr>
          <a:xfrm>
            <a:off x="2910804" y="73777"/>
            <a:ext cx="74845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25E226D-AC3E-4E7C-BA7F-0F403CA72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8" y="256216"/>
            <a:ext cx="10991461" cy="6601784"/>
          </a:xfrm>
          <a:prstGeom prst="rect">
            <a:avLst/>
          </a:prstGeom>
        </p:spPr>
      </p:pic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xmlns="" id="{C20CB461-34B7-4955-9CB4-8D1E22A317B6}"/>
              </a:ext>
            </a:extLst>
          </p:cNvPr>
          <p:cNvSpPr/>
          <p:nvPr/>
        </p:nvSpPr>
        <p:spPr>
          <a:xfrm>
            <a:off x="826031" y="5055147"/>
            <a:ext cx="10043886" cy="1277257"/>
          </a:xfrm>
          <a:prstGeom prst="flowChartTerminator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does a cow live?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DDFF359-2E0B-4C4E-BA7D-9CC37BA58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64" y="256216"/>
            <a:ext cx="11166548" cy="660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43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14:flip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13971 1.48148E-6 L 0.13971 0.1287 L 0.27943 0.1287 L 0.27943 0.25741 L 0.41914 0.25741 L 0.41914 0.38611 L 0.55885 0.38611 L 0.55885 0.51481 L 0.69857 0.51481 L 0.69857 0.64352 L 0.83828 0.64352 L 0.83828 0.77222 L 0.97813 0.77222 L 0.97813 0.90116 " pathEditMode="relative" rAng="0" ptsTypes="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06" y="4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-4.16667E-7 0.2972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DBBDEA2-17EB-4D23-A4A1-6D8597F7F552}"/>
              </a:ext>
            </a:extLst>
          </p:cNvPr>
          <p:cNvSpPr txBox="1"/>
          <p:nvPr/>
        </p:nvSpPr>
        <p:spPr>
          <a:xfrm>
            <a:off x="4555670" y="371929"/>
            <a:ext cx="26579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4E3E882-F155-4A0D-BBC7-75B0D6429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371929"/>
            <a:ext cx="11576957" cy="61921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94965DE-DB7E-4DA8-BC2F-17D1BCCC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371928"/>
            <a:ext cx="11005457" cy="61921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xmlns="" id="{7D95E941-58AD-4148-8FBB-0156EBCF06C0}"/>
              </a:ext>
            </a:extLst>
          </p:cNvPr>
          <p:cNvSpPr/>
          <p:nvPr/>
        </p:nvSpPr>
        <p:spPr>
          <a:xfrm>
            <a:off x="862691" y="5065486"/>
            <a:ext cx="10043886" cy="1277257"/>
          </a:xfrm>
          <a:prstGeom prst="flowChartTerminator">
            <a:avLst/>
          </a:prstGeom>
          <a:solidFill>
            <a:srgbClr val="7B36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does a monkey live?</a:t>
            </a:r>
          </a:p>
        </p:txBody>
      </p:sp>
    </p:spTree>
    <p:extLst>
      <p:ext uri="{BB962C8B-B14F-4D97-AF65-F5344CB8AC3E}">
        <p14:creationId xmlns:p14="http://schemas.microsoft.com/office/powerpoint/2010/main" val="983221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14:flip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1.01849 0.047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24" y="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L 0.00338 0.3300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1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9535E8-5EAC-4D0F-8493-F7791B246C80}"/>
              </a:ext>
            </a:extLst>
          </p:cNvPr>
          <p:cNvSpPr txBox="1"/>
          <p:nvPr/>
        </p:nvSpPr>
        <p:spPr>
          <a:xfrm>
            <a:off x="1665514" y="1518557"/>
            <a:ext cx="7919357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listen the new words attentively</a:t>
            </a:r>
          </a:p>
        </p:txBody>
      </p:sp>
      <p:sp>
        <p:nvSpPr>
          <p:cNvPr id="6" name="Action Button: Sound 5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xmlns="" id="{41140CB6-DEE1-406C-AEE4-D6A350C7AA46}"/>
              </a:ext>
            </a:extLst>
          </p:cNvPr>
          <p:cNvSpPr/>
          <p:nvPr/>
        </p:nvSpPr>
        <p:spPr>
          <a:xfrm>
            <a:off x="4138682" y="3671888"/>
            <a:ext cx="2416629" cy="1632857"/>
          </a:xfrm>
          <a:prstGeom prst="actionButtonSound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23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3">
            <a:extLst>
              <a:ext uri="{FF2B5EF4-FFF2-40B4-BE49-F238E27FC236}">
                <a16:creationId xmlns:a16="http://schemas.microsoft.com/office/drawing/2014/main" xmlns="" id="{C7434245-FB8B-4822-A782-3A8BEDAC2C0A}"/>
              </a:ext>
            </a:extLst>
          </p:cNvPr>
          <p:cNvSpPr/>
          <p:nvPr/>
        </p:nvSpPr>
        <p:spPr>
          <a:xfrm>
            <a:off x="285749" y="3816653"/>
            <a:ext cx="3288324" cy="2741849"/>
          </a:xfrm>
          <a:prstGeom prst="teardrop">
            <a:avLst>
              <a:gd name="adj" fmla="val 152901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</a:p>
        </p:txBody>
      </p:sp>
      <p:sp>
        <p:nvSpPr>
          <p:cNvPr id="2" name="Action Button: Sound 1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xmlns="" id="{5D7E0722-1DCE-42C3-A95A-0853E14052E8}"/>
              </a:ext>
            </a:extLst>
          </p:cNvPr>
          <p:cNvSpPr/>
          <p:nvPr/>
        </p:nvSpPr>
        <p:spPr>
          <a:xfrm>
            <a:off x="221654" y="242176"/>
            <a:ext cx="11735884" cy="1336431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after 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5B642A4-7144-43D3-A1B2-DAA6F56E9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54" y="1578607"/>
            <a:ext cx="8106267" cy="504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01187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6 -0.00486 L 0.63086 -0.0016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45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 animBg="1"/>
      <p:bldP spid="4" grpId="3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1D5402C0-841D-4B7C-8361-2D17113C0B49}"/>
              </a:ext>
            </a:extLst>
          </p:cNvPr>
          <p:cNvSpPr/>
          <p:nvPr/>
        </p:nvSpPr>
        <p:spPr>
          <a:xfrm>
            <a:off x="3705098" y="5415129"/>
            <a:ext cx="5921411" cy="914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tiger lives in a forest.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xmlns="" id="{EBBDD1BE-A2D1-4107-B66B-EE34671C587F}"/>
              </a:ext>
            </a:extLst>
          </p:cNvPr>
          <p:cNvSpPr/>
          <p:nvPr/>
        </p:nvSpPr>
        <p:spPr>
          <a:xfrm>
            <a:off x="1480458" y="362858"/>
            <a:ext cx="9695542" cy="16255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Spell and pronounce the words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092AA01-C33B-4095-8E14-DF75EFA0C74E}"/>
              </a:ext>
            </a:extLst>
          </p:cNvPr>
          <p:cNvSpPr/>
          <p:nvPr/>
        </p:nvSpPr>
        <p:spPr>
          <a:xfrm>
            <a:off x="4726811" y="2208985"/>
            <a:ext cx="38779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4DF1477-D311-4CCA-878A-E865D5A95C4B}"/>
              </a:ext>
            </a:extLst>
          </p:cNvPr>
          <p:cNvSpPr/>
          <p:nvPr/>
        </p:nvSpPr>
        <p:spPr>
          <a:xfrm>
            <a:off x="4448370" y="3255827"/>
            <a:ext cx="375833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6401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endParaRPr lang="en-US" sz="16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127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xmlns="" id="{1BD173C1-97AE-44A5-B561-8E806A2ECE28}"/>
              </a:ext>
            </a:extLst>
          </p:cNvPr>
          <p:cNvSpPr/>
          <p:nvPr/>
        </p:nvSpPr>
        <p:spPr>
          <a:xfrm>
            <a:off x="1318845" y="3278755"/>
            <a:ext cx="3685283" cy="3297891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shed</a:t>
            </a:r>
          </a:p>
        </p:txBody>
      </p:sp>
      <p:sp>
        <p:nvSpPr>
          <p:cNvPr id="4" name="Action Button: Sound 3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xmlns="" id="{B4A491D6-1830-42DE-BAC6-A3E405425CCB}"/>
              </a:ext>
            </a:extLst>
          </p:cNvPr>
          <p:cNvSpPr/>
          <p:nvPr/>
        </p:nvSpPr>
        <p:spPr>
          <a:xfrm>
            <a:off x="221654" y="242176"/>
            <a:ext cx="11735884" cy="1336431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after 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BAF259F-FB77-4CDD-A947-C0774DDDC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39" y="1578607"/>
            <a:ext cx="8106267" cy="499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90455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48148E-6 L 0.57474 1.48148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>
            <a:extLst>
              <a:ext uri="{FF2B5EF4-FFF2-40B4-BE49-F238E27FC236}">
                <a16:creationId xmlns:a16="http://schemas.microsoft.com/office/drawing/2014/main" xmlns="" id="{B12B3D8B-4104-4EF8-A847-8AE2AB65DAEA}"/>
              </a:ext>
            </a:extLst>
          </p:cNvPr>
          <p:cNvSpPr/>
          <p:nvPr/>
        </p:nvSpPr>
        <p:spPr>
          <a:xfrm>
            <a:off x="1945751" y="2274417"/>
            <a:ext cx="9020908" cy="1921189"/>
          </a:xfrm>
          <a:prstGeom prst="pentago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DCE5D95-EDB1-444D-A843-1BA6E65A3D0D}"/>
              </a:ext>
            </a:extLst>
          </p:cNvPr>
          <p:cNvSpPr/>
          <p:nvPr/>
        </p:nvSpPr>
        <p:spPr>
          <a:xfrm>
            <a:off x="3324749" y="5834742"/>
            <a:ext cx="5805714" cy="75474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cow lives in a shed.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xmlns="" id="{347524A6-7B41-43BE-BB09-105B1FC59BE7}"/>
              </a:ext>
            </a:extLst>
          </p:cNvPr>
          <p:cNvSpPr/>
          <p:nvPr/>
        </p:nvSpPr>
        <p:spPr>
          <a:xfrm>
            <a:off x="2615642" y="147376"/>
            <a:ext cx="7399773" cy="1921189"/>
          </a:xfrm>
          <a:prstGeom prst="downArrow">
            <a:avLst/>
          </a:prstGeom>
          <a:solidFill>
            <a:srgbClr val="7B36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Spell and pronounce the words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8DFBD21-9783-4EE4-A0AE-9FD0EC948D1B}"/>
              </a:ext>
            </a:extLst>
          </p:cNvPr>
          <p:cNvSpPr/>
          <p:nvPr/>
        </p:nvSpPr>
        <p:spPr>
          <a:xfrm>
            <a:off x="4668904" y="3868613"/>
            <a:ext cx="362791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8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shed</a:t>
            </a:r>
          </a:p>
        </p:txBody>
      </p:sp>
    </p:spTree>
    <p:extLst>
      <p:ext uri="{BB962C8B-B14F-4D97-AF65-F5344CB8AC3E}">
        <p14:creationId xmlns:p14="http://schemas.microsoft.com/office/powerpoint/2010/main" val="1587571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Oval 1">
            <a:extLst>
              <a:ext uri="{FF2B5EF4-FFF2-40B4-BE49-F238E27FC236}">
                <a16:creationId xmlns:a16="http://schemas.microsoft.com/office/drawing/2014/main" xmlns="" id="{440690A6-F81B-481C-9349-7BE130AAF31B}"/>
              </a:ext>
            </a:extLst>
          </p:cNvPr>
          <p:cNvSpPr/>
          <p:nvPr/>
        </p:nvSpPr>
        <p:spPr>
          <a:xfrm>
            <a:off x="1714500" y="1477107"/>
            <a:ext cx="3719146" cy="2703007"/>
          </a:xfrm>
          <a:prstGeom prst="wedgeEllipseCallout">
            <a:avLst>
              <a:gd name="adj1" fmla="val 4699"/>
              <a:gd name="adj2" fmla="val 115485"/>
            </a:avLst>
          </a:prstGeom>
          <a:solidFill>
            <a:srgbClr val="06401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</a:p>
        </p:txBody>
      </p:sp>
      <p:sp>
        <p:nvSpPr>
          <p:cNvPr id="4" name="Action Button: Sound 3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xmlns="" id="{0889C90A-B295-4AA4-95D0-974C99D12031}"/>
              </a:ext>
            </a:extLst>
          </p:cNvPr>
          <p:cNvSpPr/>
          <p:nvPr/>
        </p:nvSpPr>
        <p:spPr>
          <a:xfrm>
            <a:off x="1336430" y="242176"/>
            <a:ext cx="10621107" cy="1336431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 after 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C71E8B3-0B46-48BF-B881-AB9840B68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2" y="1578607"/>
            <a:ext cx="6658707" cy="5279393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9C70865C-A158-4086-BA5C-9B3B8E7E937C}"/>
              </a:ext>
            </a:extLst>
          </p:cNvPr>
          <p:cNvSpPr/>
          <p:nvPr/>
        </p:nvSpPr>
        <p:spPr>
          <a:xfrm>
            <a:off x="937182" y="1881554"/>
            <a:ext cx="4883326" cy="4677508"/>
          </a:xfrm>
          <a:custGeom>
            <a:avLst/>
            <a:gdLst>
              <a:gd name="connsiteX0" fmla="*/ 2087372 w 4883326"/>
              <a:gd name="connsiteY0" fmla="*/ 4572000 h 4677508"/>
              <a:gd name="connsiteX1" fmla="*/ 2228049 w 4883326"/>
              <a:gd name="connsiteY1" fmla="*/ 4413738 h 4677508"/>
              <a:gd name="connsiteX2" fmla="*/ 2280803 w 4883326"/>
              <a:gd name="connsiteY2" fmla="*/ 4396154 h 4677508"/>
              <a:gd name="connsiteX3" fmla="*/ 2298387 w 4883326"/>
              <a:gd name="connsiteY3" fmla="*/ 4343400 h 4677508"/>
              <a:gd name="connsiteX4" fmla="*/ 2368726 w 4883326"/>
              <a:gd name="connsiteY4" fmla="*/ 4237892 h 4677508"/>
              <a:gd name="connsiteX5" fmla="*/ 2403895 w 4883326"/>
              <a:gd name="connsiteY5" fmla="*/ 3640015 h 4677508"/>
              <a:gd name="connsiteX6" fmla="*/ 2421480 w 4883326"/>
              <a:gd name="connsiteY6" fmla="*/ 3253154 h 4677508"/>
              <a:gd name="connsiteX7" fmla="*/ 2439064 w 4883326"/>
              <a:gd name="connsiteY7" fmla="*/ 3182815 h 4677508"/>
              <a:gd name="connsiteX8" fmla="*/ 2192880 w 4883326"/>
              <a:gd name="connsiteY8" fmla="*/ 2989384 h 4677508"/>
              <a:gd name="connsiteX9" fmla="*/ 2140126 w 4883326"/>
              <a:gd name="connsiteY9" fmla="*/ 3006969 h 4677508"/>
              <a:gd name="connsiteX10" fmla="*/ 2069787 w 4883326"/>
              <a:gd name="connsiteY10" fmla="*/ 2954215 h 4677508"/>
              <a:gd name="connsiteX11" fmla="*/ 2017033 w 4883326"/>
              <a:gd name="connsiteY11" fmla="*/ 2936631 h 4677508"/>
              <a:gd name="connsiteX12" fmla="*/ 1929110 w 4883326"/>
              <a:gd name="connsiteY12" fmla="*/ 2848708 h 4677508"/>
              <a:gd name="connsiteX13" fmla="*/ 1823603 w 4883326"/>
              <a:gd name="connsiteY13" fmla="*/ 2866292 h 4677508"/>
              <a:gd name="connsiteX14" fmla="*/ 1770849 w 4883326"/>
              <a:gd name="connsiteY14" fmla="*/ 2901461 h 4677508"/>
              <a:gd name="connsiteX15" fmla="*/ 1718095 w 4883326"/>
              <a:gd name="connsiteY15" fmla="*/ 2919046 h 4677508"/>
              <a:gd name="connsiteX16" fmla="*/ 1665341 w 4883326"/>
              <a:gd name="connsiteY16" fmla="*/ 2954215 h 4677508"/>
              <a:gd name="connsiteX17" fmla="*/ 1542249 w 4883326"/>
              <a:gd name="connsiteY17" fmla="*/ 2989384 h 4677508"/>
              <a:gd name="connsiteX18" fmla="*/ 1489495 w 4883326"/>
              <a:gd name="connsiteY18" fmla="*/ 2971800 h 4677508"/>
              <a:gd name="connsiteX19" fmla="*/ 1436741 w 4883326"/>
              <a:gd name="connsiteY19" fmla="*/ 2919046 h 4677508"/>
              <a:gd name="connsiteX20" fmla="*/ 1383987 w 4883326"/>
              <a:gd name="connsiteY20" fmla="*/ 2883877 h 4677508"/>
              <a:gd name="connsiteX21" fmla="*/ 1366403 w 4883326"/>
              <a:gd name="connsiteY21" fmla="*/ 2831123 h 4677508"/>
              <a:gd name="connsiteX22" fmla="*/ 1190556 w 4883326"/>
              <a:gd name="connsiteY22" fmla="*/ 2831123 h 4677508"/>
              <a:gd name="connsiteX23" fmla="*/ 1137803 w 4883326"/>
              <a:gd name="connsiteY23" fmla="*/ 2866292 h 4677508"/>
              <a:gd name="connsiteX24" fmla="*/ 1014710 w 4883326"/>
              <a:gd name="connsiteY24" fmla="*/ 2813538 h 4677508"/>
              <a:gd name="connsiteX25" fmla="*/ 961956 w 4883326"/>
              <a:gd name="connsiteY25" fmla="*/ 2725615 h 4677508"/>
              <a:gd name="connsiteX26" fmla="*/ 944372 w 4883326"/>
              <a:gd name="connsiteY26" fmla="*/ 2672861 h 4677508"/>
              <a:gd name="connsiteX27" fmla="*/ 909203 w 4883326"/>
              <a:gd name="connsiteY27" fmla="*/ 2602523 h 4677508"/>
              <a:gd name="connsiteX28" fmla="*/ 627849 w 4883326"/>
              <a:gd name="connsiteY28" fmla="*/ 2584938 h 4677508"/>
              <a:gd name="connsiteX29" fmla="*/ 539926 w 4883326"/>
              <a:gd name="connsiteY29" fmla="*/ 2479431 h 4677508"/>
              <a:gd name="connsiteX30" fmla="*/ 522341 w 4883326"/>
              <a:gd name="connsiteY30" fmla="*/ 2426677 h 4677508"/>
              <a:gd name="connsiteX31" fmla="*/ 452003 w 4883326"/>
              <a:gd name="connsiteY31" fmla="*/ 2250831 h 4677508"/>
              <a:gd name="connsiteX32" fmla="*/ 170649 w 4883326"/>
              <a:gd name="connsiteY32" fmla="*/ 2092569 h 4677508"/>
              <a:gd name="connsiteX33" fmla="*/ 47556 w 4883326"/>
              <a:gd name="connsiteY33" fmla="*/ 2004646 h 4677508"/>
              <a:gd name="connsiteX34" fmla="*/ 29972 w 4883326"/>
              <a:gd name="connsiteY34" fmla="*/ 1723292 h 4677508"/>
              <a:gd name="connsiteX35" fmla="*/ 47556 w 4883326"/>
              <a:gd name="connsiteY35" fmla="*/ 1652954 h 4677508"/>
              <a:gd name="connsiteX36" fmla="*/ 135480 w 4883326"/>
              <a:gd name="connsiteY36" fmla="*/ 1582615 h 4677508"/>
              <a:gd name="connsiteX37" fmla="*/ 170649 w 4883326"/>
              <a:gd name="connsiteY37" fmla="*/ 1529861 h 4677508"/>
              <a:gd name="connsiteX38" fmla="*/ 223403 w 4883326"/>
              <a:gd name="connsiteY38" fmla="*/ 1477108 h 4677508"/>
              <a:gd name="connsiteX39" fmla="*/ 258572 w 4883326"/>
              <a:gd name="connsiteY39" fmla="*/ 1406769 h 4677508"/>
              <a:gd name="connsiteX40" fmla="*/ 311326 w 4883326"/>
              <a:gd name="connsiteY40" fmla="*/ 1336431 h 4677508"/>
              <a:gd name="connsiteX41" fmla="*/ 346495 w 4883326"/>
              <a:gd name="connsiteY41" fmla="*/ 1283677 h 4677508"/>
              <a:gd name="connsiteX42" fmla="*/ 469587 w 4883326"/>
              <a:gd name="connsiteY42" fmla="*/ 1318846 h 4677508"/>
              <a:gd name="connsiteX43" fmla="*/ 522341 w 4883326"/>
              <a:gd name="connsiteY43" fmla="*/ 1336431 h 4677508"/>
              <a:gd name="connsiteX44" fmla="*/ 627849 w 4883326"/>
              <a:gd name="connsiteY44" fmla="*/ 1318846 h 4677508"/>
              <a:gd name="connsiteX45" fmla="*/ 663018 w 4883326"/>
              <a:gd name="connsiteY45" fmla="*/ 1266092 h 4677508"/>
              <a:gd name="connsiteX46" fmla="*/ 733356 w 4883326"/>
              <a:gd name="connsiteY46" fmla="*/ 1107831 h 4677508"/>
              <a:gd name="connsiteX47" fmla="*/ 821280 w 4883326"/>
              <a:gd name="connsiteY47" fmla="*/ 967154 h 4677508"/>
              <a:gd name="connsiteX48" fmla="*/ 874033 w 4883326"/>
              <a:gd name="connsiteY48" fmla="*/ 1002323 h 4677508"/>
              <a:gd name="connsiteX49" fmla="*/ 979541 w 4883326"/>
              <a:gd name="connsiteY49" fmla="*/ 1037492 h 4677508"/>
              <a:gd name="connsiteX50" fmla="*/ 1049880 w 4883326"/>
              <a:gd name="connsiteY50" fmla="*/ 949569 h 4677508"/>
              <a:gd name="connsiteX51" fmla="*/ 1067464 w 4883326"/>
              <a:gd name="connsiteY51" fmla="*/ 844061 h 4677508"/>
              <a:gd name="connsiteX52" fmla="*/ 1137803 w 4883326"/>
              <a:gd name="connsiteY52" fmla="*/ 738554 h 4677508"/>
              <a:gd name="connsiteX53" fmla="*/ 1190556 w 4883326"/>
              <a:gd name="connsiteY53" fmla="*/ 720969 h 4677508"/>
              <a:gd name="connsiteX54" fmla="*/ 1366403 w 4883326"/>
              <a:gd name="connsiteY54" fmla="*/ 668215 h 4677508"/>
              <a:gd name="connsiteX55" fmla="*/ 1436741 w 4883326"/>
              <a:gd name="connsiteY55" fmla="*/ 615461 h 4677508"/>
              <a:gd name="connsiteX56" fmla="*/ 1489495 w 4883326"/>
              <a:gd name="connsiteY56" fmla="*/ 509954 h 4677508"/>
              <a:gd name="connsiteX57" fmla="*/ 1524664 w 4883326"/>
              <a:gd name="connsiteY57" fmla="*/ 457200 h 4677508"/>
              <a:gd name="connsiteX58" fmla="*/ 1595003 w 4883326"/>
              <a:gd name="connsiteY58" fmla="*/ 316523 h 4677508"/>
              <a:gd name="connsiteX59" fmla="*/ 1647756 w 4883326"/>
              <a:gd name="connsiteY59" fmla="*/ 158261 h 4677508"/>
              <a:gd name="connsiteX60" fmla="*/ 1665341 w 4883326"/>
              <a:gd name="connsiteY60" fmla="*/ 87923 h 4677508"/>
              <a:gd name="connsiteX61" fmla="*/ 1718095 w 4883326"/>
              <a:gd name="connsiteY61" fmla="*/ 52754 h 4677508"/>
              <a:gd name="connsiteX62" fmla="*/ 1770849 w 4883326"/>
              <a:gd name="connsiteY62" fmla="*/ 0 h 4677508"/>
              <a:gd name="connsiteX63" fmla="*/ 1981864 w 4883326"/>
              <a:gd name="connsiteY63" fmla="*/ 87923 h 4677508"/>
              <a:gd name="connsiteX64" fmla="*/ 2087372 w 4883326"/>
              <a:gd name="connsiteY64" fmla="*/ 193431 h 4677508"/>
              <a:gd name="connsiteX65" fmla="*/ 2140126 w 4883326"/>
              <a:gd name="connsiteY65" fmla="*/ 246184 h 4677508"/>
              <a:gd name="connsiteX66" fmla="*/ 2192880 w 4883326"/>
              <a:gd name="connsiteY66" fmla="*/ 263769 h 4677508"/>
              <a:gd name="connsiteX67" fmla="*/ 2351141 w 4883326"/>
              <a:gd name="connsiteY67" fmla="*/ 193431 h 4677508"/>
              <a:gd name="connsiteX68" fmla="*/ 2421480 w 4883326"/>
              <a:gd name="connsiteY68" fmla="*/ 175846 h 4677508"/>
              <a:gd name="connsiteX69" fmla="*/ 2491818 w 4883326"/>
              <a:gd name="connsiteY69" fmla="*/ 123092 h 4677508"/>
              <a:gd name="connsiteX70" fmla="*/ 2579741 w 4883326"/>
              <a:gd name="connsiteY70" fmla="*/ 105508 h 4677508"/>
              <a:gd name="connsiteX71" fmla="*/ 2650080 w 4883326"/>
              <a:gd name="connsiteY71" fmla="*/ 87923 h 4677508"/>
              <a:gd name="connsiteX72" fmla="*/ 2720418 w 4883326"/>
              <a:gd name="connsiteY72" fmla="*/ 193431 h 4677508"/>
              <a:gd name="connsiteX73" fmla="*/ 2755587 w 4883326"/>
              <a:gd name="connsiteY73" fmla="*/ 246184 h 4677508"/>
              <a:gd name="connsiteX74" fmla="*/ 2808341 w 4883326"/>
              <a:gd name="connsiteY74" fmla="*/ 263769 h 4677508"/>
              <a:gd name="connsiteX75" fmla="*/ 3353464 w 4883326"/>
              <a:gd name="connsiteY75" fmla="*/ 281354 h 4677508"/>
              <a:gd name="connsiteX76" fmla="*/ 3423803 w 4883326"/>
              <a:gd name="connsiteY76" fmla="*/ 298938 h 4677508"/>
              <a:gd name="connsiteX77" fmla="*/ 3564480 w 4883326"/>
              <a:gd name="connsiteY77" fmla="*/ 404446 h 4677508"/>
              <a:gd name="connsiteX78" fmla="*/ 3599649 w 4883326"/>
              <a:gd name="connsiteY78" fmla="*/ 509954 h 4677508"/>
              <a:gd name="connsiteX79" fmla="*/ 3669987 w 4883326"/>
              <a:gd name="connsiteY79" fmla="*/ 545123 h 4677508"/>
              <a:gd name="connsiteX80" fmla="*/ 3775495 w 4883326"/>
              <a:gd name="connsiteY80" fmla="*/ 562708 h 4677508"/>
              <a:gd name="connsiteX81" fmla="*/ 3845833 w 4883326"/>
              <a:gd name="connsiteY81" fmla="*/ 580292 h 4677508"/>
              <a:gd name="connsiteX82" fmla="*/ 3933756 w 4883326"/>
              <a:gd name="connsiteY82" fmla="*/ 597877 h 4677508"/>
              <a:gd name="connsiteX83" fmla="*/ 4039264 w 4883326"/>
              <a:gd name="connsiteY83" fmla="*/ 685800 h 4677508"/>
              <a:gd name="connsiteX84" fmla="*/ 4092018 w 4883326"/>
              <a:gd name="connsiteY84" fmla="*/ 826477 h 4677508"/>
              <a:gd name="connsiteX85" fmla="*/ 4179941 w 4883326"/>
              <a:gd name="connsiteY85" fmla="*/ 844061 h 4677508"/>
              <a:gd name="connsiteX86" fmla="*/ 4285449 w 4883326"/>
              <a:gd name="connsiteY86" fmla="*/ 861646 h 4677508"/>
              <a:gd name="connsiteX87" fmla="*/ 4390956 w 4883326"/>
              <a:gd name="connsiteY87" fmla="*/ 896815 h 4677508"/>
              <a:gd name="connsiteX88" fmla="*/ 4461295 w 4883326"/>
              <a:gd name="connsiteY88" fmla="*/ 914400 h 4677508"/>
              <a:gd name="connsiteX89" fmla="*/ 4637141 w 4883326"/>
              <a:gd name="connsiteY89" fmla="*/ 967154 h 4677508"/>
              <a:gd name="connsiteX90" fmla="*/ 4689895 w 4883326"/>
              <a:gd name="connsiteY90" fmla="*/ 1213338 h 4677508"/>
              <a:gd name="connsiteX91" fmla="*/ 4760233 w 4883326"/>
              <a:gd name="connsiteY91" fmla="*/ 1371600 h 4677508"/>
              <a:gd name="connsiteX92" fmla="*/ 4812987 w 4883326"/>
              <a:gd name="connsiteY92" fmla="*/ 1441938 h 4677508"/>
              <a:gd name="connsiteX93" fmla="*/ 4883326 w 4883326"/>
              <a:gd name="connsiteY93" fmla="*/ 1582615 h 4677508"/>
              <a:gd name="connsiteX94" fmla="*/ 4865741 w 4883326"/>
              <a:gd name="connsiteY94" fmla="*/ 1705708 h 4677508"/>
              <a:gd name="connsiteX95" fmla="*/ 4830572 w 4883326"/>
              <a:gd name="connsiteY95" fmla="*/ 1758461 h 4677508"/>
              <a:gd name="connsiteX96" fmla="*/ 4812987 w 4883326"/>
              <a:gd name="connsiteY96" fmla="*/ 1811215 h 4677508"/>
              <a:gd name="connsiteX97" fmla="*/ 4812987 w 4883326"/>
              <a:gd name="connsiteY97" fmla="*/ 2233246 h 4677508"/>
              <a:gd name="connsiteX98" fmla="*/ 4760233 w 4883326"/>
              <a:gd name="connsiteY98" fmla="*/ 2286000 h 4677508"/>
              <a:gd name="connsiteX99" fmla="*/ 4777818 w 4883326"/>
              <a:gd name="connsiteY99" fmla="*/ 2426677 h 4677508"/>
              <a:gd name="connsiteX100" fmla="*/ 4795403 w 4883326"/>
              <a:gd name="connsiteY100" fmla="*/ 2479431 h 4677508"/>
              <a:gd name="connsiteX101" fmla="*/ 4812987 w 4883326"/>
              <a:gd name="connsiteY101" fmla="*/ 2549769 h 4677508"/>
              <a:gd name="connsiteX102" fmla="*/ 4777818 w 4883326"/>
              <a:gd name="connsiteY102" fmla="*/ 2690446 h 4677508"/>
              <a:gd name="connsiteX103" fmla="*/ 4672310 w 4883326"/>
              <a:gd name="connsiteY103" fmla="*/ 2672861 h 4677508"/>
              <a:gd name="connsiteX104" fmla="*/ 4619556 w 4883326"/>
              <a:gd name="connsiteY104" fmla="*/ 2655277 h 4677508"/>
              <a:gd name="connsiteX105" fmla="*/ 4461295 w 4883326"/>
              <a:gd name="connsiteY105" fmla="*/ 2584938 h 4677508"/>
              <a:gd name="connsiteX106" fmla="*/ 4373372 w 4883326"/>
              <a:gd name="connsiteY106" fmla="*/ 2602523 h 4677508"/>
              <a:gd name="connsiteX107" fmla="*/ 4320618 w 4883326"/>
              <a:gd name="connsiteY107" fmla="*/ 2725615 h 4677508"/>
              <a:gd name="connsiteX108" fmla="*/ 4267864 w 4883326"/>
              <a:gd name="connsiteY108" fmla="*/ 2901461 h 4677508"/>
              <a:gd name="connsiteX109" fmla="*/ 4179941 w 4883326"/>
              <a:gd name="connsiteY109" fmla="*/ 2883877 h 4677508"/>
              <a:gd name="connsiteX110" fmla="*/ 4021680 w 4883326"/>
              <a:gd name="connsiteY110" fmla="*/ 2813538 h 4677508"/>
              <a:gd name="connsiteX111" fmla="*/ 3968926 w 4883326"/>
              <a:gd name="connsiteY111" fmla="*/ 2795954 h 4677508"/>
              <a:gd name="connsiteX112" fmla="*/ 3933756 w 4883326"/>
              <a:gd name="connsiteY112" fmla="*/ 2883877 h 4677508"/>
              <a:gd name="connsiteX113" fmla="*/ 3898587 w 4883326"/>
              <a:gd name="connsiteY113" fmla="*/ 3024554 h 4677508"/>
              <a:gd name="connsiteX114" fmla="*/ 3863418 w 4883326"/>
              <a:gd name="connsiteY114" fmla="*/ 3130061 h 4677508"/>
              <a:gd name="connsiteX115" fmla="*/ 3669987 w 4883326"/>
              <a:gd name="connsiteY115" fmla="*/ 3042138 h 4677508"/>
              <a:gd name="connsiteX116" fmla="*/ 3564480 w 4883326"/>
              <a:gd name="connsiteY116" fmla="*/ 2971800 h 4677508"/>
              <a:gd name="connsiteX117" fmla="*/ 3423803 w 4883326"/>
              <a:gd name="connsiteY117" fmla="*/ 3042138 h 4677508"/>
              <a:gd name="connsiteX118" fmla="*/ 3353464 w 4883326"/>
              <a:gd name="connsiteY118" fmla="*/ 3147646 h 4677508"/>
              <a:gd name="connsiteX119" fmla="*/ 3283126 w 4883326"/>
              <a:gd name="connsiteY119" fmla="*/ 3130061 h 4677508"/>
              <a:gd name="connsiteX120" fmla="*/ 3160033 w 4883326"/>
              <a:gd name="connsiteY120" fmla="*/ 3042138 h 4677508"/>
              <a:gd name="connsiteX121" fmla="*/ 3124864 w 4883326"/>
              <a:gd name="connsiteY121" fmla="*/ 2989384 h 4677508"/>
              <a:gd name="connsiteX122" fmla="*/ 3072110 w 4883326"/>
              <a:gd name="connsiteY122" fmla="*/ 2971800 h 4677508"/>
              <a:gd name="connsiteX123" fmla="*/ 3001772 w 4883326"/>
              <a:gd name="connsiteY123" fmla="*/ 2936631 h 4677508"/>
              <a:gd name="connsiteX124" fmla="*/ 2949018 w 4883326"/>
              <a:gd name="connsiteY124" fmla="*/ 3077308 h 4677508"/>
              <a:gd name="connsiteX125" fmla="*/ 2808341 w 4883326"/>
              <a:gd name="connsiteY125" fmla="*/ 3253154 h 4677508"/>
              <a:gd name="connsiteX126" fmla="*/ 2773172 w 4883326"/>
              <a:gd name="connsiteY126" fmla="*/ 3305908 h 4677508"/>
              <a:gd name="connsiteX127" fmla="*/ 2790756 w 4883326"/>
              <a:gd name="connsiteY127" fmla="*/ 3481754 h 4677508"/>
              <a:gd name="connsiteX128" fmla="*/ 2808341 w 4883326"/>
              <a:gd name="connsiteY128" fmla="*/ 3798277 h 4677508"/>
              <a:gd name="connsiteX129" fmla="*/ 2825926 w 4883326"/>
              <a:gd name="connsiteY129" fmla="*/ 3851031 h 4677508"/>
              <a:gd name="connsiteX130" fmla="*/ 2861095 w 4883326"/>
              <a:gd name="connsiteY130" fmla="*/ 4026877 h 4677508"/>
              <a:gd name="connsiteX131" fmla="*/ 2878680 w 4883326"/>
              <a:gd name="connsiteY131" fmla="*/ 4413738 h 4677508"/>
              <a:gd name="connsiteX132" fmla="*/ 2896264 w 4883326"/>
              <a:gd name="connsiteY132" fmla="*/ 4484077 h 4677508"/>
              <a:gd name="connsiteX133" fmla="*/ 2966603 w 4883326"/>
              <a:gd name="connsiteY133" fmla="*/ 4572000 h 4677508"/>
              <a:gd name="connsiteX134" fmla="*/ 3001772 w 4883326"/>
              <a:gd name="connsiteY134" fmla="*/ 4624754 h 4677508"/>
              <a:gd name="connsiteX135" fmla="*/ 2667664 w 4883326"/>
              <a:gd name="connsiteY135" fmla="*/ 4607169 h 4677508"/>
              <a:gd name="connsiteX136" fmla="*/ 2614910 w 4883326"/>
              <a:gd name="connsiteY136" fmla="*/ 4589584 h 4677508"/>
              <a:gd name="connsiteX137" fmla="*/ 2562156 w 4883326"/>
              <a:gd name="connsiteY137" fmla="*/ 4554415 h 4677508"/>
              <a:gd name="connsiteX138" fmla="*/ 2368726 w 4883326"/>
              <a:gd name="connsiteY138" fmla="*/ 4572000 h 4677508"/>
              <a:gd name="connsiteX139" fmla="*/ 2315972 w 4883326"/>
              <a:gd name="connsiteY139" fmla="*/ 4607169 h 4677508"/>
              <a:gd name="connsiteX140" fmla="*/ 2175295 w 4883326"/>
              <a:gd name="connsiteY140" fmla="*/ 4642338 h 4677508"/>
              <a:gd name="connsiteX141" fmla="*/ 2122541 w 4883326"/>
              <a:gd name="connsiteY141" fmla="*/ 4659923 h 4677508"/>
              <a:gd name="connsiteX142" fmla="*/ 2034618 w 4883326"/>
              <a:gd name="connsiteY142" fmla="*/ 4677508 h 4677508"/>
              <a:gd name="connsiteX143" fmla="*/ 2017033 w 4883326"/>
              <a:gd name="connsiteY143" fmla="*/ 4624754 h 4677508"/>
              <a:gd name="connsiteX144" fmla="*/ 2087372 w 4883326"/>
              <a:gd name="connsiteY144" fmla="*/ 4572000 h 467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883326" h="4677508">
                <a:moveTo>
                  <a:pt x="2087372" y="4572000"/>
                </a:moveTo>
                <a:cubicBezTo>
                  <a:pt x="2098673" y="4557874"/>
                  <a:pt x="2201628" y="4422545"/>
                  <a:pt x="2228049" y="4413738"/>
                </a:cubicBezTo>
                <a:lnTo>
                  <a:pt x="2280803" y="4396154"/>
                </a:lnTo>
                <a:cubicBezTo>
                  <a:pt x="2286664" y="4378569"/>
                  <a:pt x="2289385" y="4359603"/>
                  <a:pt x="2298387" y="4343400"/>
                </a:cubicBezTo>
                <a:cubicBezTo>
                  <a:pt x="2318914" y="4306451"/>
                  <a:pt x="2368726" y="4237892"/>
                  <a:pt x="2368726" y="4237892"/>
                </a:cubicBezTo>
                <a:cubicBezTo>
                  <a:pt x="2429441" y="3995026"/>
                  <a:pt x="2382161" y="4205083"/>
                  <a:pt x="2403895" y="3640015"/>
                </a:cubicBezTo>
                <a:cubicBezTo>
                  <a:pt x="2408856" y="3511024"/>
                  <a:pt x="2411580" y="3381861"/>
                  <a:pt x="2421480" y="3253154"/>
                </a:cubicBezTo>
                <a:cubicBezTo>
                  <a:pt x="2423334" y="3229057"/>
                  <a:pt x="2433203" y="3206261"/>
                  <a:pt x="2439064" y="3182815"/>
                </a:cubicBezTo>
                <a:cubicBezTo>
                  <a:pt x="2416228" y="2908777"/>
                  <a:pt x="2490669" y="2952161"/>
                  <a:pt x="2192880" y="2989384"/>
                </a:cubicBezTo>
                <a:cubicBezTo>
                  <a:pt x="2174487" y="2991683"/>
                  <a:pt x="2157711" y="3001107"/>
                  <a:pt x="2140126" y="3006969"/>
                </a:cubicBezTo>
                <a:cubicBezTo>
                  <a:pt x="2116680" y="2989384"/>
                  <a:pt x="2095233" y="2968756"/>
                  <a:pt x="2069787" y="2954215"/>
                </a:cubicBezTo>
                <a:cubicBezTo>
                  <a:pt x="2053693" y="2945019"/>
                  <a:pt x="2031862" y="2947752"/>
                  <a:pt x="2017033" y="2936631"/>
                </a:cubicBezTo>
                <a:cubicBezTo>
                  <a:pt x="1983875" y="2911763"/>
                  <a:pt x="1929110" y="2848708"/>
                  <a:pt x="1929110" y="2848708"/>
                </a:cubicBezTo>
                <a:cubicBezTo>
                  <a:pt x="1893941" y="2854569"/>
                  <a:pt x="1857427" y="2855017"/>
                  <a:pt x="1823603" y="2866292"/>
                </a:cubicBezTo>
                <a:cubicBezTo>
                  <a:pt x="1803553" y="2872975"/>
                  <a:pt x="1789752" y="2892010"/>
                  <a:pt x="1770849" y="2901461"/>
                </a:cubicBezTo>
                <a:cubicBezTo>
                  <a:pt x="1754270" y="2909751"/>
                  <a:pt x="1734674" y="2910756"/>
                  <a:pt x="1718095" y="2919046"/>
                </a:cubicBezTo>
                <a:cubicBezTo>
                  <a:pt x="1699192" y="2928497"/>
                  <a:pt x="1684244" y="2944764"/>
                  <a:pt x="1665341" y="2954215"/>
                </a:cubicBezTo>
                <a:cubicBezTo>
                  <a:pt x="1640111" y="2966830"/>
                  <a:pt x="1564790" y="2983749"/>
                  <a:pt x="1542249" y="2989384"/>
                </a:cubicBezTo>
                <a:cubicBezTo>
                  <a:pt x="1524664" y="2983523"/>
                  <a:pt x="1504918" y="2982082"/>
                  <a:pt x="1489495" y="2971800"/>
                </a:cubicBezTo>
                <a:cubicBezTo>
                  <a:pt x="1468803" y="2958006"/>
                  <a:pt x="1455846" y="2934966"/>
                  <a:pt x="1436741" y="2919046"/>
                </a:cubicBezTo>
                <a:cubicBezTo>
                  <a:pt x="1420505" y="2905516"/>
                  <a:pt x="1401572" y="2895600"/>
                  <a:pt x="1383987" y="2883877"/>
                </a:cubicBezTo>
                <a:cubicBezTo>
                  <a:pt x="1378126" y="2866292"/>
                  <a:pt x="1377982" y="2845597"/>
                  <a:pt x="1366403" y="2831123"/>
                </a:cubicBezTo>
                <a:cubicBezTo>
                  <a:pt x="1311669" y="2762705"/>
                  <a:pt x="1266276" y="2809489"/>
                  <a:pt x="1190556" y="2831123"/>
                </a:cubicBezTo>
                <a:cubicBezTo>
                  <a:pt x="1172972" y="2842846"/>
                  <a:pt x="1158774" y="2863671"/>
                  <a:pt x="1137803" y="2866292"/>
                </a:cubicBezTo>
                <a:cubicBezTo>
                  <a:pt x="1063719" y="2875553"/>
                  <a:pt x="1054319" y="2853147"/>
                  <a:pt x="1014710" y="2813538"/>
                </a:cubicBezTo>
                <a:cubicBezTo>
                  <a:pt x="964898" y="2664095"/>
                  <a:pt x="1034370" y="2846305"/>
                  <a:pt x="961956" y="2725615"/>
                </a:cubicBezTo>
                <a:cubicBezTo>
                  <a:pt x="952419" y="2709721"/>
                  <a:pt x="951674" y="2689898"/>
                  <a:pt x="944372" y="2672861"/>
                </a:cubicBezTo>
                <a:cubicBezTo>
                  <a:pt x="934046" y="2648767"/>
                  <a:pt x="934460" y="2609539"/>
                  <a:pt x="909203" y="2602523"/>
                </a:cubicBezTo>
                <a:cubicBezTo>
                  <a:pt x="818663" y="2577373"/>
                  <a:pt x="721634" y="2590800"/>
                  <a:pt x="627849" y="2584938"/>
                </a:cubicBezTo>
                <a:cubicBezTo>
                  <a:pt x="588960" y="2546049"/>
                  <a:pt x="564408" y="2528394"/>
                  <a:pt x="539926" y="2479431"/>
                </a:cubicBezTo>
                <a:cubicBezTo>
                  <a:pt x="531636" y="2462852"/>
                  <a:pt x="527433" y="2444500"/>
                  <a:pt x="522341" y="2426677"/>
                </a:cubicBezTo>
                <a:cubicBezTo>
                  <a:pt x="507665" y="2375310"/>
                  <a:pt x="495316" y="2285026"/>
                  <a:pt x="452003" y="2250831"/>
                </a:cubicBezTo>
                <a:cubicBezTo>
                  <a:pt x="367547" y="2184155"/>
                  <a:pt x="258210" y="2155112"/>
                  <a:pt x="170649" y="2092569"/>
                </a:cubicBezTo>
                <a:lnTo>
                  <a:pt x="47556" y="2004646"/>
                </a:lnTo>
                <a:cubicBezTo>
                  <a:pt x="-27616" y="1891887"/>
                  <a:pt x="2124" y="1960001"/>
                  <a:pt x="29972" y="1723292"/>
                </a:cubicBezTo>
                <a:cubicBezTo>
                  <a:pt x="32796" y="1699290"/>
                  <a:pt x="36748" y="1674570"/>
                  <a:pt x="47556" y="1652954"/>
                </a:cubicBezTo>
                <a:cubicBezTo>
                  <a:pt x="60085" y="1627897"/>
                  <a:pt x="116842" y="1595040"/>
                  <a:pt x="135480" y="1582615"/>
                </a:cubicBezTo>
                <a:cubicBezTo>
                  <a:pt x="147203" y="1565030"/>
                  <a:pt x="157119" y="1546097"/>
                  <a:pt x="170649" y="1529861"/>
                </a:cubicBezTo>
                <a:cubicBezTo>
                  <a:pt x="186569" y="1510757"/>
                  <a:pt x="208949" y="1497344"/>
                  <a:pt x="223403" y="1477108"/>
                </a:cubicBezTo>
                <a:cubicBezTo>
                  <a:pt x="238639" y="1455777"/>
                  <a:pt x="244679" y="1428998"/>
                  <a:pt x="258572" y="1406769"/>
                </a:cubicBezTo>
                <a:cubicBezTo>
                  <a:pt x="274105" y="1381916"/>
                  <a:pt x="294291" y="1360280"/>
                  <a:pt x="311326" y="1336431"/>
                </a:cubicBezTo>
                <a:cubicBezTo>
                  <a:pt x="323610" y="1319234"/>
                  <a:pt x="334772" y="1301262"/>
                  <a:pt x="346495" y="1283677"/>
                </a:cubicBezTo>
                <a:lnTo>
                  <a:pt x="469587" y="1318846"/>
                </a:lnTo>
                <a:cubicBezTo>
                  <a:pt x="487341" y="1324172"/>
                  <a:pt x="503805" y="1336431"/>
                  <a:pt x="522341" y="1336431"/>
                </a:cubicBezTo>
                <a:cubicBezTo>
                  <a:pt x="557995" y="1336431"/>
                  <a:pt x="592680" y="1324708"/>
                  <a:pt x="627849" y="1318846"/>
                </a:cubicBezTo>
                <a:cubicBezTo>
                  <a:pt x="639572" y="1301261"/>
                  <a:pt x="652533" y="1284442"/>
                  <a:pt x="663018" y="1266092"/>
                </a:cubicBezTo>
                <a:cubicBezTo>
                  <a:pt x="690660" y="1217718"/>
                  <a:pt x="714513" y="1159648"/>
                  <a:pt x="733356" y="1107831"/>
                </a:cubicBezTo>
                <a:cubicBezTo>
                  <a:pt x="780231" y="978926"/>
                  <a:pt x="734818" y="1024795"/>
                  <a:pt x="821280" y="967154"/>
                </a:cubicBezTo>
                <a:cubicBezTo>
                  <a:pt x="838864" y="978877"/>
                  <a:pt x="854721" y="993740"/>
                  <a:pt x="874033" y="1002323"/>
                </a:cubicBezTo>
                <a:cubicBezTo>
                  <a:pt x="907910" y="1017379"/>
                  <a:pt x="979541" y="1037492"/>
                  <a:pt x="979541" y="1037492"/>
                </a:cubicBezTo>
                <a:cubicBezTo>
                  <a:pt x="1002987" y="1008184"/>
                  <a:pt x="1034349" y="983737"/>
                  <a:pt x="1049880" y="949569"/>
                </a:cubicBezTo>
                <a:cubicBezTo>
                  <a:pt x="1064634" y="917110"/>
                  <a:pt x="1057219" y="878212"/>
                  <a:pt x="1067464" y="844061"/>
                </a:cubicBezTo>
                <a:cubicBezTo>
                  <a:pt x="1076849" y="812777"/>
                  <a:pt x="1105094" y="758180"/>
                  <a:pt x="1137803" y="738554"/>
                </a:cubicBezTo>
                <a:cubicBezTo>
                  <a:pt x="1153697" y="729017"/>
                  <a:pt x="1172972" y="726831"/>
                  <a:pt x="1190556" y="720969"/>
                </a:cubicBezTo>
                <a:cubicBezTo>
                  <a:pt x="1276370" y="635158"/>
                  <a:pt x="1160170" y="736960"/>
                  <a:pt x="1366403" y="668215"/>
                </a:cubicBezTo>
                <a:cubicBezTo>
                  <a:pt x="1394207" y="658947"/>
                  <a:pt x="1416017" y="636185"/>
                  <a:pt x="1436741" y="615461"/>
                </a:cubicBezTo>
                <a:cubicBezTo>
                  <a:pt x="1487135" y="565067"/>
                  <a:pt x="1460891" y="567161"/>
                  <a:pt x="1489495" y="509954"/>
                </a:cubicBezTo>
                <a:cubicBezTo>
                  <a:pt x="1498946" y="491051"/>
                  <a:pt x="1516081" y="476513"/>
                  <a:pt x="1524664" y="457200"/>
                </a:cubicBezTo>
                <a:cubicBezTo>
                  <a:pt x="1589322" y="311718"/>
                  <a:pt x="1522776" y="388748"/>
                  <a:pt x="1595003" y="316523"/>
                </a:cubicBezTo>
                <a:cubicBezTo>
                  <a:pt x="1633537" y="123848"/>
                  <a:pt x="1585355" y="324662"/>
                  <a:pt x="1647756" y="158261"/>
                </a:cubicBezTo>
                <a:cubicBezTo>
                  <a:pt x="1656242" y="135632"/>
                  <a:pt x="1651935" y="108032"/>
                  <a:pt x="1665341" y="87923"/>
                </a:cubicBezTo>
                <a:cubicBezTo>
                  <a:pt x="1677064" y="70338"/>
                  <a:pt x="1701859" y="66284"/>
                  <a:pt x="1718095" y="52754"/>
                </a:cubicBezTo>
                <a:cubicBezTo>
                  <a:pt x="1737200" y="36834"/>
                  <a:pt x="1753264" y="17585"/>
                  <a:pt x="1770849" y="0"/>
                </a:cubicBezTo>
                <a:cubicBezTo>
                  <a:pt x="1844939" y="24697"/>
                  <a:pt x="1922452" y="35112"/>
                  <a:pt x="1981864" y="87923"/>
                </a:cubicBezTo>
                <a:cubicBezTo>
                  <a:pt x="2019038" y="120966"/>
                  <a:pt x="2052203" y="158262"/>
                  <a:pt x="2087372" y="193431"/>
                </a:cubicBezTo>
                <a:cubicBezTo>
                  <a:pt x="2104957" y="211015"/>
                  <a:pt x="2116534" y="238320"/>
                  <a:pt x="2140126" y="246184"/>
                </a:cubicBezTo>
                <a:lnTo>
                  <a:pt x="2192880" y="263769"/>
                </a:lnTo>
                <a:cubicBezTo>
                  <a:pt x="2357837" y="222529"/>
                  <a:pt x="2155575" y="280349"/>
                  <a:pt x="2351141" y="193431"/>
                </a:cubicBezTo>
                <a:cubicBezTo>
                  <a:pt x="2373226" y="183616"/>
                  <a:pt x="2398034" y="181708"/>
                  <a:pt x="2421480" y="175846"/>
                </a:cubicBezTo>
                <a:cubicBezTo>
                  <a:pt x="2444926" y="158261"/>
                  <a:pt x="2465036" y="134995"/>
                  <a:pt x="2491818" y="123092"/>
                </a:cubicBezTo>
                <a:cubicBezTo>
                  <a:pt x="2519130" y="110953"/>
                  <a:pt x="2550565" y="111992"/>
                  <a:pt x="2579741" y="105508"/>
                </a:cubicBezTo>
                <a:cubicBezTo>
                  <a:pt x="2603333" y="100265"/>
                  <a:pt x="2626634" y="93785"/>
                  <a:pt x="2650080" y="87923"/>
                </a:cubicBezTo>
                <a:cubicBezTo>
                  <a:pt x="2750083" y="187928"/>
                  <a:pt x="2669520" y="91635"/>
                  <a:pt x="2720418" y="193431"/>
                </a:cubicBezTo>
                <a:cubicBezTo>
                  <a:pt x="2729869" y="212334"/>
                  <a:pt x="2739084" y="232982"/>
                  <a:pt x="2755587" y="246184"/>
                </a:cubicBezTo>
                <a:cubicBezTo>
                  <a:pt x="2770061" y="257763"/>
                  <a:pt x="2789837" y="262681"/>
                  <a:pt x="2808341" y="263769"/>
                </a:cubicBezTo>
                <a:cubicBezTo>
                  <a:pt x="2989829" y="274445"/>
                  <a:pt x="3171756" y="275492"/>
                  <a:pt x="3353464" y="281354"/>
                </a:cubicBezTo>
                <a:cubicBezTo>
                  <a:pt x="3376910" y="287215"/>
                  <a:pt x="3401718" y="289123"/>
                  <a:pt x="3423803" y="298938"/>
                </a:cubicBezTo>
                <a:cubicBezTo>
                  <a:pt x="3502460" y="333896"/>
                  <a:pt x="3509816" y="349782"/>
                  <a:pt x="3564480" y="404446"/>
                </a:cubicBezTo>
                <a:cubicBezTo>
                  <a:pt x="3576203" y="439615"/>
                  <a:pt x="3566491" y="493375"/>
                  <a:pt x="3599649" y="509954"/>
                </a:cubicBezTo>
                <a:cubicBezTo>
                  <a:pt x="3623095" y="521677"/>
                  <a:pt x="3644879" y="537591"/>
                  <a:pt x="3669987" y="545123"/>
                </a:cubicBezTo>
                <a:cubicBezTo>
                  <a:pt x="3704138" y="555368"/>
                  <a:pt x="3740533" y="555716"/>
                  <a:pt x="3775495" y="562708"/>
                </a:cubicBezTo>
                <a:cubicBezTo>
                  <a:pt x="3799193" y="567448"/>
                  <a:pt x="3822241" y="575049"/>
                  <a:pt x="3845833" y="580292"/>
                </a:cubicBezTo>
                <a:cubicBezTo>
                  <a:pt x="3875009" y="586776"/>
                  <a:pt x="3904448" y="592015"/>
                  <a:pt x="3933756" y="597877"/>
                </a:cubicBezTo>
                <a:cubicBezTo>
                  <a:pt x="3972683" y="623828"/>
                  <a:pt x="4012184" y="645181"/>
                  <a:pt x="4039264" y="685800"/>
                </a:cubicBezTo>
                <a:cubicBezTo>
                  <a:pt x="4068043" y="728968"/>
                  <a:pt x="4047901" y="788663"/>
                  <a:pt x="4092018" y="826477"/>
                </a:cubicBezTo>
                <a:cubicBezTo>
                  <a:pt x="4114711" y="845928"/>
                  <a:pt x="4150535" y="838715"/>
                  <a:pt x="4179941" y="844061"/>
                </a:cubicBezTo>
                <a:cubicBezTo>
                  <a:pt x="4215020" y="850439"/>
                  <a:pt x="4250859" y="852998"/>
                  <a:pt x="4285449" y="861646"/>
                </a:cubicBezTo>
                <a:cubicBezTo>
                  <a:pt x="4321414" y="870637"/>
                  <a:pt x="4354992" y="887824"/>
                  <a:pt x="4390956" y="896815"/>
                </a:cubicBezTo>
                <a:cubicBezTo>
                  <a:pt x="4414402" y="902677"/>
                  <a:pt x="4438146" y="907455"/>
                  <a:pt x="4461295" y="914400"/>
                </a:cubicBezTo>
                <a:cubicBezTo>
                  <a:pt x="4675361" y="978620"/>
                  <a:pt x="4475015" y="926621"/>
                  <a:pt x="4637141" y="967154"/>
                </a:cubicBezTo>
                <a:cubicBezTo>
                  <a:pt x="4705643" y="1104159"/>
                  <a:pt x="4653996" y="979997"/>
                  <a:pt x="4689895" y="1213338"/>
                </a:cubicBezTo>
                <a:cubicBezTo>
                  <a:pt x="4696191" y="1254263"/>
                  <a:pt x="4749515" y="1353736"/>
                  <a:pt x="4760233" y="1371600"/>
                </a:cubicBezTo>
                <a:cubicBezTo>
                  <a:pt x="4775312" y="1396731"/>
                  <a:pt x="4798754" y="1416319"/>
                  <a:pt x="4812987" y="1441938"/>
                </a:cubicBezTo>
                <a:cubicBezTo>
                  <a:pt x="4956375" y="1700036"/>
                  <a:pt x="4763445" y="1402796"/>
                  <a:pt x="4883326" y="1582615"/>
                </a:cubicBezTo>
                <a:cubicBezTo>
                  <a:pt x="4877464" y="1623646"/>
                  <a:pt x="4877651" y="1666008"/>
                  <a:pt x="4865741" y="1705708"/>
                </a:cubicBezTo>
                <a:cubicBezTo>
                  <a:pt x="4859668" y="1725951"/>
                  <a:pt x="4840023" y="1739558"/>
                  <a:pt x="4830572" y="1758461"/>
                </a:cubicBezTo>
                <a:cubicBezTo>
                  <a:pt x="4822282" y="1775040"/>
                  <a:pt x="4818849" y="1793630"/>
                  <a:pt x="4812987" y="1811215"/>
                </a:cubicBezTo>
                <a:cubicBezTo>
                  <a:pt x="4820685" y="1918988"/>
                  <a:pt x="4848843" y="2116716"/>
                  <a:pt x="4812987" y="2233246"/>
                </a:cubicBezTo>
                <a:cubicBezTo>
                  <a:pt x="4805673" y="2257015"/>
                  <a:pt x="4777818" y="2268415"/>
                  <a:pt x="4760233" y="2286000"/>
                </a:cubicBezTo>
                <a:cubicBezTo>
                  <a:pt x="4766095" y="2332892"/>
                  <a:pt x="4769364" y="2380182"/>
                  <a:pt x="4777818" y="2426677"/>
                </a:cubicBezTo>
                <a:cubicBezTo>
                  <a:pt x="4781134" y="2444914"/>
                  <a:pt x="4790311" y="2461608"/>
                  <a:pt x="4795403" y="2479431"/>
                </a:cubicBezTo>
                <a:cubicBezTo>
                  <a:pt x="4802042" y="2502669"/>
                  <a:pt x="4807126" y="2526323"/>
                  <a:pt x="4812987" y="2549769"/>
                </a:cubicBezTo>
                <a:cubicBezTo>
                  <a:pt x="4801264" y="2596661"/>
                  <a:pt x="4814194" y="2658617"/>
                  <a:pt x="4777818" y="2690446"/>
                </a:cubicBezTo>
                <a:cubicBezTo>
                  <a:pt x="4750985" y="2713925"/>
                  <a:pt x="4707115" y="2680595"/>
                  <a:pt x="4672310" y="2672861"/>
                </a:cubicBezTo>
                <a:cubicBezTo>
                  <a:pt x="4654216" y="2668840"/>
                  <a:pt x="4636912" y="2661785"/>
                  <a:pt x="4619556" y="2655277"/>
                </a:cubicBezTo>
                <a:cubicBezTo>
                  <a:pt x="4529747" y="2621599"/>
                  <a:pt x="4541220" y="2624902"/>
                  <a:pt x="4461295" y="2584938"/>
                </a:cubicBezTo>
                <a:cubicBezTo>
                  <a:pt x="4431987" y="2590800"/>
                  <a:pt x="4399322" y="2587694"/>
                  <a:pt x="4373372" y="2602523"/>
                </a:cubicBezTo>
                <a:cubicBezTo>
                  <a:pt x="4339467" y="2621897"/>
                  <a:pt x="4326553" y="2695940"/>
                  <a:pt x="4320618" y="2725615"/>
                </a:cubicBezTo>
                <a:cubicBezTo>
                  <a:pt x="4291425" y="2871577"/>
                  <a:pt x="4324344" y="2788501"/>
                  <a:pt x="4267864" y="2901461"/>
                </a:cubicBezTo>
                <a:cubicBezTo>
                  <a:pt x="4238556" y="2895600"/>
                  <a:pt x="4208569" y="2892465"/>
                  <a:pt x="4179941" y="2883877"/>
                </a:cubicBezTo>
                <a:cubicBezTo>
                  <a:pt x="4089042" y="2856608"/>
                  <a:pt x="4102510" y="2848179"/>
                  <a:pt x="4021680" y="2813538"/>
                </a:cubicBezTo>
                <a:cubicBezTo>
                  <a:pt x="4004643" y="2806236"/>
                  <a:pt x="3986511" y="2801815"/>
                  <a:pt x="3968926" y="2795954"/>
                </a:cubicBezTo>
                <a:cubicBezTo>
                  <a:pt x="3957203" y="2825262"/>
                  <a:pt x="3943039" y="2853707"/>
                  <a:pt x="3933756" y="2883877"/>
                </a:cubicBezTo>
                <a:cubicBezTo>
                  <a:pt x="3919541" y="2930075"/>
                  <a:pt x="3913872" y="2978699"/>
                  <a:pt x="3898587" y="3024554"/>
                </a:cubicBezTo>
                <a:lnTo>
                  <a:pt x="3863418" y="3130061"/>
                </a:lnTo>
                <a:cubicBezTo>
                  <a:pt x="3772229" y="3099665"/>
                  <a:pt x="3746603" y="3099600"/>
                  <a:pt x="3669987" y="3042138"/>
                </a:cubicBezTo>
                <a:cubicBezTo>
                  <a:pt x="3564611" y="2963106"/>
                  <a:pt x="3670278" y="3007065"/>
                  <a:pt x="3564480" y="2971800"/>
                </a:cubicBezTo>
                <a:cubicBezTo>
                  <a:pt x="3475538" y="2989588"/>
                  <a:pt x="3478247" y="2972138"/>
                  <a:pt x="3423803" y="3042138"/>
                </a:cubicBezTo>
                <a:cubicBezTo>
                  <a:pt x="3397853" y="3075503"/>
                  <a:pt x="3353464" y="3147646"/>
                  <a:pt x="3353464" y="3147646"/>
                </a:cubicBezTo>
                <a:cubicBezTo>
                  <a:pt x="3330018" y="3141784"/>
                  <a:pt x="3303620" y="3142870"/>
                  <a:pt x="3283126" y="3130061"/>
                </a:cubicBezTo>
                <a:cubicBezTo>
                  <a:pt x="3092394" y="3010853"/>
                  <a:pt x="3304219" y="3090201"/>
                  <a:pt x="3160033" y="3042138"/>
                </a:cubicBezTo>
                <a:cubicBezTo>
                  <a:pt x="3148310" y="3024553"/>
                  <a:pt x="3141367" y="3002586"/>
                  <a:pt x="3124864" y="2989384"/>
                </a:cubicBezTo>
                <a:cubicBezTo>
                  <a:pt x="3110390" y="2977805"/>
                  <a:pt x="3089147" y="2979102"/>
                  <a:pt x="3072110" y="2971800"/>
                </a:cubicBezTo>
                <a:cubicBezTo>
                  <a:pt x="3048016" y="2961474"/>
                  <a:pt x="3025218" y="2948354"/>
                  <a:pt x="3001772" y="2936631"/>
                </a:cubicBezTo>
                <a:cubicBezTo>
                  <a:pt x="2888567" y="3106436"/>
                  <a:pt x="3057662" y="2838290"/>
                  <a:pt x="2949018" y="3077308"/>
                </a:cubicBezTo>
                <a:cubicBezTo>
                  <a:pt x="2857757" y="3278083"/>
                  <a:pt x="2910553" y="3099835"/>
                  <a:pt x="2808341" y="3253154"/>
                </a:cubicBezTo>
                <a:lnTo>
                  <a:pt x="2773172" y="3305908"/>
                </a:lnTo>
                <a:cubicBezTo>
                  <a:pt x="2779033" y="3364523"/>
                  <a:pt x="2786559" y="3422996"/>
                  <a:pt x="2790756" y="3481754"/>
                </a:cubicBezTo>
                <a:cubicBezTo>
                  <a:pt x="2798285" y="3587156"/>
                  <a:pt x="2798322" y="3693083"/>
                  <a:pt x="2808341" y="3798277"/>
                </a:cubicBezTo>
                <a:cubicBezTo>
                  <a:pt x="2810098" y="3816729"/>
                  <a:pt x="2821758" y="3832970"/>
                  <a:pt x="2825926" y="3851031"/>
                </a:cubicBezTo>
                <a:cubicBezTo>
                  <a:pt x="2839367" y="3909276"/>
                  <a:pt x="2861095" y="4026877"/>
                  <a:pt x="2861095" y="4026877"/>
                </a:cubicBezTo>
                <a:cubicBezTo>
                  <a:pt x="2866957" y="4155831"/>
                  <a:pt x="2868780" y="4285031"/>
                  <a:pt x="2878680" y="4413738"/>
                </a:cubicBezTo>
                <a:cubicBezTo>
                  <a:pt x="2880534" y="4437835"/>
                  <a:pt x="2886744" y="4461863"/>
                  <a:pt x="2896264" y="4484077"/>
                </a:cubicBezTo>
                <a:cubicBezTo>
                  <a:pt x="2921245" y="4542367"/>
                  <a:pt x="2931695" y="4528366"/>
                  <a:pt x="2966603" y="4572000"/>
                </a:cubicBezTo>
                <a:cubicBezTo>
                  <a:pt x="2979805" y="4588503"/>
                  <a:pt x="3022761" y="4622285"/>
                  <a:pt x="3001772" y="4624754"/>
                </a:cubicBezTo>
                <a:cubicBezTo>
                  <a:pt x="2891012" y="4637784"/>
                  <a:pt x="2779033" y="4613031"/>
                  <a:pt x="2667664" y="4607169"/>
                </a:cubicBezTo>
                <a:cubicBezTo>
                  <a:pt x="2650079" y="4601307"/>
                  <a:pt x="2631489" y="4597874"/>
                  <a:pt x="2614910" y="4589584"/>
                </a:cubicBezTo>
                <a:cubicBezTo>
                  <a:pt x="2596007" y="4580133"/>
                  <a:pt x="2583236" y="4555921"/>
                  <a:pt x="2562156" y="4554415"/>
                </a:cubicBezTo>
                <a:cubicBezTo>
                  <a:pt x="2497578" y="4549802"/>
                  <a:pt x="2433203" y="4566138"/>
                  <a:pt x="2368726" y="4572000"/>
                </a:cubicBezTo>
                <a:cubicBezTo>
                  <a:pt x="2351141" y="4583723"/>
                  <a:pt x="2334875" y="4597718"/>
                  <a:pt x="2315972" y="4607169"/>
                </a:cubicBezTo>
                <a:cubicBezTo>
                  <a:pt x="2275772" y="4627269"/>
                  <a:pt x="2215432" y="4632304"/>
                  <a:pt x="2175295" y="4642338"/>
                </a:cubicBezTo>
                <a:cubicBezTo>
                  <a:pt x="2157313" y="4646834"/>
                  <a:pt x="2140523" y="4655427"/>
                  <a:pt x="2122541" y="4659923"/>
                </a:cubicBezTo>
                <a:cubicBezTo>
                  <a:pt x="2093545" y="4667172"/>
                  <a:pt x="2063926" y="4671646"/>
                  <a:pt x="2034618" y="4677508"/>
                </a:cubicBezTo>
                <a:cubicBezTo>
                  <a:pt x="2028756" y="4659923"/>
                  <a:pt x="2006259" y="4639837"/>
                  <a:pt x="2017033" y="4624754"/>
                </a:cubicBezTo>
                <a:cubicBezTo>
                  <a:pt x="2041601" y="4590359"/>
                  <a:pt x="2122541" y="4554415"/>
                  <a:pt x="2087372" y="4572000"/>
                </a:cubicBezTo>
                <a:close/>
              </a:path>
            </a:pathLst>
          </a:custGeom>
          <a:solidFill>
            <a:srgbClr val="01210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ightning Bolt 5">
            <a:extLst>
              <a:ext uri="{FF2B5EF4-FFF2-40B4-BE49-F238E27FC236}">
                <a16:creationId xmlns:a16="http://schemas.microsoft.com/office/drawing/2014/main" xmlns="" id="{251CDBA7-C4C8-4732-A22B-E6F2E74EDAAC}"/>
              </a:ext>
            </a:extLst>
          </p:cNvPr>
          <p:cNvSpPr/>
          <p:nvPr/>
        </p:nvSpPr>
        <p:spPr>
          <a:xfrm>
            <a:off x="234462" y="242176"/>
            <a:ext cx="703384" cy="914400"/>
          </a:xfrm>
          <a:prstGeom prst="lightningBol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50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0.54857 0.0877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22" y="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7C1534C9-83CF-4CE7-B2BF-F7D42FF8D8F2}"/>
              </a:ext>
            </a:extLst>
          </p:cNvPr>
          <p:cNvSpPr/>
          <p:nvPr/>
        </p:nvSpPr>
        <p:spPr>
          <a:xfrm>
            <a:off x="5673969" y="-195832"/>
            <a:ext cx="6894287" cy="6212115"/>
          </a:xfrm>
          <a:custGeom>
            <a:avLst/>
            <a:gdLst>
              <a:gd name="connsiteX0" fmla="*/ 1480457 w 4325257"/>
              <a:gd name="connsiteY0" fmla="*/ 3730171 h 3802743"/>
              <a:gd name="connsiteX1" fmla="*/ 1451428 w 4325257"/>
              <a:gd name="connsiteY1" fmla="*/ 3483428 h 3802743"/>
              <a:gd name="connsiteX2" fmla="*/ 1436914 w 4325257"/>
              <a:gd name="connsiteY2" fmla="*/ 2757714 h 3802743"/>
              <a:gd name="connsiteX3" fmla="*/ 1393371 w 4325257"/>
              <a:gd name="connsiteY3" fmla="*/ 2598057 h 3802743"/>
              <a:gd name="connsiteX4" fmla="*/ 1364342 w 4325257"/>
              <a:gd name="connsiteY4" fmla="*/ 2075543 h 3802743"/>
              <a:gd name="connsiteX5" fmla="*/ 1349828 w 4325257"/>
              <a:gd name="connsiteY5" fmla="*/ 2032000 h 3802743"/>
              <a:gd name="connsiteX6" fmla="*/ 1320800 w 4325257"/>
              <a:gd name="connsiteY6" fmla="*/ 1872343 h 3802743"/>
              <a:gd name="connsiteX7" fmla="*/ 1248228 w 4325257"/>
              <a:gd name="connsiteY7" fmla="*/ 1886857 h 3802743"/>
              <a:gd name="connsiteX8" fmla="*/ 1161142 w 4325257"/>
              <a:gd name="connsiteY8" fmla="*/ 1944914 h 3802743"/>
              <a:gd name="connsiteX9" fmla="*/ 1117600 w 4325257"/>
              <a:gd name="connsiteY9" fmla="*/ 1973943 h 3802743"/>
              <a:gd name="connsiteX10" fmla="*/ 1074057 w 4325257"/>
              <a:gd name="connsiteY10" fmla="*/ 1988457 h 3802743"/>
              <a:gd name="connsiteX11" fmla="*/ 986971 w 4325257"/>
              <a:gd name="connsiteY11" fmla="*/ 2032000 h 3802743"/>
              <a:gd name="connsiteX12" fmla="*/ 725714 w 4325257"/>
              <a:gd name="connsiteY12" fmla="*/ 2017485 h 3802743"/>
              <a:gd name="connsiteX13" fmla="*/ 682171 w 4325257"/>
              <a:gd name="connsiteY13" fmla="*/ 2002971 h 3802743"/>
              <a:gd name="connsiteX14" fmla="*/ 595085 w 4325257"/>
              <a:gd name="connsiteY14" fmla="*/ 1944914 h 3802743"/>
              <a:gd name="connsiteX15" fmla="*/ 580571 w 4325257"/>
              <a:gd name="connsiteY15" fmla="*/ 1901371 h 3802743"/>
              <a:gd name="connsiteX16" fmla="*/ 566057 w 4325257"/>
              <a:gd name="connsiteY16" fmla="*/ 1828800 h 3802743"/>
              <a:gd name="connsiteX17" fmla="*/ 522514 w 4325257"/>
              <a:gd name="connsiteY17" fmla="*/ 1857828 h 3802743"/>
              <a:gd name="connsiteX18" fmla="*/ 464457 w 4325257"/>
              <a:gd name="connsiteY18" fmla="*/ 1872343 h 3802743"/>
              <a:gd name="connsiteX19" fmla="*/ 362857 w 4325257"/>
              <a:gd name="connsiteY19" fmla="*/ 1915885 h 3802743"/>
              <a:gd name="connsiteX20" fmla="*/ 58057 w 4325257"/>
              <a:gd name="connsiteY20" fmla="*/ 1901371 h 3802743"/>
              <a:gd name="connsiteX21" fmla="*/ 14514 w 4325257"/>
              <a:gd name="connsiteY21" fmla="*/ 1886857 h 3802743"/>
              <a:gd name="connsiteX22" fmla="*/ 0 w 4325257"/>
              <a:gd name="connsiteY22" fmla="*/ 1843314 h 3802743"/>
              <a:gd name="connsiteX23" fmla="*/ 14514 w 4325257"/>
              <a:gd name="connsiteY23" fmla="*/ 1596571 h 3802743"/>
              <a:gd name="connsiteX24" fmla="*/ 43542 w 4325257"/>
              <a:gd name="connsiteY24" fmla="*/ 1538514 h 3802743"/>
              <a:gd name="connsiteX25" fmla="*/ 72571 w 4325257"/>
              <a:gd name="connsiteY25" fmla="*/ 1451428 h 3802743"/>
              <a:gd name="connsiteX26" fmla="*/ 101600 w 4325257"/>
              <a:gd name="connsiteY26" fmla="*/ 1320800 h 3802743"/>
              <a:gd name="connsiteX27" fmla="*/ 116114 w 4325257"/>
              <a:gd name="connsiteY27" fmla="*/ 1262743 h 3802743"/>
              <a:gd name="connsiteX28" fmla="*/ 130628 w 4325257"/>
              <a:gd name="connsiteY28" fmla="*/ 1190171 h 3802743"/>
              <a:gd name="connsiteX29" fmla="*/ 275771 w 4325257"/>
              <a:gd name="connsiteY29" fmla="*/ 1204685 h 3802743"/>
              <a:gd name="connsiteX30" fmla="*/ 319314 w 4325257"/>
              <a:gd name="connsiteY30" fmla="*/ 1233714 h 3802743"/>
              <a:gd name="connsiteX31" fmla="*/ 333828 w 4325257"/>
              <a:gd name="connsiteY31" fmla="*/ 1190171 h 3802743"/>
              <a:gd name="connsiteX32" fmla="*/ 348342 w 4325257"/>
              <a:gd name="connsiteY32" fmla="*/ 1016000 h 3802743"/>
              <a:gd name="connsiteX33" fmla="*/ 391885 w 4325257"/>
              <a:gd name="connsiteY33" fmla="*/ 1030514 h 3802743"/>
              <a:gd name="connsiteX34" fmla="*/ 449942 w 4325257"/>
              <a:gd name="connsiteY34" fmla="*/ 1074057 h 3802743"/>
              <a:gd name="connsiteX35" fmla="*/ 551542 w 4325257"/>
              <a:gd name="connsiteY35" fmla="*/ 1132114 h 3802743"/>
              <a:gd name="connsiteX36" fmla="*/ 580571 w 4325257"/>
              <a:gd name="connsiteY36" fmla="*/ 1088571 h 3802743"/>
              <a:gd name="connsiteX37" fmla="*/ 624114 w 4325257"/>
              <a:gd name="connsiteY37" fmla="*/ 1045028 h 3802743"/>
              <a:gd name="connsiteX38" fmla="*/ 638628 w 4325257"/>
              <a:gd name="connsiteY38" fmla="*/ 914400 h 3802743"/>
              <a:gd name="connsiteX39" fmla="*/ 667657 w 4325257"/>
              <a:gd name="connsiteY39" fmla="*/ 827314 h 3802743"/>
              <a:gd name="connsiteX40" fmla="*/ 696685 w 4325257"/>
              <a:gd name="connsiteY40" fmla="*/ 711200 h 3802743"/>
              <a:gd name="connsiteX41" fmla="*/ 740228 w 4325257"/>
              <a:gd name="connsiteY41" fmla="*/ 667657 h 3802743"/>
              <a:gd name="connsiteX42" fmla="*/ 783771 w 4325257"/>
              <a:gd name="connsiteY42" fmla="*/ 682171 h 3802743"/>
              <a:gd name="connsiteX43" fmla="*/ 856342 w 4325257"/>
              <a:gd name="connsiteY43" fmla="*/ 740228 h 3802743"/>
              <a:gd name="connsiteX44" fmla="*/ 885371 w 4325257"/>
              <a:gd name="connsiteY44" fmla="*/ 653143 h 3802743"/>
              <a:gd name="connsiteX45" fmla="*/ 928914 w 4325257"/>
              <a:gd name="connsiteY45" fmla="*/ 551543 h 3802743"/>
              <a:gd name="connsiteX46" fmla="*/ 972457 w 4325257"/>
              <a:gd name="connsiteY46" fmla="*/ 522514 h 3802743"/>
              <a:gd name="connsiteX47" fmla="*/ 1103085 w 4325257"/>
              <a:gd name="connsiteY47" fmla="*/ 537028 h 3802743"/>
              <a:gd name="connsiteX48" fmla="*/ 1132114 w 4325257"/>
              <a:gd name="connsiteY48" fmla="*/ 580571 h 3802743"/>
              <a:gd name="connsiteX49" fmla="*/ 1175657 w 4325257"/>
              <a:gd name="connsiteY49" fmla="*/ 609600 h 3802743"/>
              <a:gd name="connsiteX50" fmla="*/ 1190171 w 4325257"/>
              <a:gd name="connsiteY50" fmla="*/ 653143 h 3802743"/>
              <a:gd name="connsiteX51" fmla="*/ 1277257 w 4325257"/>
              <a:gd name="connsiteY51" fmla="*/ 638628 h 3802743"/>
              <a:gd name="connsiteX52" fmla="*/ 1320800 w 4325257"/>
              <a:gd name="connsiteY52" fmla="*/ 624114 h 3802743"/>
              <a:gd name="connsiteX53" fmla="*/ 1378857 w 4325257"/>
              <a:gd name="connsiteY53" fmla="*/ 537028 h 3802743"/>
              <a:gd name="connsiteX54" fmla="*/ 1436914 w 4325257"/>
              <a:gd name="connsiteY54" fmla="*/ 435428 h 3802743"/>
              <a:gd name="connsiteX55" fmla="*/ 1538514 w 4325257"/>
              <a:gd name="connsiteY55" fmla="*/ 377371 h 3802743"/>
              <a:gd name="connsiteX56" fmla="*/ 1596571 w 4325257"/>
              <a:gd name="connsiteY56" fmla="*/ 420914 h 3802743"/>
              <a:gd name="connsiteX57" fmla="*/ 1683657 w 4325257"/>
              <a:gd name="connsiteY57" fmla="*/ 493485 h 3802743"/>
              <a:gd name="connsiteX58" fmla="*/ 1756228 w 4325257"/>
              <a:gd name="connsiteY58" fmla="*/ 566057 h 3802743"/>
              <a:gd name="connsiteX59" fmla="*/ 1785257 w 4325257"/>
              <a:gd name="connsiteY59" fmla="*/ 478971 h 3802743"/>
              <a:gd name="connsiteX60" fmla="*/ 1814285 w 4325257"/>
              <a:gd name="connsiteY60" fmla="*/ 435428 h 3802743"/>
              <a:gd name="connsiteX61" fmla="*/ 1828800 w 4325257"/>
              <a:gd name="connsiteY61" fmla="*/ 391885 h 3802743"/>
              <a:gd name="connsiteX62" fmla="*/ 1872342 w 4325257"/>
              <a:gd name="connsiteY62" fmla="*/ 348343 h 3802743"/>
              <a:gd name="connsiteX63" fmla="*/ 1944914 w 4325257"/>
              <a:gd name="connsiteY63" fmla="*/ 275771 h 3802743"/>
              <a:gd name="connsiteX64" fmla="*/ 2046514 w 4325257"/>
              <a:gd name="connsiteY64" fmla="*/ 290285 h 3802743"/>
              <a:gd name="connsiteX65" fmla="*/ 2090057 w 4325257"/>
              <a:gd name="connsiteY65" fmla="*/ 304800 h 3802743"/>
              <a:gd name="connsiteX66" fmla="*/ 2104571 w 4325257"/>
              <a:gd name="connsiteY66" fmla="*/ 246743 h 3802743"/>
              <a:gd name="connsiteX67" fmla="*/ 2133600 w 4325257"/>
              <a:gd name="connsiteY67" fmla="*/ 188685 h 3802743"/>
              <a:gd name="connsiteX68" fmla="*/ 2191657 w 4325257"/>
              <a:gd name="connsiteY68" fmla="*/ 101600 h 3802743"/>
              <a:gd name="connsiteX69" fmla="*/ 2249714 w 4325257"/>
              <a:gd name="connsiteY69" fmla="*/ 14514 h 3802743"/>
              <a:gd name="connsiteX70" fmla="*/ 2293257 w 4325257"/>
              <a:gd name="connsiteY70" fmla="*/ 0 h 3802743"/>
              <a:gd name="connsiteX71" fmla="*/ 2423885 w 4325257"/>
              <a:gd name="connsiteY71" fmla="*/ 14514 h 3802743"/>
              <a:gd name="connsiteX72" fmla="*/ 2467428 w 4325257"/>
              <a:gd name="connsiteY72" fmla="*/ 29028 h 3802743"/>
              <a:gd name="connsiteX73" fmla="*/ 2496457 w 4325257"/>
              <a:gd name="connsiteY73" fmla="*/ 116114 h 3802743"/>
              <a:gd name="connsiteX74" fmla="*/ 2525485 w 4325257"/>
              <a:gd name="connsiteY74" fmla="*/ 159657 h 3802743"/>
              <a:gd name="connsiteX75" fmla="*/ 2641600 w 4325257"/>
              <a:gd name="connsiteY75" fmla="*/ 145143 h 3802743"/>
              <a:gd name="connsiteX76" fmla="*/ 2685142 w 4325257"/>
              <a:gd name="connsiteY76" fmla="*/ 130628 h 3802743"/>
              <a:gd name="connsiteX77" fmla="*/ 2801257 w 4325257"/>
              <a:gd name="connsiteY77" fmla="*/ 145143 h 3802743"/>
              <a:gd name="connsiteX78" fmla="*/ 2844800 w 4325257"/>
              <a:gd name="connsiteY78" fmla="*/ 159657 h 3802743"/>
              <a:gd name="connsiteX79" fmla="*/ 2931885 w 4325257"/>
              <a:gd name="connsiteY79" fmla="*/ 203200 h 3802743"/>
              <a:gd name="connsiteX80" fmla="*/ 2989942 w 4325257"/>
              <a:gd name="connsiteY80" fmla="*/ 304800 h 3802743"/>
              <a:gd name="connsiteX81" fmla="*/ 3062514 w 4325257"/>
              <a:gd name="connsiteY81" fmla="*/ 420914 h 3802743"/>
              <a:gd name="connsiteX82" fmla="*/ 3207657 w 4325257"/>
              <a:gd name="connsiteY82" fmla="*/ 391885 h 3802743"/>
              <a:gd name="connsiteX83" fmla="*/ 3280228 w 4325257"/>
              <a:gd name="connsiteY83" fmla="*/ 406400 h 3802743"/>
              <a:gd name="connsiteX84" fmla="*/ 3323771 w 4325257"/>
              <a:gd name="connsiteY84" fmla="*/ 449943 h 3802743"/>
              <a:gd name="connsiteX85" fmla="*/ 3367314 w 4325257"/>
              <a:gd name="connsiteY85" fmla="*/ 566057 h 3802743"/>
              <a:gd name="connsiteX86" fmla="*/ 3396342 w 4325257"/>
              <a:gd name="connsiteY86" fmla="*/ 609600 h 3802743"/>
              <a:gd name="connsiteX87" fmla="*/ 3497942 w 4325257"/>
              <a:gd name="connsiteY87" fmla="*/ 595085 h 3802743"/>
              <a:gd name="connsiteX88" fmla="*/ 3541485 w 4325257"/>
              <a:gd name="connsiteY88" fmla="*/ 580571 h 3802743"/>
              <a:gd name="connsiteX89" fmla="*/ 3628571 w 4325257"/>
              <a:gd name="connsiteY89" fmla="*/ 595085 h 3802743"/>
              <a:gd name="connsiteX90" fmla="*/ 3715657 w 4325257"/>
              <a:gd name="connsiteY90" fmla="*/ 667657 h 3802743"/>
              <a:gd name="connsiteX91" fmla="*/ 3744685 w 4325257"/>
              <a:gd name="connsiteY91" fmla="*/ 783771 h 3802743"/>
              <a:gd name="connsiteX92" fmla="*/ 3846285 w 4325257"/>
              <a:gd name="connsiteY92" fmla="*/ 841828 h 3802743"/>
              <a:gd name="connsiteX93" fmla="*/ 3904342 w 4325257"/>
              <a:gd name="connsiteY93" fmla="*/ 885371 h 3802743"/>
              <a:gd name="connsiteX94" fmla="*/ 3962400 w 4325257"/>
              <a:gd name="connsiteY94" fmla="*/ 899885 h 3802743"/>
              <a:gd name="connsiteX95" fmla="*/ 4049485 w 4325257"/>
              <a:gd name="connsiteY95" fmla="*/ 972457 h 3802743"/>
              <a:gd name="connsiteX96" fmla="*/ 4107542 w 4325257"/>
              <a:gd name="connsiteY96" fmla="*/ 1059543 h 3802743"/>
              <a:gd name="connsiteX97" fmla="*/ 4107542 w 4325257"/>
              <a:gd name="connsiteY97" fmla="*/ 1306285 h 3802743"/>
              <a:gd name="connsiteX98" fmla="*/ 4165600 w 4325257"/>
              <a:gd name="connsiteY98" fmla="*/ 1364343 h 3802743"/>
              <a:gd name="connsiteX99" fmla="*/ 4180114 w 4325257"/>
              <a:gd name="connsiteY99" fmla="*/ 1407885 h 3802743"/>
              <a:gd name="connsiteX100" fmla="*/ 4238171 w 4325257"/>
              <a:gd name="connsiteY100" fmla="*/ 1480457 h 3802743"/>
              <a:gd name="connsiteX101" fmla="*/ 4281714 w 4325257"/>
              <a:gd name="connsiteY101" fmla="*/ 1509485 h 3802743"/>
              <a:gd name="connsiteX102" fmla="*/ 4325257 w 4325257"/>
              <a:gd name="connsiteY102" fmla="*/ 1553028 h 3802743"/>
              <a:gd name="connsiteX103" fmla="*/ 4238171 w 4325257"/>
              <a:gd name="connsiteY103" fmla="*/ 1625600 h 3802743"/>
              <a:gd name="connsiteX104" fmla="*/ 4194628 w 4325257"/>
              <a:gd name="connsiteY104" fmla="*/ 1640114 h 3802743"/>
              <a:gd name="connsiteX105" fmla="*/ 4064000 w 4325257"/>
              <a:gd name="connsiteY105" fmla="*/ 1712685 h 3802743"/>
              <a:gd name="connsiteX106" fmla="*/ 3802742 w 4325257"/>
              <a:gd name="connsiteY106" fmla="*/ 1698171 h 3802743"/>
              <a:gd name="connsiteX107" fmla="*/ 3701142 w 4325257"/>
              <a:gd name="connsiteY107" fmla="*/ 1698171 h 3802743"/>
              <a:gd name="connsiteX108" fmla="*/ 3686628 w 4325257"/>
              <a:gd name="connsiteY108" fmla="*/ 1741714 h 3802743"/>
              <a:gd name="connsiteX109" fmla="*/ 3672114 w 4325257"/>
              <a:gd name="connsiteY109" fmla="*/ 1930400 h 3802743"/>
              <a:gd name="connsiteX110" fmla="*/ 3628571 w 4325257"/>
              <a:gd name="connsiteY110" fmla="*/ 1959428 h 3802743"/>
              <a:gd name="connsiteX111" fmla="*/ 3468914 w 4325257"/>
              <a:gd name="connsiteY111" fmla="*/ 1944914 h 3802743"/>
              <a:gd name="connsiteX112" fmla="*/ 3396342 w 4325257"/>
              <a:gd name="connsiteY112" fmla="*/ 1930400 h 3802743"/>
              <a:gd name="connsiteX113" fmla="*/ 3294742 w 4325257"/>
              <a:gd name="connsiteY113" fmla="*/ 1959428 h 3802743"/>
              <a:gd name="connsiteX114" fmla="*/ 3251200 w 4325257"/>
              <a:gd name="connsiteY114" fmla="*/ 2104571 h 3802743"/>
              <a:gd name="connsiteX115" fmla="*/ 3236685 w 4325257"/>
              <a:gd name="connsiteY115" fmla="*/ 2220685 h 3802743"/>
              <a:gd name="connsiteX116" fmla="*/ 3207657 w 4325257"/>
              <a:gd name="connsiteY116" fmla="*/ 2264228 h 3802743"/>
              <a:gd name="connsiteX117" fmla="*/ 3149600 w 4325257"/>
              <a:gd name="connsiteY117" fmla="*/ 2365828 h 3802743"/>
              <a:gd name="connsiteX118" fmla="*/ 3106057 w 4325257"/>
              <a:gd name="connsiteY118" fmla="*/ 2394857 h 3802743"/>
              <a:gd name="connsiteX119" fmla="*/ 2960914 w 4325257"/>
              <a:gd name="connsiteY119" fmla="*/ 2365828 h 3802743"/>
              <a:gd name="connsiteX120" fmla="*/ 2917371 w 4325257"/>
              <a:gd name="connsiteY120" fmla="*/ 2336800 h 3802743"/>
              <a:gd name="connsiteX121" fmla="*/ 2873828 w 4325257"/>
              <a:gd name="connsiteY121" fmla="*/ 2293257 h 3802743"/>
              <a:gd name="connsiteX122" fmla="*/ 2830285 w 4325257"/>
              <a:gd name="connsiteY122" fmla="*/ 2278743 h 3802743"/>
              <a:gd name="connsiteX123" fmla="*/ 2772228 w 4325257"/>
              <a:gd name="connsiteY123" fmla="*/ 2235200 h 3802743"/>
              <a:gd name="connsiteX124" fmla="*/ 2685142 w 4325257"/>
              <a:gd name="connsiteY124" fmla="*/ 2177143 h 3802743"/>
              <a:gd name="connsiteX125" fmla="*/ 2627085 w 4325257"/>
              <a:gd name="connsiteY125" fmla="*/ 2133600 h 3802743"/>
              <a:gd name="connsiteX126" fmla="*/ 2583542 w 4325257"/>
              <a:gd name="connsiteY126" fmla="*/ 2162628 h 3802743"/>
              <a:gd name="connsiteX127" fmla="*/ 2569028 w 4325257"/>
              <a:gd name="connsiteY127" fmla="*/ 2206171 h 3802743"/>
              <a:gd name="connsiteX128" fmla="*/ 2540000 w 4325257"/>
              <a:gd name="connsiteY128" fmla="*/ 2249714 h 3802743"/>
              <a:gd name="connsiteX129" fmla="*/ 2525485 w 4325257"/>
              <a:gd name="connsiteY129" fmla="*/ 2307771 h 3802743"/>
              <a:gd name="connsiteX130" fmla="*/ 2467428 w 4325257"/>
              <a:gd name="connsiteY130" fmla="*/ 2394857 h 3802743"/>
              <a:gd name="connsiteX131" fmla="*/ 2365828 w 4325257"/>
              <a:gd name="connsiteY131" fmla="*/ 2380343 h 3802743"/>
              <a:gd name="connsiteX132" fmla="*/ 2322285 w 4325257"/>
              <a:gd name="connsiteY132" fmla="*/ 2351314 h 3802743"/>
              <a:gd name="connsiteX133" fmla="*/ 2278742 w 4325257"/>
              <a:gd name="connsiteY133" fmla="*/ 2336800 h 3802743"/>
              <a:gd name="connsiteX134" fmla="*/ 2235200 w 4325257"/>
              <a:gd name="connsiteY134" fmla="*/ 2307771 h 3802743"/>
              <a:gd name="connsiteX135" fmla="*/ 2278742 w 4325257"/>
              <a:gd name="connsiteY135" fmla="*/ 2496457 h 3802743"/>
              <a:gd name="connsiteX136" fmla="*/ 2293257 w 4325257"/>
              <a:gd name="connsiteY136" fmla="*/ 2612571 h 3802743"/>
              <a:gd name="connsiteX137" fmla="*/ 2307771 w 4325257"/>
              <a:gd name="connsiteY137" fmla="*/ 2670628 h 3802743"/>
              <a:gd name="connsiteX138" fmla="*/ 2336800 w 4325257"/>
              <a:gd name="connsiteY138" fmla="*/ 2786743 h 3802743"/>
              <a:gd name="connsiteX139" fmla="*/ 2365828 w 4325257"/>
              <a:gd name="connsiteY139" fmla="*/ 2975428 h 3802743"/>
              <a:gd name="connsiteX140" fmla="*/ 2394857 w 4325257"/>
              <a:gd name="connsiteY140" fmla="*/ 3033485 h 3802743"/>
              <a:gd name="connsiteX141" fmla="*/ 2409371 w 4325257"/>
              <a:gd name="connsiteY141" fmla="*/ 3135085 h 3802743"/>
              <a:gd name="connsiteX142" fmla="*/ 2423885 w 4325257"/>
              <a:gd name="connsiteY142" fmla="*/ 3207657 h 3802743"/>
              <a:gd name="connsiteX143" fmla="*/ 2467428 w 4325257"/>
              <a:gd name="connsiteY143" fmla="*/ 3381828 h 3802743"/>
              <a:gd name="connsiteX144" fmla="*/ 2481942 w 4325257"/>
              <a:gd name="connsiteY144" fmla="*/ 3439885 h 3802743"/>
              <a:gd name="connsiteX145" fmla="*/ 2496457 w 4325257"/>
              <a:gd name="connsiteY145" fmla="*/ 3526971 h 3802743"/>
              <a:gd name="connsiteX146" fmla="*/ 2554514 w 4325257"/>
              <a:gd name="connsiteY146" fmla="*/ 3570514 h 3802743"/>
              <a:gd name="connsiteX147" fmla="*/ 2612571 w 4325257"/>
              <a:gd name="connsiteY147" fmla="*/ 3657600 h 3802743"/>
              <a:gd name="connsiteX148" fmla="*/ 2685142 w 4325257"/>
              <a:gd name="connsiteY148" fmla="*/ 3744685 h 3802743"/>
              <a:gd name="connsiteX149" fmla="*/ 2699657 w 4325257"/>
              <a:gd name="connsiteY149" fmla="*/ 3788228 h 3802743"/>
              <a:gd name="connsiteX150" fmla="*/ 2540000 w 4325257"/>
              <a:gd name="connsiteY150" fmla="*/ 3744685 h 3802743"/>
              <a:gd name="connsiteX151" fmla="*/ 2496457 w 4325257"/>
              <a:gd name="connsiteY151" fmla="*/ 3730171 h 3802743"/>
              <a:gd name="connsiteX152" fmla="*/ 2452914 w 4325257"/>
              <a:gd name="connsiteY152" fmla="*/ 3715657 h 3802743"/>
              <a:gd name="connsiteX153" fmla="*/ 2322285 w 4325257"/>
              <a:gd name="connsiteY153" fmla="*/ 3657600 h 3802743"/>
              <a:gd name="connsiteX154" fmla="*/ 2278742 w 4325257"/>
              <a:gd name="connsiteY154" fmla="*/ 3643085 h 3802743"/>
              <a:gd name="connsiteX155" fmla="*/ 2104571 w 4325257"/>
              <a:gd name="connsiteY155" fmla="*/ 3614057 h 3802743"/>
              <a:gd name="connsiteX156" fmla="*/ 1915885 w 4325257"/>
              <a:gd name="connsiteY156" fmla="*/ 3643085 h 3802743"/>
              <a:gd name="connsiteX157" fmla="*/ 1828800 w 4325257"/>
              <a:gd name="connsiteY157" fmla="*/ 3715657 h 3802743"/>
              <a:gd name="connsiteX158" fmla="*/ 1785257 w 4325257"/>
              <a:gd name="connsiteY158" fmla="*/ 3730171 h 3802743"/>
              <a:gd name="connsiteX159" fmla="*/ 1741714 w 4325257"/>
              <a:gd name="connsiteY159" fmla="*/ 3759200 h 3802743"/>
              <a:gd name="connsiteX160" fmla="*/ 1611085 w 4325257"/>
              <a:gd name="connsiteY160" fmla="*/ 3802743 h 3802743"/>
              <a:gd name="connsiteX161" fmla="*/ 1480457 w 4325257"/>
              <a:gd name="connsiteY161" fmla="*/ 3788228 h 3802743"/>
              <a:gd name="connsiteX162" fmla="*/ 1465942 w 4325257"/>
              <a:gd name="connsiteY162" fmla="*/ 3744685 h 3802743"/>
              <a:gd name="connsiteX163" fmla="*/ 1451428 w 4325257"/>
              <a:gd name="connsiteY163" fmla="*/ 3686628 h 3802743"/>
              <a:gd name="connsiteX164" fmla="*/ 1465942 w 4325257"/>
              <a:gd name="connsiteY164" fmla="*/ 3367314 h 380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4325257" h="3802743">
                <a:moveTo>
                  <a:pt x="1480457" y="3730171"/>
                </a:moveTo>
                <a:cubicBezTo>
                  <a:pt x="1398777" y="3594040"/>
                  <a:pt x="1451428" y="3713807"/>
                  <a:pt x="1451428" y="3483428"/>
                </a:cubicBezTo>
                <a:cubicBezTo>
                  <a:pt x="1451428" y="3241475"/>
                  <a:pt x="1449412" y="2999344"/>
                  <a:pt x="1436914" y="2757714"/>
                </a:cubicBezTo>
                <a:cubicBezTo>
                  <a:pt x="1434910" y="2718966"/>
                  <a:pt x="1408714" y="2644088"/>
                  <a:pt x="1393371" y="2598057"/>
                </a:cubicBezTo>
                <a:cubicBezTo>
                  <a:pt x="1389574" y="2495532"/>
                  <a:pt x="1389158" y="2224436"/>
                  <a:pt x="1364342" y="2075543"/>
                </a:cubicBezTo>
                <a:cubicBezTo>
                  <a:pt x="1361827" y="2060452"/>
                  <a:pt x="1353539" y="2046843"/>
                  <a:pt x="1349828" y="2032000"/>
                </a:cubicBezTo>
                <a:cubicBezTo>
                  <a:pt x="1339686" y="1991430"/>
                  <a:pt x="1327270" y="1911162"/>
                  <a:pt x="1320800" y="1872343"/>
                </a:cubicBezTo>
                <a:cubicBezTo>
                  <a:pt x="1296609" y="1877181"/>
                  <a:pt x="1270687" y="1876649"/>
                  <a:pt x="1248228" y="1886857"/>
                </a:cubicBezTo>
                <a:cubicBezTo>
                  <a:pt x="1216467" y="1901294"/>
                  <a:pt x="1190171" y="1925561"/>
                  <a:pt x="1161142" y="1944914"/>
                </a:cubicBezTo>
                <a:cubicBezTo>
                  <a:pt x="1146628" y="1954590"/>
                  <a:pt x="1134149" y="1968427"/>
                  <a:pt x="1117600" y="1973943"/>
                </a:cubicBezTo>
                <a:cubicBezTo>
                  <a:pt x="1103086" y="1978781"/>
                  <a:pt x="1087741" y="1981615"/>
                  <a:pt x="1074057" y="1988457"/>
                </a:cubicBezTo>
                <a:cubicBezTo>
                  <a:pt x="961503" y="2044733"/>
                  <a:pt x="1096425" y="1995514"/>
                  <a:pt x="986971" y="2032000"/>
                </a:cubicBezTo>
                <a:cubicBezTo>
                  <a:pt x="899885" y="2027162"/>
                  <a:pt x="812541" y="2025754"/>
                  <a:pt x="725714" y="2017485"/>
                </a:cubicBezTo>
                <a:cubicBezTo>
                  <a:pt x="710484" y="2016034"/>
                  <a:pt x="695545" y="2010401"/>
                  <a:pt x="682171" y="2002971"/>
                </a:cubicBezTo>
                <a:cubicBezTo>
                  <a:pt x="651673" y="1986028"/>
                  <a:pt x="595085" y="1944914"/>
                  <a:pt x="595085" y="1944914"/>
                </a:cubicBezTo>
                <a:cubicBezTo>
                  <a:pt x="590247" y="1930400"/>
                  <a:pt x="584282" y="1916214"/>
                  <a:pt x="580571" y="1901371"/>
                </a:cubicBezTo>
                <a:cubicBezTo>
                  <a:pt x="574588" y="1877438"/>
                  <a:pt x="585792" y="1843602"/>
                  <a:pt x="566057" y="1828800"/>
                </a:cubicBezTo>
                <a:cubicBezTo>
                  <a:pt x="552102" y="1818334"/>
                  <a:pt x="538547" y="1850956"/>
                  <a:pt x="522514" y="1857828"/>
                </a:cubicBezTo>
                <a:cubicBezTo>
                  <a:pt x="504179" y="1865686"/>
                  <a:pt x="483637" y="1866863"/>
                  <a:pt x="464457" y="1872343"/>
                </a:cubicBezTo>
                <a:cubicBezTo>
                  <a:pt x="414623" y="1886582"/>
                  <a:pt x="414467" y="1890080"/>
                  <a:pt x="362857" y="1915885"/>
                </a:cubicBezTo>
                <a:cubicBezTo>
                  <a:pt x="261257" y="1911047"/>
                  <a:pt x="159421" y="1909818"/>
                  <a:pt x="58057" y="1901371"/>
                </a:cubicBezTo>
                <a:cubicBezTo>
                  <a:pt x="42810" y="1900100"/>
                  <a:pt x="25332" y="1897675"/>
                  <a:pt x="14514" y="1886857"/>
                </a:cubicBezTo>
                <a:cubicBezTo>
                  <a:pt x="3696" y="1876039"/>
                  <a:pt x="4838" y="1857828"/>
                  <a:pt x="0" y="1843314"/>
                </a:cubicBezTo>
                <a:cubicBezTo>
                  <a:pt x="4838" y="1761066"/>
                  <a:pt x="2863" y="1678133"/>
                  <a:pt x="14514" y="1596571"/>
                </a:cubicBezTo>
                <a:cubicBezTo>
                  <a:pt x="17574" y="1575152"/>
                  <a:pt x="35506" y="1558603"/>
                  <a:pt x="43542" y="1538514"/>
                </a:cubicBezTo>
                <a:cubicBezTo>
                  <a:pt x="54906" y="1510104"/>
                  <a:pt x="62895" y="1480457"/>
                  <a:pt x="72571" y="1451428"/>
                </a:cubicBezTo>
                <a:cubicBezTo>
                  <a:pt x="100816" y="1366692"/>
                  <a:pt x="76058" y="1448509"/>
                  <a:pt x="101600" y="1320800"/>
                </a:cubicBezTo>
                <a:cubicBezTo>
                  <a:pt x="105512" y="1301239"/>
                  <a:pt x="111787" y="1282216"/>
                  <a:pt x="116114" y="1262743"/>
                </a:cubicBezTo>
                <a:cubicBezTo>
                  <a:pt x="121465" y="1238661"/>
                  <a:pt x="125790" y="1214362"/>
                  <a:pt x="130628" y="1190171"/>
                </a:cubicBezTo>
                <a:cubicBezTo>
                  <a:pt x="179009" y="1195009"/>
                  <a:pt x="228394" y="1193752"/>
                  <a:pt x="275771" y="1204685"/>
                </a:cubicBezTo>
                <a:cubicBezTo>
                  <a:pt x="292768" y="1208607"/>
                  <a:pt x="302391" y="1237945"/>
                  <a:pt x="319314" y="1233714"/>
                </a:cubicBezTo>
                <a:cubicBezTo>
                  <a:pt x="334157" y="1230003"/>
                  <a:pt x="328990" y="1204685"/>
                  <a:pt x="333828" y="1190171"/>
                </a:cubicBezTo>
                <a:cubicBezTo>
                  <a:pt x="338666" y="1132114"/>
                  <a:pt x="328433" y="1070751"/>
                  <a:pt x="348342" y="1016000"/>
                </a:cubicBezTo>
                <a:cubicBezTo>
                  <a:pt x="353570" y="1001622"/>
                  <a:pt x="378601" y="1022923"/>
                  <a:pt x="391885" y="1030514"/>
                </a:cubicBezTo>
                <a:cubicBezTo>
                  <a:pt x="412888" y="1042516"/>
                  <a:pt x="430257" y="1059997"/>
                  <a:pt x="449942" y="1074057"/>
                </a:cubicBezTo>
                <a:cubicBezTo>
                  <a:pt x="497807" y="1108246"/>
                  <a:pt x="494852" y="1103768"/>
                  <a:pt x="551542" y="1132114"/>
                </a:cubicBezTo>
                <a:cubicBezTo>
                  <a:pt x="561218" y="1117600"/>
                  <a:pt x="569404" y="1101972"/>
                  <a:pt x="580571" y="1088571"/>
                </a:cubicBezTo>
                <a:cubicBezTo>
                  <a:pt x="593712" y="1072802"/>
                  <a:pt x="617623" y="1064501"/>
                  <a:pt x="624114" y="1045028"/>
                </a:cubicBezTo>
                <a:cubicBezTo>
                  <a:pt x="637968" y="1003466"/>
                  <a:pt x="630036" y="957360"/>
                  <a:pt x="638628" y="914400"/>
                </a:cubicBezTo>
                <a:cubicBezTo>
                  <a:pt x="644629" y="884395"/>
                  <a:pt x="661656" y="857319"/>
                  <a:pt x="667657" y="827314"/>
                </a:cubicBezTo>
                <a:cubicBezTo>
                  <a:pt x="669750" y="816847"/>
                  <a:pt x="683934" y="730327"/>
                  <a:pt x="696685" y="711200"/>
                </a:cubicBezTo>
                <a:cubicBezTo>
                  <a:pt x="708071" y="694121"/>
                  <a:pt x="725714" y="682171"/>
                  <a:pt x="740228" y="667657"/>
                </a:cubicBezTo>
                <a:cubicBezTo>
                  <a:pt x="754742" y="672495"/>
                  <a:pt x="771824" y="672614"/>
                  <a:pt x="783771" y="682171"/>
                </a:cubicBezTo>
                <a:cubicBezTo>
                  <a:pt x="877560" y="757201"/>
                  <a:pt x="746897" y="703746"/>
                  <a:pt x="856342" y="740228"/>
                </a:cubicBezTo>
                <a:cubicBezTo>
                  <a:pt x="866018" y="711200"/>
                  <a:pt x="877950" y="682828"/>
                  <a:pt x="885371" y="653143"/>
                </a:cubicBezTo>
                <a:cubicBezTo>
                  <a:pt x="896475" y="608726"/>
                  <a:pt x="895501" y="584956"/>
                  <a:pt x="928914" y="551543"/>
                </a:cubicBezTo>
                <a:cubicBezTo>
                  <a:pt x="941249" y="539208"/>
                  <a:pt x="957943" y="532190"/>
                  <a:pt x="972457" y="522514"/>
                </a:cubicBezTo>
                <a:cubicBezTo>
                  <a:pt x="1016000" y="527352"/>
                  <a:pt x="1061912" y="522056"/>
                  <a:pt x="1103085" y="537028"/>
                </a:cubicBezTo>
                <a:cubicBezTo>
                  <a:pt x="1119479" y="542989"/>
                  <a:pt x="1119779" y="568236"/>
                  <a:pt x="1132114" y="580571"/>
                </a:cubicBezTo>
                <a:cubicBezTo>
                  <a:pt x="1144449" y="592906"/>
                  <a:pt x="1161143" y="599924"/>
                  <a:pt x="1175657" y="609600"/>
                </a:cubicBezTo>
                <a:cubicBezTo>
                  <a:pt x="1180495" y="624114"/>
                  <a:pt x="1179353" y="642325"/>
                  <a:pt x="1190171" y="653143"/>
                </a:cubicBezTo>
                <a:cubicBezTo>
                  <a:pt x="1229039" y="692011"/>
                  <a:pt x="1245183" y="654665"/>
                  <a:pt x="1277257" y="638628"/>
                </a:cubicBezTo>
                <a:cubicBezTo>
                  <a:pt x="1290941" y="631786"/>
                  <a:pt x="1306286" y="628952"/>
                  <a:pt x="1320800" y="624114"/>
                </a:cubicBezTo>
                <a:cubicBezTo>
                  <a:pt x="1351934" y="530709"/>
                  <a:pt x="1310906" y="632161"/>
                  <a:pt x="1378857" y="537028"/>
                </a:cubicBezTo>
                <a:cubicBezTo>
                  <a:pt x="1407318" y="497182"/>
                  <a:pt x="1402630" y="469712"/>
                  <a:pt x="1436914" y="435428"/>
                </a:cubicBezTo>
                <a:cubicBezTo>
                  <a:pt x="1457427" y="414915"/>
                  <a:pt x="1515750" y="388753"/>
                  <a:pt x="1538514" y="377371"/>
                </a:cubicBezTo>
                <a:cubicBezTo>
                  <a:pt x="1557866" y="391885"/>
                  <a:pt x="1578204" y="405171"/>
                  <a:pt x="1596571" y="420914"/>
                </a:cubicBezTo>
                <a:cubicBezTo>
                  <a:pt x="1694352" y="504727"/>
                  <a:pt x="1587424" y="429331"/>
                  <a:pt x="1683657" y="493485"/>
                </a:cubicBezTo>
                <a:cubicBezTo>
                  <a:pt x="1685340" y="496010"/>
                  <a:pt x="1735192" y="582885"/>
                  <a:pt x="1756228" y="566057"/>
                </a:cubicBezTo>
                <a:cubicBezTo>
                  <a:pt x="1780122" y="546942"/>
                  <a:pt x="1768284" y="504431"/>
                  <a:pt x="1785257" y="478971"/>
                </a:cubicBezTo>
                <a:cubicBezTo>
                  <a:pt x="1794933" y="464457"/>
                  <a:pt x="1806484" y="451030"/>
                  <a:pt x="1814285" y="435428"/>
                </a:cubicBezTo>
                <a:cubicBezTo>
                  <a:pt x="1821127" y="421744"/>
                  <a:pt x="1820313" y="404615"/>
                  <a:pt x="1828800" y="391885"/>
                </a:cubicBezTo>
                <a:cubicBezTo>
                  <a:pt x="1840186" y="374806"/>
                  <a:pt x="1860412" y="365046"/>
                  <a:pt x="1872342" y="348343"/>
                </a:cubicBezTo>
                <a:cubicBezTo>
                  <a:pt x="1928390" y="269875"/>
                  <a:pt x="1866577" y="301883"/>
                  <a:pt x="1944914" y="275771"/>
                </a:cubicBezTo>
                <a:cubicBezTo>
                  <a:pt x="1978781" y="280609"/>
                  <a:pt x="2012968" y="283576"/>
                  <a:pt x="2046514" y="290285"/>
                </a:cubicBezTo>
                <a:cubicBezTo>
                  <a:pt x="2061516" y="293286"/>
                  <a:pt x="2077817" y="313980"/>
                  <a:pt x="2090057" y="304800"/>
                </a:cubicBezTo>
                <a:cubicBezTo>
                  <a:pt x="2106015" y="292831"/>
                  <a:pt x="2097567" y="265421"/>
                  <a:pt x="2104571" y="246743"/>
                </a:cubicBezTo>
                <a:cubicBezTo>
                  <a:pt x="2112168" y="226484"/>
                  <a:pt x="2122468" y="207239"/>
                  <a:pt x="2133600" y="188685"/>
                </a:cubicBezTo>
                <a:cubicBezTo>
                  <a:pt x="2151550" y="158769"/>
                  <a:pt x="2191657" y="101600"/>
                  <a:pt x="2191657" y="101600"/>
                </a:cubicBezTo>
                <a:cubicBezTo>
                  <a:pt x="2206874" y="55949"/>
                  <a:pt x="2203118" y="45578"/>
                  <a:pt x="2249714" y="14514"/>
                </a:cubicBezTo>
                <a:cubicBezTo>
                  <a:pt x="2262444" y="6027"/>
                  <a:pt x="2278743" y="4838"/>
                  <a:pt x="2293257" y="0"/>
                </a:cubicBezTo>
                <a:cubicBezTo>
                  <a:pt x="2336800" y="4838"/>
                  <a:pt x="2380670" y="7312"/>
                  <a:pt x="2423885" y="14514"/>
                </a:cubicBezTo>
                <a:cubicBezTo>
                  <a:pt x="2438976" y="17029"/>
                  <a:pt x="2458535" y="16578"/>
                  <a:pt x="2467428" y="29028"/>
                </a:cubicBezTo>
                <a:cubicBezTo>
                  <a:pt x="2485213" y="53927"/>
                  <a:pt x="2479484" y="90654"/>
                  <a:pt x="2496457" y="116114"/>
                </a:cubicBezTo>
                <a:lnTo>
                  <a:pt x="2525485" y="159657"/>
                </a:lnTo>
                <a:cubicBezTo>
                  <a:pt x="2564190" y="154819"/>
                  <a:pt x="2603223" y="152121"/>
                  <a:pt x="2641600" y="145143"/>
                </a:cubicBezTo>
                <a:cubicBezTo>
                  <a:pt x="2656652" y="142406"/>
                  <a:pt x="2669843" y="130628"/>
                  <a:pt x="2685142" y="130628"/>
                </a:cubicBezTo>
                <a:cubicBezTo>
                  <a:pt x="2724148" y="130628"/>
                  <a:pt x="2762552" y="140305"/>
                  <a:pt x="2801257" y="145143"/>
                </a:cubicBezTo>
                <a:cubicBezTo>
                  <a:pt x="2815771" y="149981"/>
                  <a:pt x="2831116" y="152815"/>
                  <a:pt x="2844800" y="159657"/>
                </a:cubicBezTo>
                <a:cubicBezTo>
                  <a:pt x="2957353" y="215933"/>
                  <a:pt x="2822430" y="166713"/>
                  <a:pt x="2931885" y="203200"/>
                </a:cubicBezTo>
                <a:cubicBezTo>
                  <a:pt x="2958071" y="242478"/>
                  <a:pt x="2971526" y="258759"/>
                  <a:pt x="2989942" y="304800"/>
                </a:cubicBezTo>
                <a:cubicBezTo>
                  <a:pt x="3033908" y="414714"/>
                  <a:pt x="2988141" y="371331"/>
                  <a:pt x="3062514" y="420914"/>
                </a:cubicBezTo>
                <a:cubicBezTo>
                  <a:pt x="3116135" y="403041"/>
                  <a:pt x="3140949" y="391885"/>
                  <a:pt x="3207657" y="391885"/>
                </a:cubicBezTo>
                <a:cubicBezTo>
                  <a:pt x="3232326" y="391885"/>
                  <a:pt x="3256038" y="401562"/>
                  <a:pt x="3280228" y="406400"/>
                </a:cubicBezTo>
                <a:cubicBezTo>
                  <a:pt x="3294742" y="420914"/>
                  <a:pt x="3311840" y="433240"/>
                  <a:pt x="3323771" y="449943"/>
                </a:cubicBezTo>
                <a:cubicBezTo>
                  <a:pt x="3375601" y="522505"/>
                  <a:pt x="3334756" y="490086"/>
                  <a:pt x="3367314" y="566057"/>
                </a:cubicBezTo>
                <a:cubicBezTo>
                  <a:pt x="3374185" y="582091"/>
                  <a:pt x="3386666" y="595086"/>
                  <a:pt x="3396342" y="609600"/>
                </a:cubicBezTo>
                <a:cubicBezTo>
                  <a:pt x="3430209" y="604762"/>
                  <a:pt x="3464396" y="601794"/>
                  <a:pt x="3497942" y="595085"/>
                </a:cubicBezTo>
                <a:cubicBezTo>
                  <a:pt x="3512944" y="592084"/>
                  <a:pt x="3526186" y="580571"/>
                  <a:pt x="3541485" y="580571"/>
                </a:cubicBezTo>
                <a:cubicBezTo>
                  <a:pt x="3570914" y="580571"/>
                  <a:pt x="3599542" y="590247"/>
                  <a:pt x="3628571" y="595085"/>
                </a:cubicBezTo>
                <a:cubicBezTo>
                  <a:pt x="3673956" y="617778"/>
                  <a:pt x="3697421" y="617509"/>
                  <a:pt x="3715657" y="667657"/>
                </a:cubicBezTo>
                <a:cubicBezTo>
                  <a:pt x="3729291" y="705151"/>
                  <a:pt x="3709001" y="765929"/>
                  <a:pt x="3744685" y="783771"/>
                </a:cubicBezTo>
                <a:cubicBezTo>
                  <a:pt x="3801375" y="812117"/>
                  <a:pt x="3798420" y="807639"/>
                  <a:pt x="3846285" y="841828"/>
                </a:cubicBezTo>
                <a:cubicBezTo>
                  <a:pt x="3865970" y="855888"/>
                  <a:pt x="3882705" y="874553"/>
                  <a:pt x="3904342" y="885371"/>
                </a:cubicBezTo>
                <a:cubicBezTo>
                  <a:pt x="3922184" y="894292"/>
                  <a:pt x="3943047" y="895047"/>
                  <a:pt x="3962400" y="899885"/>
                </a:cubicBezTo>
                <a:cubicBezTo>
                  <a:pt x="4062812" y="1050507"/>
                  <a:pt x="3902170" y="825141"/>
                  <a:pt x="4049485" y="972457"/>
                </a:cubicBezTo>
                <a:cubicBezTo>
                  <a:pt x="4074154" y="997127"/>
                  <a:pt x="4107542" y="1059543"/>
                  <a:pt x="4107542" y="1059543"/>
                </a:cubicBezTo>
                <a:cubicBezTo>
                  <a:pt x="4099727" y="1129881"/>
                  <a:pt x="4077795" y="1234892"/>
                  <a:pt x="4107542" y="1306285"/>
                </a:cubicBezTo>
                <a:cubicBezTo>
                  <a:pt x="4118069" y="1331548"/>
                  <a:pt x="4146247" y="1344990"/>
                  <a:pt x="4165600" y="1364343"/>
                </a:cubicBezTo>
                <a:cubicBezTo>
                  <a:pt x="4170438" y="1378857"/>
                  <a:pt x="4172006" y="1394911"/>
                  <a:pt x="4180114" y="1407885"/>
                </a:cubicBezTo>
                <a:cubicBezTo>
                  <a:pt x="4196533" y="1434155"/>
                  <a:pt x="4216266" y="1458552"/>
                  <a:pt x="4238171" y="1480457"/>
                </a:cubicBezTo>
                <a:cubicBezTo>
                  <a:pt x="4250506" y="1492792"/>
                  <a:pt x="4268313" y="1498318"/>
                  <a:pt x="4281714" y="1509485"/>
                </a:cubicBezTo>
                <a:cubicBezTo>
                  <a:pt x="4297483" y="1522626"/>
                  <a:pt x="4310743" y="1538514"/>
                  <a:pt x="4325257" y="1553028"/>
                </a:cubicBezTo>
                <a:cubicBezTo>
                  <a:pt x="4293158" y="1585127"/>
                  <a:pt x="4278585" y="1605393"/>
                  <a:pt x="4238171" y="1625600"/>
                </a:cubicBezTo>
                <a:cubicBezTo>
                  <a:pt x="4224487" y="1632442"/>
                  <a:pt x="4209142" y="1635276"/>
                  <a:pt x="4194628" y="1640114"/>
                </a:cubicBezTo>
                <a:cubicBezTo>
                  <a:pt x="4094812" y="1706657"/>
                  <a:pt x="4140640" y="1687138"/>
                  <a:pt x="4064000" y="1712685"/>
                </a:cubicBezTo>
                <a:cubicBezTo>
                  <a:pt x="3976914" y="1707847"/>
                  <a:pt x="3889569" y="1706440"/>
                  <a:pt x="3802742" y="1698171"/>
                </a:cubicBezTo>
                <a:cubicBezTo>
                  <a:pt x="3697193" y="1688119"/>
                  <a:pt x="3830216" y="1665904"/>
                  <a:pt x="3701142" y="1698171"/>
                </a:cubicBezTo>
                <a:cubicBezTo>
                  <a:pt x="3696304" y="1712685"/>
                  <a:pt x="3688526" y="1726533"/>
                  <a:pt x="3686628" y="1741714"/>
                </a:cubicBezTo>
                <a:cubicBezTo>
                  <a:pt x="3678804" y="1804308"/>
                  <a:pt x="3688368" y="1869449"/>
                  <a:pt x="3672114" y="1930400"/>
                </a:cubicBezTo>
                <a:cubicBezTo>
                  <a:pt x="3667619" y="1947255"/>
                  <a:pt x="3643085" y="1949752"/>
                  <a:pt x="3628571" y="1959428"/>
                </a:cubicBezTo>
                <a:cubicBezTo>
                  <a:pt x="3575352" y="1954590"/>
                  <a:pt x="3521940" y="1951542"/>
                  <a:pt x="3468914" y="1944914"/>
                </a:cubicBezTo>
                <a:cubicBezTo>
                  <a:pt x="3444435" y="1941854"/>
                  <a:pt x="3420926" y="1928351"/>
                  <a:pt x="3396342" y="1930400"/>
                </a:cubicBezTo>
                <a:cubicBezTo>
                  <a:pt x="3361242" y="1933325"/>
                  <a:pt x="3328609" y="1949752"/>
                  <a:pt x="3294742" y="1959428"/>
                </a:cubicBezTo>
                <a:cubicBezTo>
                  <a:pt x="3281837" y="1998144"/>
                  <a:pt x="3258512" y="2060699"/>
                  <a:pt x="3251200" y="2104571"/>
                </a:cubicBezTo>
                <a:cubicBezTo>
                  <a:pt x="3244787" y="2143046"/>
                  <a:pt x="3246948" y="2183054"/>
                  <a:pt x="3236685" y="2220685"/>
                </a:cubicBezTo>
                <a:cubicBezTo>
                  <a:pt x="3232095" y="2237514"/>
                  <a:pt x="3216312" y="2249082"/>
                  <a:pt x="3207657" y="2264228"/>
                </a:cubicBezTo>
                <a:cubicBezTo>
                  <a:pt x="3192481" y="2290786"/>
                  <a:pt x="3173171" y="2342256"/>
                  <a:pt x="3149600" y="2365828"/>
                </a:cubicBezTo>
                <a:cubicBezTo>
                  <a:pt x="3137265" y="2378163"/>
                  <a:pt x="3120571" y="2385181"/>
                  <a:pt x="3106057" y="2394857"/>
                </a:cubicBezTo>
                <a:cubicBezTo>
                  <a:pt x="3057676" y="2385181"/>
                  <a:pt x="3001967" y="2393196"/>
                  <a:pt x="2960914" y="2365828"/>
                </a:cubicBezTo>
                <a:cubicBezTo>
                  <a:pt x="2946400" y="2356152"/>
                  <a:pt x="2930772" y="2347967"/>
                  <a:pt x="2917371" y="2336800"/>
                </a:cubicBezTo>
                <a:cubicBezTo>
                  <a:pt x="2901602" y="2323659"/>
                  <a:pt x="2890907" y="2304643"/>
                  <a:pt x="2873828" y="2293257"/>
                </a:cubicBezTo>
                <a:cubicBezTo>
                  <a:pt x="2861098" y="2284770"/>
                  <a:pt x="2844799" y="2283581"/>
                  <a:pt x="2830285" y="2278743"/>
                </a:cubicBezTo>
                <a:cubicBezTo>
                  <a:pt x="2810933" y="2264229"/>
                  <a:pt x="2792046" y="2249072"/>
                  <a:pt x="2772228" y="2235200"/>
                </a:cubicBezTo>
                <a:cubicBezTo>
                  <a:pt x="2743647" y="2215193"/>
                  <a:pt x="2713052" y="2198076"/>
                  <a:pt x="2685142" y="2177143"/>
                </a:cubicBezTo>
                <a:lnTo>
                  <a:pt x="2627085" y="2133600"/>
                </a:lnTo>
                <a:cubicBezTo>
                  <a:pt x="2612571" y="2143276"/>
                  <a:pt x="2594439" y="2149007"/>
                  <a:pt x="2583542" y="2162628"/>
                </a:cubicBezTo>
                <a:cubicBezTo>
                  <a:pt x="2573985" y="2174575"/>
                  <a:pt x="2575870" y="2192487"/>
                  <a:pt x="2569028" y="2206171"/>
                </a:cubicBezTo>
                <a:cubicBezTo>
                  <a:pt x="2561227" y="2221773"/>
                  <a:pt x="2549676" y="2235200"/>
                  <a:pt x="2540000" y="2249714"/>
                </a:cubicBezTo>
                <a:cubicBezTo>
                  <a:pt x="2535162" y="2269066"/>
                  <a:pt x="2534406" y="2289929"/>
                  <a:pt x="2525485" y="2307771"/>
                </a:cubicBezTo>
                <a:cubicBezTo>
                  <a:pt x="2509883" y="2338976"/>
                  <a:pt x="2467428" y="2394857"/>
                  <a:pt x="2467428" y="2394857"/>
                </a:cubicBezTo>
                <a:cubicBezTo>
                  <a:pt x="2433561" y="2390019"/>
                  <a:pt x="2398596" y="2390173"/>
                  <a:pt x="2365828" y="2380343"/>
                </a:cubicBezTo>
                <a:cubicBezTo>
                  <a:pt x="2349120" y="2375330"/>
                  <a:pt x="2337887" y="2359115"/>
                  <a:pt x="2322285" y="2351314"/>
                </a:cubicBezTo>
                <a:cubicBezTo>
                  <a:pt x="2308601" y="2344472"/>
                  <a:pt x="2293256" y="2341638"/>
                  <a:pt x="2278742" y="2336800"/>
                </a:cubicBezTo>
                <a:cubicBezTo>
                  <a:pt x="2264228" y="2327124"/>
                  <a:pt x="2240716" y="2291222"/>
                  <a:pt x="2235200" y="2307771"/>
                </a:cubicBezTo>
                <a:cubicBezTo>
                  <a:pt x="2217455" y="2361008"/>
                  <a:pt x="2258934" y="2446936"/>
                  <a:pt x="2278742" y="2496457"/>
                </a:cubicBezTo>
                <a:cubicBezTo>
                  <a:pt x="2283580" y="2535162"/>
                  <a:pt x="2286844" y="2574096"/>
                  <a:pt x="2293257" y="2612571"/>
                </a:cubicBezTo>
                <a:cubicBezTo>
                  <a:pt x="2296536" y="2632247"/>
                  <a:pt x="2303444" y="2651155"/>
                  <a:pt x="2307771" y="2670628"/>
                </a:cubicBezTo>
                <a:cubicBezTo>
                  <a:pt x="2331123" y="2775714"/>
                  <a:pt x="2310863" y="2708936"/>
                  <a:pt x="2336800" y="2786743"/>
                </a:cubicBezTo>
                <a:cubicBezTo>
                  <a:pt x="2340356" y="2815192"/>
                  <a:pt x="2352530" y="2935534"/>
                  <a:pt x="2365828" y="2975428"/>
                </a:cubicBezTo>
                <a:cubicBezTo>
                  <a:pt x="2372670" y="2995954"/>
                  <a:pt x="2385181" y="3014133"/>
                  <a:pt x="2394857" y="3033485"/>
                </a:cubicBezTo>
                <a:cubicBezTo>
                  <a:pt x="2399695" y="3067352"/>
                  <a:pt x="2403747" y="3101340"/>
                  <a:pt x="2409371" y="3135085"/>
                </a:cubicBezTo>
                <a:cubicBezTo>
                  <a:pt x="2413427" y="3159419"/>
                  <a:pt x="2420396" y="3183235"/>
                  <a:pt x="2423885" y="3207657"/>
                </a:cubicBezTo>
                <a:cubicBezTo>
                  <a:pt x="2446304" y="3364589"/>
                  <a:pt x="2411718" y="3298262"/>
                  <a:pt x="2467428" y="3381828"/>
                </a:cubicBezTo>
                <a:cubicBezTo>
                  <a:pt x="2472266" y="3401180"/>
                  <a:pt x="2478030" y="3420324"/>
                  <a:pt x="2481942" y="3439885"/>
                </a:cubicBezTo>
                <a:cubicBezTo>
                  <a:pt x="2487714" y="3468743"/>
                  <a:pt x="2482165" y="3501245"/>
                  <a:pt x="2496457" y="3526971"/>
                </a:cubicBezTo>
                <a:cubicBezTo>
                  <a:pt x="2508205" y="3548117"/>
                  <a:pt x="2535162" y="3556000"/>
                  <a:pt x="2554514" y="3570514"/>
                </a:cubicBezTo>
                <a:cubicBezTo>
                  <a:pt x="2573866" y="3599543"/>
                  <a:pt x="2587901" y="3632930"/>
                  <a:pt x="2612571" y="3657600"/>
                </a:cubicBezTo>
                <a:cubicBezTo>
                  <a:pt x="2644671" y="3689700"/>
                  <a:pt x="2664935" y="3704271"/>
                  <a:pt x="2685142" y="3744685"/>
                </a:cubicBezTo>
                <a:cubicBezTo>
                  <a:pt x="2691984" y="3758369"/>
                  <a:pt x="2713341" y="3781386"/>
                  <a:pt x="2699657" y="3788228"/>
                </a:cubicBezTo>
                <a:cubicBezTo>
                  <a:pt x="2683243" y="3796435"/>
                  <a:pt x="2543618" y="3745891"/>
                  <a:pt x="2540000" y="3744685"/>
                </a:cubicBezTo>
                <a:lnTo>
                  <a:pt x="2496457" y="3730171"/>
                </a:lnTo>
                <a:lnTo>
                  <a:pt x="2452914" y="3715657"/>
                </a:lnTo>
                <a:cubicBezTo>
                  <a:pt x="2383910" y="3669654"/>
                  <a:pt x="2425922" y="3692146"/>
                  <a:pt x="2322285" y="3657600"/>
                </a:cubicBezTo>
                <a:cubicBezTo>
                  <a:pt x="2307771" y="3652762"/>
                  <a:pt x="2293923" y="3644983"/>
                  <a:pt x="2278742" y="3643085"/>
                </a:cubicBezTo>
                <a:cubicBezTo>
                  <a:pt x="2142834" y="3626097"/>
                  <a:pt x="2200469" y="3638031"/>
                  <a:pt x="2104571" y="3614057"/>
                </a:cubicBezTo>
                <a:cubicBezTo>
                  <a:pt x="2062950" y="3618219"/>
                  <a:pt x="1968191" y="3616932"/>
                  <a:pt x="1915885" y="3643085"/>
                </a:cubicBezTo>
                <a:cubicBezTo>
                  <a:pt x="1820910" y="3690573"/>
                  <a:pt x="1925100" y="3651457"/>
                  <a:pt x="1828800" y="3715657"/>
                </a:cubicBezTo>
                <a:cubicBezTo>
                  <a:pt x="1816070" y="3724144"/>
                  <a:pt x="1799771" y="3725333"/>
                  <a:pt x="1785257" y="3730171"/>
                </a:cubicBezTo>
                <a:cubicBezTo>
                  <a:pt x="1770743" y="3739847"/>
                  <a:pt x="1758263" y="3753684"/>
                  <a:pt x="1741714" y="3759200"/>
                </a:cubicBezTo>
                <a:cubicBezTo>
                  <a:pt x="1585275" y="3811346"/>
                  <a:pt x="1710024" y="3736783"/>
                  <a:pt x="1611085" y="3802743"/>
                </a:cubicBezTo>
                <a:cubicBezTo>
                  <a:pt x="1567542" y="3797905"/>
                  <a:pt x="1521134" y="3804499"/>
                  <a:pt x="1480457" y="3788228"/>
                </a:cubicBezTo>
                <a:cubicBezTo>
                  <a:pt x="1466252" y="3782546"/>
                  <a:pt x="1470145" y="3759396"/>
                  <a:pt x="1465942" y="3744685"/>
                </a:cubicBezTo>
                <a:cubicBezTo>
                  <a:pt x="1460462" y="3725505"/>
                  <a:pt x="1456266" y="3705980"/>
                  <a:pt x="1451428" y="3686628"/>
                </a:cubicBezTo>
                <a:lnTo>
                  <a:pt x="1465942" y="3367314"/>
                </a:lnTo>
              </a:path>
            </a:pathLst>
          </a:custGeom>
          <a:solidFill>
            <a:srgbClr val="0D690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2E34182-ECCA-4E35-9251-4BF51D8541C6}"/>
              </a:ext>
            </a:extLst>
          </p:cNvPr>
          <p:cNvSpPr/>
          <p:nvPr/>
        </p:nvSpPr>
        <p:spPr>
          <a:xfrm>
            <a:off x="1103086" y="2338178"/>
            <a:ext cx="425268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  <a:endParaRPr lang="en-US" sz="8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7F7DE97-85A5-4EB4-A0EE-A3B86E461AE2}"/>
              </a:ext>
            </a:extLst>
          </p:cNvPr>
          <p:cNvSpPr/>
          <p:nvPr/>
        </p:nvSpPr>
        <p:spPr>
          <a:xfrm>
            <a:off x="731156" y="5094516"/>
            <a:ext cx="6139542" cy="11176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monkey lives in a tree.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xmlns="" id="{F91E174B-DDF6-473D-8F9E-2E3EC9418B2F}"/>
              </a:ext>
            </a:extLst>
          </p:cNvPr>
          <p:cNvSpPr/>
          <p:nvPr/>
        </p:nvSpPr>
        <p:spPr>
          <a:xfrm>
            <a:off x="159659" y="1"/>
            <a:ext cx="6139543" cy="2256514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Spell and pronounce the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12B740C-3494-452D-95D9-07C59B10B198}"/>
              </a:ext>
            </a:extLst>
          </p:cNvPr>
          <p:cNvSpPr/>
          <p:nvPr/>
        </p:nvSpPr>
        <p:spPr>
          <a:xfrm>
            <a:off x="731156" y="3308401"/>
            <a:ext cx="440913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6401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  <a:endParaRPr lang="en-US" sz="115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6401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4357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3" grpId="1" build="allAtOnce" animBg="1"/>
      <p:bldP spid="9" grpId="0"/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15F46C1-F1E5-4A18-B9B9-DCAE74D1F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906" y="200312"/>
            <a:ext cx="5468112" cy="629107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D370B44D-353B-4203-9D9F-1BFEA30C47B9}"/>
              </a:ext>
            </a:extLst>
          </p:cNvPr>
          <p:cNvGrpSpPr/>
          <p:nvPr/>
        </p:nvGrpSpPr>
        <p:grpSpPr>
          <a:xfrm>
            <a:off x="551543" y="449943"/>
            <a:ext cx="5308552" cy="5892801"/>
            <a:chOff x="1912209" y="449943"/>
            <a:chExt cx="3947886" cy="5892801"/>
          </a:xfrm>
        </p:grpSpPr>
        <p:sp>
          <p:nvSpPr>
            <p:cNvPr id="2" name="Flowchart: Manual Input 1">
              <a:extLst>
                <a:ext uri="{FF2B5EF4-FFF2-40B4-BE49-F238E27FC236}">
                  <a16:creationId xmlns:a16="http://schemas.microsoft.com/office/drawing/2014/main" xmlns="" id="{BB4F2D5F-15A7-4C27-AB17-E727D6CAD255}"/>
                </a:ext>
              </a:extLst>
            </p:cNvPr>
            <p:cNvSpPr/>
            <p:nvPr/>
          </p:nvSpPr>
          <p:spPr>
            <a:xfrm>
              <a:off x="3886152" y="449943"/>
              <a:ext cx="1973943" cy="4949372"/>
            </a:xfrm>
            <a:prstGeom prst="flowChartManualInput">
              <a:avLst/>
            </a:prstGeom>
            <a:ln w="762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8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Open your book at page 49</a:t>
              </a:r>
            </a:p>
          </p:txBody>
        </p:sp>
        <p:sp>
          <p:nvSpPr>
            <p:cNvPr id="4" name="Flowchart: Manual Input 3">
              <a:extLst>
                <a:ext uri="{FF2B5EF4-FFF2-40B4-BE49-F238E27FC236}">
                  <a16:creationId xmlns:a16="http://schemas.microsoft.com/office/drawing/2014/main" xmlns="" id="{BAB28C0E-9AB4-4CF0-B670-0AB8758371BB}"/>
                </a:ext>
              </a:extLst>
            </p:cNvPr>
            <p:cNvSpPr/>
            <p:nvPr/>
          </p:nvSpPr>
          <p:spPr>
            <a:xfrm rot="10800000">
              <a:off x="1912209" y="1393372"/>
              <a:ext cx="1973943" cy="4949372"/>
            </a:xfrm>
            <a:prstGeom prst="flowChartManualInput">
              <a:avLst/>
            </a:prstGeom>
            <a:ln w="762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xmlns="" id="{1F8EC56E-FF7B-4899-A495-B6DD40C6C396}"/>
              </a:ext>
            </a:extLst>
          </p:cNvPr>
          <p:cNvSpPr/>
          <p:nvPr/>
        </p:nvSpPr>
        <p:spPr>
          <a:xfrm>
            <a:off x="10450286" y="5268686"/>
            <a:ext cx="986971" cy="74022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ghtning Bolt 6">
            <a:extLst>
              <a:ext uri="{FF2B5EF4-FFF2-40B4-BE49-F238E27FC236}">
                <a16:creationId xmlns:a16="http://schemas.microsoft.com/office/drawing/2014/main" xmlns="" id="{8C0C28B9-C76C-4BFD-9E8E-992CDAAF8D8C}"/>
              </a:ext>
            </a:extLst>
          </p:cNvPr>
          <p:cNvSpPr/>
          <p:nvPr/>
        </p:nvSpPr>
        <p:spPr>
          <a:xfrm>
            <a:off x="40587" y="0"/>
            <a:ext cx="741000" cy="738554"/>
          </a:xfrm>
          <a:prstGeom prst="lightningBol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448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Sound 3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xmlns="" id="{211361A4-25B3-439B-A199-7503032C198D}"/>
              </a:ext>
            </a:extLst>
          </p:cNvPr>
          <p:cNvSpPr/>
          <p:nvPr/>
        </p:nvSpPr>
        <p:spPr>
          <a:xfrm>
            <a:off x="751057" y="443759"/>
            <a:ext cx="6037943" cy="1494972"/>
          </a:xfrm>
          <a:prstGeom prst="actionButtonSound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Teacher’s loud reading</a:t>
            </a:r>
          </a:p>
        </p:txBody>
      </p:sp>
      <p:sp>
        <p:nvSpPr>
          <p:cNvPr id="5" name="Flowchart: Sequential Access Storage 4">
            <a:extLst>
              <a:ext uri="{FF2B5EF4-FFF2-40B4-BE49-F238E27FC236}">
                <a16:creationId xmlns:a16="http://schemas.microsoft.com/office/drawing/2014/main" xmlns="" id="{FB75510D-E945-4288-A655-D213B5E0D0D5}"/>
              </a:ext>
            </a:extLst>
          </p:cNvPr>
          <p:cNvSpPr/>
          <p:nvPr/>
        </p:nvSpPr>
        <p:spPr>
          <a:xfrm>
            <a:off x="751057" y="2413323"/>
            <a:ext cx="5675085" cy="3323771"/>
          </a:xfrm>
          <a:prstGeom prst="flowChartMagneticTa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Students, listen to me attentively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42718E6-605C-4C00-8729-0F94785DD4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 t="12559" r="46041" b="5960"/>
          <a:stretch/>
        </p:blipFill>
        <p:spPr>
          <a:xfrm>
            <a:off x="6963507" y="580292"/>
            <a:ext cx="4923692" cy="594360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34716540"/>
      </p:ext>
    </p:extLst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A764139-1814-426A-B431-0F0F6609A0E6}"/>
              </a:ext>
            </a:extLst>
          </p:cNvPr>
          <p:cNvSpPr txBox="1"/>
          <p:nvPr/>
        </p:nvSpPr>
        <p:spPr>
          <a:xfrm>
            <a:off x="2573214" y="861543"/>
            <a:ext cx="7801708" cy="923330"/>
          </a:xfrm>
          <a:prstGeom prst="rect">
            <a:avLst/>
          </a:prstGeom>
          <a:solidFill>
            <a:srgbClr val="94E41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word is missing?</a:t>
            </a: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xmlns="" id="{7EE05B3F-1670-4693-9865-4F6138A3E844}"/>
              </a:ext>
            </a:extLst>
          </p:cNvPr>
          <p:cNvSpPr/>
          <p:nvPr/>
        </p:nvSpPr>
        <p:spPr>
          <a:xfrm>
            <a:off x="199292" y="4492867"/>
            <a:ext cx="3429000" cy="2127739"/>
          </a:xfrm>
          <a:prstGeom prst="foldedCorner">
            <a:avLst/>
          </a:prstGeom>
          <a:solidFill>
            <a:srgbClr val="B95B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monkey</a:t>
            </a:r>
          </a:p>
        </p:txBody>
      </p:sp>
      <p:sp>
        <p:nvSpPr>
          <p:cNvPr id="4" name="Rectangle: Folded Corner 3">
            <a:extLst>
              <a:ext uri="{FF2B5EF4-FFF2-40B4-BE49-F238E27FC236}">
                <a16:creationId xmlns:a16="http://schemas.microsoft.com/office/drawing/2014/main" xmlns="" id="{AC6B8BBC-D5D6-4C8A-84DA-0AE828FB9462}"/>
              </a:ext>
            </a:extLst>
          </p:cNvPr>
          <p:cNvSpPr/>
          <p:nvPr/>
        </p:nvSpPr>
        <p:spPr>
          <a:xfrm>
            <a:off x="4190998" y="4492867"/>
            <a:ext cx="3270739" cy="2127739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cow</a:t>
            </a:r>
          </a:p>
        </p:txBody>
      </p:sp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xmlns="" id="{8DB5E17E-CE20-47E4-A057-873934AECA7E}"/>
              </a:ext>
            </a:extLst>
          </p:cNvPr>
          <p:cNvSpPr/>
          <p:nvPr/>
        </p:nvSpPr>
        <p:spPr>
          <a:xfrm>
            <a:off x="8024443" y="4484109"/>
            <a:ext cx="3270739" cy="2127739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64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tiger</a:t>
            </a:r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xmlns="" id="{37EED790-1295-4011-BDD7-417755C18D55}"/>
              </a:ext>
            </a:extLst>
          </p:cNvPr>
          <p:cNvSpPr/>
          <p:nvPr/>
        </p:nvSpPr>
        <p:spPr>
          <a:xfrm>
            <a:off x="1178169" y="1855313"/>
            <a:ext cx="3429000" cy="2127739"/>
          </a:xfrm>
          <a:prstGeom prst="foldedCorne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xmlns="" id="{277F6209-93F9-42F2-AB49-2117F5727377}"/>
              </a:ext>
            </a:extLst>
          </p:cNvPr>
          <p:cNvSpPr/>
          <p:nvPr/>
        </p:nvSpPr>
        <p:spPr>
          <a:xfrm>
            <a:off x="8739553" y="1855244"/>
            <a:ext cx="3270739" cy="2127739"/>
          </a:xfrm>
          <a:prstGeom prst="foldedCorne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shed</a:t>
            </a:r>
          </a:p>
        </p:txBody>
      </p:sp>
      <p:sp>
        <p:nvSpPr>
          <p:cNvPr id="8" name="Rectangle: Folded Corner 7">
            <a:extLst>
              <a:ext uri="{FF2B5EF4-FFF2-40B4-BE49-F238E27FC236}">
                <a16:creationId xmlns:a16="http://schemas.microsoft.com/office/drawing/2014/main" xmlns="" id="{898BCD16-D484-4FC5-BC12-DF070C329FB2}"/>
              </a:ext>
            </a:extLst>
          </p:cNvPr>
          <p:cNvSpPr/>
          <p:nvPr/>
        </p:nvSpPr>
        <p:spPr>
          <a:xfrm>
            <a:off x="4894384" y="1855245"/>
            <a:ext cx="3270739" cy="2127739"/>
          </a:xfrm>
          <a:prstGeom prst="foldedCorner">
            <a:avLst/>
          </a:prstGeom>
          <a:solidFill>
            <a:srgbClr val="FF43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7873D7A-F63C-4DDD-B011-62D4F2E990AC}"/>
              </a:ext>
            </a:extLst>
          </p:cNvPr>
          <p:cNvSpPr txBox="1"/>
          <p:nvPr/>
        </p:nvSpPr>
        <p:spPr>
          <a:xfrm>
            <a:off x="5416062" y="206328"/>
            <a:ext cx="2878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Kim’s game</a:t>
            </a:r>
          </a:p>
        </p:txBody>
      </p:sp>
    </p:spTree>
    <p:extLst>
      <p:ext uri="{BB962C8B-B14F-4D97-AF65-F5344CB8AC3E}">
        <p14:creationId xmlns:p14="http://schemas.microsoft.com/office/powerpoint/2010/main" val="584164519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9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9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9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9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9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bldLvl="5" animBg="1"/>
      <p:bldP spid="4" grpId="0" build="p" bldLvl="5" animBg="1"/>
      <p:bldP spid="5" grpId="0" build="p" bldLvl="5" animBg="1"/>
      <p:bldP spid="6" grpId="0" build="p" bldLvl="5" animBg="1"/>
      <p:bldP spid="7" grpId="0" build="p" bldLvl="5" animBg="1"/>
      <p:bldP spid="8" grpId="0" build="p" bldLvl="5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3B39225D-DBCE-4CAA-AF19-C4D401F11E93}"/>
              </a:ext>
            </a:extLst>
          </p:cNvPr>
          <p:cNvSpPr/>
          <p:nvPr/>
        </p:nvSpPr>
        <p:spPr>
          <a:xfrm>
            <a:off x="100859" y="127587"/>
            <a:ext cx="7108833" cy="66387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20B1E8C-6521-42E4-BBBB-CE3DEB142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046" y="3206241"/>
            <a:ext cx="2615954" cy="17315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80667F3-D008-4325-ABC8-D8AFA0A88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977" y="2362964"/>
            <a:ext cx="3011616" cy="2004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EB1C431-B39C-4EBA-9FCF-5A059C6A6F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761" l="5893" r="66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37" r="36315" b="13640"/>
          <a:stretch/>
        </p:blipFill>
        <p:spPr>
          <a:xfrm flipH="1">
            <a:off x="9353164" y="4822548"/>
            <a:ext cx="2737977" cy="187621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42C543DF-0304-4AA6-8FB8-2AD6C1178D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70" y="4659442"/>
            <a:ext cx="3039865" cy="20760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F48331BF-C030-4E8E-B676-4485CFC4928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1" t="12308" r="6719" b="27688"/>
          <a:stretch/>
        </p:blipFill>
        <p:spPr>
          <a:xfrm>
            <a:off x="252470" y="334300"/>
            <a:ext cx="2869567" cy="20347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162B71E8-27B6-41C3-8F29-37F4439832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588" y="231201"/>
            <a:ext cx="2869567" cy="18516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2D437698-6CD9-48F1-8592-5D70CC1222E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91" b="14899"/>
          <a:stretch/>
        </p:blipFill>
        <p:spPr>
          <a:xfrm>
            <a:off x="185743" y="2426773"/>
            <a:ext cx="3003019" cy="2004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D0C2549C-FA9A-4E05-A443-19DE04CD213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6" b="14923"/>
          <a:stretch/>
        </p:blipFill>
        <p:spPr>
          <a:xfrm>
            <a:off x="3622431" y="4659442"/>
            <a:ext cx="3039866" cy="19793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0AF3D7A1-1E6B-4148-9A81-10520393343B}"/>
              </a:ext>
            </a:extLst>
          </p:cNvPr>
          <p:cNvSpPr/>
          <p:nvPr/>
        </p:nvSpPr>
        <p:spPr>
          <a:xfrm>
            <a:off x="7209692" y="127587"/>
            <a:ext cx="4729838" cy="1157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do they live?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0F281B-043C-4EE5-89A1-2B11B3A5B95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524" b="98413" l="24524" r="10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0599">
            <a:off x="8998016" y="702982"/>
            <a:ext cx="2429386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16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2000">
        <p14:warp dir="in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0.00371 C -0.00573 -0.00996 -0.02552 -0.01598 -0.03268 -0.01598 C -0.07656 -0.01598 -0.12187 0.08101 -0.12187 0.17801 C -0.12187 0.12893 -0.14453 0.08101 -0.16562 0.08101 C -0.18828 0.08101 -0.2095 0.12986 -0.2095 0.17801 C -0.2095 0.15393 -0.2207 0.12893 -0.23216 0.12893 C -0.24336 0.12893 -0.25482 0.15301 -0.25482 0.17801 C -0.25482 0.16551 -0.26055 0.15393 -0.26602 0.15393 C -0.27174 0.15393 -0.27734 0.1662 -0.27734 0.17801 C -0.27734 0.17152 -0.28008 0.16551 -0.28307 0.16551 C -0.2845 0.16551 -0.28867 0.17176 -0.28867 0.17801 C -0.28867 0.17476 -0.29023 0.17152 -0.29154 0.17152 C -0.29154 0.17083 -0.29427 0.17476 -0.29427 0.17801 C -0.29427 0.17639 -0.29427 0.17476 -0.2957 0.17476 C -0.2957 0.17546 -0.29727 0.17639 -0.29727 0.17801 C -0.29727 0.17708 -0.29727 0.17639 -0.29727 0.17546 C -0.2987 0.17546 -0.2987 0.17639 -0.2987 0.17708 C -0.30013 0.17708 -0.30013 0.17639 -0.30013 0.17546 C -0.30156 0.17546 -0.30156 0.17639 -0.30156 0.17708 " pathEditMode="relative" rAng="0" ptsTypes="AAAAAAAAAAAAAAAAA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78" y="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C -0.0099 -0.0088 -0.04375 -0.01713 -0.05599 -0.01713 C -0.13125 -0.01713 -0.20886 0.11759 -0.20886 0.25278 C -0.20886 0.18449 -0.24766 0.11759 -0.28386 0.11759 C -0.32279 0.11759 -0.35912 0.18565 -0.35912 0.25278 C -0.35912 0.21921 -0.37826 0.18449 -0.39792 0.18449 C -0.41719 0.18449 -0.43672 0.21806 -0.43672 0.25278 C -0.43672 0.23519 -0.44649 0.21921 -0.45586 0.21921 C -0.46563 0.21921 -0.47526 0.23634 -0.47526 0.25278 C -0.47526 0.24375 -0.47995 0.23519 -0.48503 0.23519 C -0.4875 0.23519 -0.49479 0.24398 -0.49479 0.25278 C -0.49479 0.24815 -0.4974 0.24375 -0.49948 0.24375 C -0.49948 0.24259 -0.50417 0.24792 -0.50417 0.25278 C -0.50417 0.25023 -0.50417 0.24815 -0.50677 0.24815 C -0.50677 0.24931 -0.50938 0.25046 -0.50938 0.25278 C -0.50938 0.25162 -0.50938 0.25023 -0.50938 0.24931 C -0.51185 0.24931 -0.51185 0.25023 -0.51185 0.25162 C -0.51432 0.25162 -0.51432 0.25046 -0.51432 0.24931 C -0.51667 0.24931 -0.51667 0.25023 -0.51667 0.25162 " pathEditMode="relative" rAng="0" ptsTypes="AAAAAAAAAAAAAAAAA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33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0.05625 C -0.01029 -0.03588 -0.04571 -0.01598 -0.05873 -0.01598 C -0.1375 -0.01598 -0.21888 -0.33033 -0.21888 -0.64445 C -0.21888 -0.48635 -0.25964 -0.33033 -0.29766 -0.33033 C -0.33841 -0.33033 -0.37644 -0.48866 -0.37644 -0.64445 C -0.37644 -0.56667 -0.39662 -0.48635 -0.41719 -0.48635 C -0.43737 -0.48635 -0.45795 -0.56436 -0.45795 -0.64445 C -0.45795 -0.6044 -0.46823 -0.56667 -0.47813 -0.56667 C -0.48841 -0.56667 -0.49831 -0.60672 -0.49831 -0.64445 C -0.49831 -0.62431 -0.50326 -0.6044 -0.5086 -0.6044 C -0.5112 -0.6044 -0.51888 -0.62477 -0.51888 -0.64445 C -0.51888 -0.63473 -0.52149 -0.62431 -0.52383 -0.62431 C -0.52383 -0.62176 -0.52878 -0.63403 -0.52878 -0.64445 C -0.52878 -0.63936 -0.52878 -0.63473 -0.53138 -0.63473 C -0.53138 -0.63704 -0.53399 -0.63982 -0.53399 -0.64445 C -0.53399 -0.64213 -0.53399 -0.63936 -0.53399 -0.63704 C -0.53672 -0.63704 -0.53672 -0.63936 -0.53672 -0.64213 C -0.53933 -0.64213 -0.53933 -0.63982 -0.53933 -0.63704 C -0.54193 -0.63704 -0.54193 -0.63936 -0.54193 -0.64213 " pathEditMode="relative" rAng="0" ptsTypes="AAAAAAAAAAAAAAAAAAA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96" y="-2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587F8761-CACE-4B79-9C52-987F2B4178CE}"/>
              </a:ext>
            </a:extLst>
          </p:cNvPr>
          <p:cNvGrpSpPr/>
          <p:nvPr/>
        </p:nvGrpSpPr>
        <p:grpSpPr>
          <a:xfrm>
            <a:off x="-562708" y="-193430"/>
            <a:ext cx="5380893" cy="2109162"/>
            <a:chOff x="2103534" y="228619"/>
            <a:chExt cx="4558524" cy="3022581"/>
          </a:xfrm>
        </p:grpSpPr>
        <p:sp>
          <p:nvSpPr>
            <p:cNvPr id="2" name="Smiley Face 1">
              <a:extLst>
                <a:ext uri="{FF2B5EF4-FFF2-40B4-BE49-F238E27FC236}">
                  <a16:creationId xmlns:a16="http://schemas.microsoft.com/office/drawing/2014/main" xmlns="" id="{7C491E5A-56D7-499B-9ECD-8A1DCDB060A3}"/>
                </a:ext>
              </a:extLst>
            </p:cNvPr>
            <p:cNvSpPr/>
            <p:nvPr/>
          </p:nvSpPr>
          <p:spPr>
            <a:xfrm>
              <a:off x="2103534" y="384626"/>
              <a:ext cx="2002972" cy="1175656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</a:t>
              </a:r>
            </a:p>
          </p:txBody>
        </p:sp>
        <p:sp>
          <p:nvSpPr>
            <p:cNvPr id="3" name="Smiley Face 2">
              <a:extLst>
                <a:ext uri="{FF2B5EF4-FFF2-40B4-BE49-F238E27FC236}">
                  <a16:creationId xmlns:a16="http://schemas.microsoft.com/office/drawing/2014/main" xmlns="" id="{4CF5201E-0900-44C9-B8A8-3C5CA8B4E253}"/>
                </a:ext>
              </a:extLst>
            </p:cNvPr>
            <p:cNvSpPr/>
            <p:nvPr/>
          </p:nvSpPr>
          <p:spPr>
            <a:xfrm>
              <a:off x="4659086" y="2075543"/>
              <a:ext cx="2002972" cy="1175657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Work</a:t>
              </a:r>
            </a:p>
          </p:txBody>
        </p:sp>
        <p:sp>
          <p:nvSpPr>
            <p:cNvPr id="4" name="Smiley Face 3">
              <a:extLst>
                <a:ext uri="{FF2B5EF4-FFF2-40B4-BE49-F238E27FC236}">
                  <a16:creationId xmlns:a16="http://schemas.microsoft.com/office/drawing/2014/main" xmlns="" id="{F1314E52-61BA-4DF5-8E40-C5FC3875AF90}"/>
                </a:ext>
              </a:extLst>
            </p:cNvPr>
            <p:cNvSpPr/>
            <p:nvPr/>
          </p:nvSpPr>
          <p:spPr>
            <a:xfrm>
              <a:off x="4455886" y="228619"/>
              <a:ext cx="2206172" cy="1175656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answer</a:t>
              </a:r>
            </a:p>
          </p:txBody>
        </p:sp>
        <p:sp>
          <p:nvSpPr>
            <p:cNvPr id="5" name="Smiley Face 4">
              <a:extLst>
                <a:ext uri="{FF2B5EF4-FFF2-40B4-BE49-F238E27FC236}">
                  <a16:creationId xmlns:a16="http://schemas.microsoft.com/office/drawing/2014/main" xmlns="" id="{B06F8653-D9C3-4C82-B4CF-AD32AAEDBCDD}"/>
                </a:ext>
              </a:extLst>
            </p:cNvPr>
            <p:cNvSpPr/>
            <p:nvPr/>
          </p:nvSpPr>
          <p:spPr>
            <a:xfrm>
              <a:off x="3454400" y="1226456"/>
              <a:ext cx="2002972" cy="1175657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and</a:t>
              </a:r>
            </a:p>
          </p:txBody>
        </p:sp>
        <p:sp>
          <p:nvSpPr>
            <p:cNvPr id="6" name="Smiley Face 5">
              <a:extLst>
                <a:ext uri="{FF2B5EF4-FFF2-40B4-BE49-F238E27FC236}">
                  <a16:creationId xmlns:a16="http://schemas.microsoft.com/office/drawing/2014/main" xmlns="" id="{768536AF-F267-42CE-B66D-CEDB5022F272}"/>
                </a:ext>
              </a:extLst>
            </p:cNvPr>
            <p:cNvSpPr/>
            <p:nvPr/>
          </p:nvSpPr>
          <p:spPr>
            <a:xfrm>
              <a:off x="2656114" y="2075542"/>
              <a:ext cx="2002972" cy="1175657"/>
            </a:xfrm>
            <a:prstGeom prst="smileyFac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ask</a:t>
              </a:r>
            </a:p>
          </p:txBody>
        </p:sp>
      </p:grp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3101EC99-BE43-4CF3-8E7E-DCBED810C4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3542179"/>
              </p:ext>
            </p:extLst>
          </p:nvPr>
        </p:nvGraphicFramePr>
        <p:xfrm>
          <a:off x="4413738" y="-12067"/>
          <a:ext cx="8128000" cy="4418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xmlns="" id="{25B4F1EC-49F3-4DEE-A599-92EB834F3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3436631"/>
              </p:ext>
            </p:extLst>
          </p:nvPr>
        </p:nvGraphicFramePr>
        <p:xfrm>
          <a:off x="4064000" y="3362710"/>
          <a:ext cx="8128000" cy="2993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A48C535-BA61-4640-990B-97C2C99EBA3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93"/>
          <a:stretch/>
        </p:blipFill>
        <p:spPr>
          <a:xfrm>
            <a:off x="-279307" y="1911376"/>
            <a:ext cx="4693045" cy="50181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09264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honeycomb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1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44ACCD7-ED93-4652-90A1-4EA874873FB5}"/>
              </a:ext>
            </a:extLst>
          </p:cNvPr>
          <p:cNvGrpSpPr/>
          <p:nvPr/>
        </p:nvGrpSpPr>
        <p:grpSpPr>
          <a:xfrm>
            <a:off x="72569" y="85124"/>
            <a:ext cx="5660572" cy="2736802"/>
            <a:chOff x="3018972" y="377371"/>
            <a:chExt cx="5660572" cy="2359431"/>
          </a:xfrm>
        </p:grpSpPr>
        <p:sp>
          <p:nvSpPr>
            <p:cNvPr id="2" name="Smiley Face 1">
              <a:extLst>
                <a:ext uri="{FF2B5EF4-FFF2-40B4-BE49-F238E27FC236}">
                  <a16:creationId xmlns:a16="http://schemas.microsoft.com/office/drawing/2014/main" xmlns="" id="{F35068B3-4C7F-4E76-A0B3-FCA87AB5B7DE}"/>
                </a:ext>
              </a:extLst>
            </p:cNvPr>
            <p:cNvSpPr/>
            <p:nvPr/>
          </p:nvSpPr>
          <p:spPr>
            <a:xfrm>
              <a:off x="5907315" y="377371"/>
              <a:ext cx="2772229" cy="2359431"/>
            </a:xfrm>
            <a:prstGeom prst="smileyFac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Work</a:t>
              </a:r>
            </a:p>
          </p:txBody>
        </p:sp>
        <p:sp>
          <p:nvSpPr>
            <p:cNvPr id="3" name="Smiley Face 2">
              <a:extLst>
                <a:ext uri="{FF2B5EF4-FFF2-40B4-BE49-F238E27FC236}">
                  <a16:creationId xmlns:a16="http://schemas.microsoft.com/office/drawing/2014/main" xmlns="" id="{AEFCB68F-931A-4B7E-9FCA-78C4D28554F8}"/>
                </a:ext>
              </a:extLst>
            </p:cNvPr>
            <p:cNvSpPr/>
            <p:nvPr/>
          </p:nvSpPr>
          <p:spPr>
            <a:xfrm>
              <a:off x="3018972" y="377371"/>
              <a:ext cx="2772229" cy="2359431"/>
            </a:xfrm>
            <a:prstGeom prst="smileyFac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Pair </a:t>
              </a: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A0711C0D-5A38-4D03-A65A-18FF7B5027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44760"/>
              </p:ext>
            </p:extLst>
          </p:nvPr>
        </p:nvGraphicFramePr>
        <p:xfrm>
          <a:off x="6792688" y="2628495"/>
          <a:ext cx="5326743" cy="4106412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627031">
                  <a:extLst>
                    <a:ext uri="{9D8B030D-6E8A-4147-A177-3AD203B41FA5}">
                      <a16:colId xmlns:a16="http://schemas.microsoft.com/office/drawing/2014/main" xmlns="" val="4025110995"/>
                    </a:ext>
                  </a:extLst>
                </a:gridCol>
                <a:gridCol w="2699712">
                  <a:extLst>
                    <a:ext uri="{9D8B030D-6E8A-4147-A177-3AD203B41FA5}">
                      <a16:colId xmlns:a16="http://schemas.microsoft.com/office/drawing/2014/main" xmlns="" val="3448115368"/>
                    </a:ext>
                  </a:extLst>
                </a:gridCol>
              </a:tblGrid>
              <a:tr h="7983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5B3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5055541"/>
                  </a:ext>
                </a:extLst>
              </a:tr>
              <a:tr h="795846">
                <a:tc>
                  <a:txBody>
                    <a:bodyPr/>
                    <a:lstStyle/>
                    <a:p>
                      <a:r>
                        <a:rPr lang="en-US" sz="4800" dirty="0"/>
                        <a:t>Cow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5B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dirty="0"/>
                        <a:t>forest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2406945"/>
                  </a:ext>
                </a:extLst>
              </a:tr>
              <a:tr h="795846">
                <a:tc>
                  <a:txBody>
                    <a:bodyPr/>
                    <a:lstStyle/>
                    <a:p>
                      <a:r>
                        <a:rPr lang="en-US" sz="4800" dirty="0"/>
                        <a:t>Tiger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5B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dirty="0"/>
                        <a:t>tree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8570444"/>
                  </a:ext>
                </a:extLst>
              </a:tr>
              <a:tr h="1060837">
                <a:tc>
                  <a:txBody>
                    <a:bodyPr/>
                    <a:lstStyle/>
                    <a:p>
                      <a:r>
                        <a:rPr lang="en-US" sz="4800" dirty="0"/>
                        <a:t>Monkey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5B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dirty="0"/>
                        <a:t>shed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3176827"/>
                  </a:ext>
                </a:extLst>
              </a:tr>
              <a:tr h="6013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5B3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6428953"/>
                  </a:ext>
                </a:extLst>
              </a:tr>
            </a:tbl>
          </a:graphicData>
        </a:graphic>
      </p:graphicFrame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xmlns="" id="{4495BCAB-D913-432B-A5B7-423B239F3BF5}"/>
              </a:ext>
            </a:extLst>
          </p:cNvPr>
          <p:cNvSpPr/>
          <p:nvPr/>
        </p:nvSpPr>
        <p:spPr>
          <a:xfrm>
            <a:off x="6792688" y="1951487"/>
            <a:ext cx="5326743" cy="967154"/>
          </a:xfrm>
          <a:prstGeom prst="wedgeRound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43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match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9A04DB6-4460-4FB5-B8D4-F71EA2E583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62" y="2821925"/>
            <a:ext cx="5739842" cy="3912981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E085FA20-D03A-4664-9089-76AE82E00D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259589"/>
              </p:ext>
            </p:extLst>
          </p:nvPr>
        </p:nvGraphicFramePr>
        <p:xfrm>
          <a:off x="6792688" y="2671647"/>
          <a:ext cx="5326743" cy="4449854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627031">
                  <a:extLst>
                    <a:ext uri="{9D8B030D-6E8A-4147-A177-3AD203B41FA5}">
                      <a16:colId xmlns:a16="http://schemas.microsoft.com/office/drawing/2014/main" xmlns="" val="4025110995"/>
                    </a:ext>
                  </a:extLst>
                </a:gridCol>
                <a:gridCol w="2699712">
                  <a:extLst>
                    <a:ext uri="{9D8B030D-6E8A-4147-A177-3AD203B41FA5}">
                      <a16:colId xmlns:a16="http://schemas.microsoft.com/office/drawing/2014/main" xmlns="" val="3448115368"/>
                    </a:ext>
                  </a:extLst>
                </a:gridCol>
              </a:tblGrid>
              <a:tr h="7126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5B3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5055541"/>
                  </a:ext>
                </a:extLst>
              </a:tr>
              <a:tr h="734646">
                <a:tc>
                  <a:txBody>
                    <a:bodyPr/>
                    <a:lstStyle/>
                    <a:p>
                      <a:r>
                        <a:rPr lang="en-US" sz="4800" dirty="0"/>
                        <a:t>Cow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/>
                        <a:t> shed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38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2406945"/>
                  </a:ext>
                </a:extLst>
              </a:tr>
              <a:tr h="734646">
                <a:tc>
                  <a:txBody>
                    <a:bodyPr/>
                    <a:lstStyle/>
                    <a:p>
                      <a:r>
                        <a:rPr lang="en-US" sz="4800" dirty="0"/>
                        <a:t>Tiger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38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8570444"/>
                  </a:ext>
                </a:extLst>
              </a:tr>
              <a:tr h="1387665">
                <a:tc>
                  <a:txBody>
                    <a:bodyPr/>
                    <a:lstStyle/>
                    <a:p>
                      <a:r>
                        <a:rPr lang="en-US" sz="4800" dirty="0"/>
                        <a:t>Monkey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/>
                        <a:t> tree</a:t>
                      </a:r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4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38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3176827"/>
                  </a:ext>
                </a:extLst>
              </a:tr>
              <a:tr h="5368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5B3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6428953"/>
                  </a:ext>
                </a:extLst>
              </a:tr>
            </a:tbl>
          </a:graphicData>
        </a:graphic>
      </p:graphicFrame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xmlns="" id="{07E677E7-794E-406C-B26B-8CB712DD1106}"/>
              </a:ext>
            </a:extLst>
          </p:cNvPr>
          <p:cNvSpPr/>
          <p:nvPr/>
        </p:nvSpPr>
        <p:spPr>
          <a:xfrm>
            <a:off x="7559433" y="1951487"/>
            <a:ext cx="3793251" cy="967154"/>
          </a:xfrm>
          <a:prstGeom prst="wedgeRoundRectCallout">
            <a:avLst/>
          </a:prstGeom>
          <a:solidFill>
            <a:srgbClr val="660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43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Matching</a:t>
            </a:r>
          </a:p>
        </p:txBody>
      </p:sp>
    </p:spTree>
    <p:extLst>
      <p:ext uri="{BB962C8B-B14F-4D97-AF65-F5344CB8AC3E}">
        <p14:creationId xmlns:p14="http://schemas.microsoft.com/office/powerpoint/2010/main" val="1346826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9868D20A-6569-4CAE-9F8B-CA9E92FAF3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550213"/>
              </p:ext>
            </p:extLst>
          </p:nvPr>
        </p:nvGraphicFramePr>
        <p:xfrm>
          <a:off x="2031999" y="1969477"/>
          <a:ext cx="9063893" cy="4168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rapezoid 3">
            <a:extLst>
              <a:ext uri="{FF2B5EF4-FFF2-40B4-BE49-F238E27FC236}">
                <a16:creationId xmlns:a16="http://schemas.microsoft.com/office/drawing/2014/main" xmlns="" id="{A9B62323-F4B0-4001-A4EA-9F1AF98DA60A}"/>
              </a:ext>
            </a:extLst>
          </p:cNvPr>
          <p:cNvSpPr/>
          <p:nvPr/>
        </p:nvSpPr>
        <p:spPr>
          <a:xfrm>
            <a:off x="3886200" y="183336"/>
            <a:ext cx="4009292" cy="536331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21E440C-3302-4891-A365-CCDD32B10766}"/>
              </a:ext>
            </a:extLst>
          </p:cNvPr>
          <p:cNvSpPr txBox="1"/>
          <p:nvPr/>
        </p:nvSpPr>
        <p:spPr>
          <a:xfrm>
            <a:off x="2031999" y="931985"/>
            <a:ext cx="9063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repeat all together after him/ her</a:t>
            </a:r>
          </a:p>
        </p:txBody>
      </p:sp>
    </p:spTree>
    <p:extLst>
      <p:ext uri="{BB962C8B-B14F-4D97-AF65-F5344CB8AC3E}">
        <p14:creationId xmlns:p14="http://schemas.microsoft.com/office/powerpoint/2010/main" val="477363689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77165F-432E-44AA-9882-FD00F9B0B80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0ACAD0-3806-4A8E-9D7E-144505C864A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D16CF0-5580-4D02-9FC1-253EFE101D1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DB0DF3-1DF2-4136-BCAF-DE46F11E16A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533389A-AF13-4689-80ED-81128F5DDB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3CAEB6-B8FE-49C5-993F-06E164D0190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140AE8-06E7-4B07-93A3-1A5E96CB82D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A7FA17-9BC7-44E2-99C7-9D63231F4F6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D7F9BB-91AD-4E0D-99BF-C2EFFDB5CF6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26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833AC3-CF58-4398-BE42-AEE61A1934C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AE2CDE-42C5-4083-B000-30942B06DCD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26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5B59BA-7F2C-4F1C-8E1F-48D1ABF01F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2">
        <p:bldSub>
          <a:bldDgm bld="one"/>
        </p:bldSub>
      </p:bldGraphic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A96F3"/>
            </a:gs>
            <a:gs pos="44000">
              <a:srgbClr val="FA96F3"/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>
            <a:extLst>
              <a:ext uri="{FF2B5EF4-FFF2-40B4-BE49-F238E27FC236}">
                <a16:creationId xmlns:a16="http://schemas.microsoft.com/office/drawing/2014/main" xmlns="" id="{4B57BA6A-CC73-4573-BB9A-FD5E8F1C4990}"/>
              </a:ext>
            </a:extLst>
          </p:cNvPr>
          <p:cNvSpPr/>
          <p:nvPr/>
        </p:nvSpPr>
        <p:spPr>
          <a:xfrm>
            <a:off x="2672862" y="123092"/>
            <a:ext cx="7561384" cy="2004646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Trace and write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964CF59-3145-4986-8A76-25E9B0B14779}"/>
              </a:ext>
            </a:extLst>
          </p:cNvPr>
          <p:cNvSpPr/>
          <p:nvPr/>
        </p:nvSpPr>
        <p:spPr>
          <a:xfrm>
            <a:off x="0" y="2083749"/>
            <a:ext cx="4477572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800" b="1" dirty="0">
                <a:ln w="13462">
                  <a:solidFill>
                    <a:schemeClr val="tx1"/>
                  </a:solidFill>
                  <a:prstDash val="sysDot"/>
                </a:ln>
                <a:noFill/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FC00400-E63D-4782-A817-DC0AB17203B9}"/>
              </a:ext>
            </a:extLst>
          </p:cNvPr>
          <p:cNvSpPr/>
          <p:nvPr/>
        </p:nvSpPr>
        <p:spPr>
          <a:xfrm>
            <a:off x="4971333" y="3763107"/>
            <a:ext cx="362791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800" b="1" dirty="0">
                <a:ln w="13462">
                  <a:solidFill>
                    <a:schemeClr val="tx1"/>
                  </a:solidFill>
                  <a:prstDash val="sysDot"/>
                </a:ln>
                <a:noFill/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8E60F3A-A970-41D6-A918-332BEC65EE50}"/>
              </a:ext>
            </a:extLst>
          </p:cNvPr>
          <p:cNvSpPr/>
          <p:nvPr/>
        </p:nvSpPr>
        <p:spPr>
          <a:xfrm>
            <a:off x="9093010" y="2083749"/>
            <a:ext cx="309899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800" b="1" dirty="0">
                <a:ln w="13462">
                  <a:solidFill>
                    <a:schemeClr val="tx1"/>
                  </a:solidFill>
                  <a:prstDash val="sysDot"/>
                </a:ln>
                <a:noFill/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  <a:endParaRPr lang="en-US" sz="13800" b="1" dirty="0">
              <a:ln w="13462">
                <a:solidFill>
                  <a:schemeClr val="tx1"/>
                </a:solidFill>
                <a:prstDash val="sysDot"/>
              </a:ln>
              <a:noFill/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0324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1" grpId="2"/>
      <p:bldP spid="12" grpId="0"/>
      <p:bldP spid="12" grpId="1"/>
      <p:bldP spid="12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Left-Right 1">
            <a:extLst>
              <a:ext uri="{FF2B5EF4-FFF2-40B4-BE49-F238E27FC236}">
                <a16:creationId xmlns:a16="http://schemas.microsoft.com/office/drawing/2014/main" xmlns="" id="{D261154E-8E88-4A93-990F-E4C003474C9F}"/>
              </a:ext>
            </a:extLst>
          </p:cNvPr>
          <p:cNvSpPr/>
          <p:nvPr/>
        </p:nvSpPr>
        <p:spPr>
          <a:xfrm>
            <a:off x="2039815" y="-175855"/>
            <a:ext cx="7315200" cy="1136410"/>
          </a:xfrm>
          <a:prstGeom prst="left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Checking learning</a:t>
            </a:r>
          </a:p>
        </p:txBody>
      </p:sp>
      <p:sp>
        <p:nvSpPr>
          <p:cNvPr id="3" name="Flowchart: Punched Tape 2">
            <a:extLst>
              <a:ext uri="{FF2B5EF4-FFF2-40B4-BE49-F238E27FC236}">
                <a16:creationId xmlns:a16="http://schemas.microsoft.com/office/drawing/2014/main" xmlns="" id="{2C2C8AF8-D140-4551-810C-2D7C389E0CF5}"/>
              </a:ext>
            </a:extLst>
          </p:cNvPr>
          <p:cNvSpPr/>
          <p:nvPr/>
        </p:nvSpPr>
        <p:spPr>
          <a:xfrm>
            <a:off x="351691" y="2259622"/>
            <a:ext cx="4466492" cy="1617785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restfo</a:t>
            </a:r>
            <a:endParaRPr lang="en-US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D49A0A2-06F4-4A19-ADCE-F7D86F03CB7E}"/>
              </a:ext>
            </a:extLst>
          </p:cNvPr>
          <p:cNvSpPr/>
          <p:nvPr/>
        </p:nvSpPr>
        <p:spPr>
          <a:xfrm>
            <a:off x="7493981" y="1766520"/>
            <a:ext cx="4346328" cy="483137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0" indent="-1143000" algn="ctr">
              <a:buFont typeface="+mj-lt"/>
              <a:buAutoNum type="arabicPeriod"/>
            </a:pP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tesrof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 algn="ctr">
              <a:buFont typeface="+mj-lt"/>
              <a:buAutoNum type="arabicPeriod"/>
            </a:pP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fosret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 algn="ctr">
              <a:buFont typeface="+mj-lt"/>
              <a:buAutoNum type="arabicPeriod"/>
            </a:pP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52944086-98EC-4EB4-921E-6B2299BB4C63}"/>
              </a:ext>
            </a:extLst>
          </p:cNvPr>
          <p:cNvSpPr/>
          <p:nvPr/>
        </p:nvSpPr>
        <p:spPr>
          <a:xfrm>
            <a:off x="8782049" y="4640145"/>
            <a:ext cx="2612782" cy="124411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lowchart: Punched Tape 5">
            <a:extLst>
              <a:ext uri="{FF2B5EF4-FFF2-40B4-BE49-F238E27FC236}">
                <a16:creationId xmlns:a16="http://schemas.microsoft.com/office/drawing/2014/main" xmlns="" id="{E8B38E71-2259-448D-9DFC-FDDC177EE0AE}"/>
              </a:ext>
            </a:extLst>
          </p:cNvPr>
          <p:cNvSpPr/>
          <p:nvPr/>
        </p:nvSpPr>
        <p:spPr>
          <a:xfrm>
            <a:off x="504091" y="2412022"/>
            <a:ext cx="4466492" cy="1617785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eret</a:t>
            </a:r>
            <a:endParaRPr lang="en-US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F09A4AB-E677-448D-B597-82F4591AB133}"/>
              </a:ext>
            </a:extLst>
          </p:cNvPr>
          <p:cNvSpPr/>
          <p:nvPr/>
        </p:nvSpPr>
        <p:spPr>
          <a:xfrm>
            <a:off x="7113714" y="1936871"/>
            <a:ext cx="4346328" cy="48313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0" indent="-1143000" algn="ctr">
              <a:buFont typeface="+mj-lt"/>
              <a:buAutoNum type="arabicPeriod"/>
            </a:pP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</a:t>
            </a:r>
          </a:p>
          <a:p>
            <a:pPr marL="1143000" indent="-1143000" algn="ctr">
              <a:buFont typeface="+mj-lt"/>
              <a:buAutoNum type="arabicPeriod"/>
            </a:pP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reet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 algn="ctr">
              <a:buFont typeface="+mj-lt"/>
              <a:buAutoNum type="arabicPeriod"/>
            </a:pP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tere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51FFA19E-BA6B-4F24-BC83-FF79C01B0836}"/>
              </a:ext>
            </a:extLst>
          </p:cNvPr>
          <p:cNvSpPr/>
          <p:nvPr/>
        </p:nvSpPr>
        <p:spPr>
          <a:xfrm>
            <a:off x="8782049" y="2971801"/>
            <a:ext cx="2356339" cy="90560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lowchart: Punched Tape 8">
            <a:extLst>
              <a:ext uri="{FF2B5EF4-FFF2-40B4-BE49-F238E27FC236}">
                <a16:creationId xmlns:a16="http://schemas.microsoft.com/office/drawing/2014/main" xmlns="" id="{8BBD0094-F806-47D7-87AE-9CC523D189E6}"/>
              </a:ext>
            </a:extLst>
          </p:cNvPr>
          <p:cNvSpPr/>
          <p:nvPr/>
        </p:nvSpPr>
        <p:spPr>
          <a:xfrm>
            <a:off x="656491" y="2564422"/>
            <a:ext cx="4466492" cy="1617785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desh</a:t>
            </a:r>
            <a:endParaRPr lang="en-US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FE6F84A-8650-4EB8-BD75-E740418244AB}"/>
              </a:ext>
            </a:extLst>
          </p:cNvPr>
          <p:cNvSpPr/>
          <p:nvPr/>
        </p:nvSpPr>
        <p:spPr>
          <a:xfrm>
            <a:off x="7441227" y="1945662"/>
            <a:ext cx="4346328" cy="48313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0" indent="-1143000" algn="ctr">
              <a:buFont typeface="+mj-lt"/>
              <a:buAutoNum type="arabicPeriod"/>
            </a:pP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edsh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 algn="ctr">
              <a:buAutoNum type="arabicPeriod"/>
            </a:pP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shed</a:t>
            </a:r>
          </a:p>
          <a:p>
            <a:pPr marL="1143000" indent="-1143000" algn="ctr">
              <a:buAutoNum type="arabicPeriod"/>
            </a:pP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ehds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29AB405-FC3A-4597-8EF7-1F3809A885A7}"/>
              </a:ext>
            </a:extLst>
          </p:cNvPr>
          <p:cNvSpPr/>
          <p:nvPr/>
        </p:nvSpPr>
        <p:spPr>
          <a:xfrm>
            <a:off x="9038492" y="3903789"/>
            <a:ext cx="2356339" cy="104628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xmlns="" id="{30A904B5-2112-42ED-B03D-1AC3E662C5B9}"/>
              </a:ext>
            </a:extLst>
          </p:cNvPr>
          <p:cNvSpPr/>
          <p:nvPr/>
        </p:nvSpPr>
        <p:spPr>
          <a:xfrm>
            <a:off x="1909395" y="459759"/>
            <a:ext cx="7772400" cy="1136410"/>
          </a:xfrm>
          <a:prstGeom prst="left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down in your note book</a:t>
            </a:r>
          </a:p>
        </p:txBody>
      </p:sp>
      <p:sp>
        <p:nvSpPr>
          <p:cNvPr id="13" name="Lightning Bolt 12">
            <a:extLst>
              <a:ext uri="{FF2B5EF4-FFF2-40B4-BE49-F238E27FC236}">
                <a16:creationId xmlns:a16="http://schemas.microsoft.com/office/drawing/2014/main" xmlns="" id="{D785A205-C2D2-4D9C-BBFD-850633910FF5}"/>
              </a:ext>
            </a:extLst>
          </p:cNvPr>
          <p:cNvSpPr/>
          <p:nvPr/>
        </p:nvSpPr>
        <p:spPr>
          <a:xfrm>
            <a:off x="26375" y="52755"/>
            <a:ext cx="650631" cy="914400"/>
          </a:xfrm>
          <a:prstGeom prst="lightningBol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986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2000">
        <p14:switch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20" grpId="0" animBg="1"/>
      <p:bldP spid="6" grpId="0" animBg="1"/>
      <p:bldP spid="8" grpId="0" animBg="1"/>
      <p:bldP spid="4" grpId="0" animBg="1"/>
      <p:bldP spid="9" grpId="0" animBg="1"/>
      <p:bldP spid="10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0" y="1376013"/>
            <a:ext cx="7645400" cy="47879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3" name="Action Button: Sound 2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4122549" y="77490"/>
            <a:ext cx="3099661" cy="557939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479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2000">
        <p14:pan dir="u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>
    <a:spDef>
      <a:spPr/>
      <a:bodyPr rtlCol="0" anchor="ctr"/>
      <a:lstStyle>
        <a:defPPr algn="ctr">
          <a:defRPr sz="6000" dirty="0" err="1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3200" dirty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1578</TotalTime>
  <Words>436</Words>
  <Application>Microsoft Office PowerPoint</Application>
  <PresentationFormat>Custom</PresentationFormat>
  <Paragraphs>140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Dividend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doel</dc:creator>
  <cp:lastModifiedBy>NUR ALAM</cp:lastModifiedBy>
  <cp:revision>240</cp:revision>
  <dcterms:created xsi:type="dcterms:W3CDTF">2018-02-21T05:34:48Z</dcterms:created>
  <dcterms:modified xsi:type="dcterms:W3CDTF">2019-10-26T02:25:35Z</dcterms:modified>
</cp:coreProperties>
</file>