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Ross (AmarBanglaPost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</a:rPr>
              <a:t>সবাইকে ফুলের শুভেচ্ছা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rt-hij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369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8cd29e-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228600"/>
            <a:ext cx="8534400" cy="25146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জোড়ায় 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3429000"/>
            <a:ext cx="7924800" cy="2971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নিফাকের কুফল গুলো বর্ননা কর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8cd29e-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ondo-kobiraj-889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622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62000" y="381000"/>
            <a:ext cx="73914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দলগত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971800"/>
            <a:ext cx="8001000" cy="3048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</a:rPr>
              <a:t>নিফাক পরিহারের উপায় গুলো ব্যাখ্যা কর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280531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62000" y="304800"/>
            <a:ext cx="76200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</a:rPr>
              <a:t>মূল্যায়ন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38200" y="2209800"/>
            <a:ext cx="7696200" cy="4419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নিফাক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মুনাফিক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মুনাফিকের আলামত কয়টি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6000" dirty="0" smtClean="0">
              <a:solidFill>
                <a:schemeClr val="tx1"/>
              </a:solidFill>
            </a:endParaRPr>
          </a:p>
          <a:p>
            <a:endParaRPr lang="bn-IN" sz="6000" dirty="0" smtClean="0">
              <a:solidFill>
                <a:schemeClr val="tx1"/>
              </a:solidFill>
            </a:endParaRPr>
          </a:p>
          <a:p>
            <a:endParaRPr lang="bn-IN" sz="6000" dirty="0" smtClean="0">
              <a:solidFill>
                <a:schemeClr val="tx1"/>
              </a:solidFill>
            </a:endParaRPr>
          </a:p>
          <a:p>
            <a:r>
              <a:rPr lang="bn-IN" sz="6000" dirty="0" smtClean="0">
                <a:solidFill>
                  <a:schemeClr val="tx1"/>
                </a:solidFill>
              </a:rPr>
              <a:t>নামঃ মোহাম্মদ ওছমান বেগ</a:t>
            </a:r>
          </a:p>
          <a:p>
            <a:r>
              <a:rPr lang="bn-IN" sz="60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r>
              <a:rPr lang="bn-IN" sz="6000" dirty="0" smtClean="0">
                <a:solidFill>
                  <a:schemeClr val="tx1"/>
                </a:solidFill>
              </a:rPr>
              <a:t>বুড়িচং হাজী ফজর আলী উচ্চ বিদ্যালয়,বুড়িচং,কুমিল্লা।</a:t>
            </a:r>
          </a:p>
          <a:p>
            <a:r>
              <a:rPr lang="bn-IN" sz="6000" dirty="0" smtClean="0">
                <a:solidFill>
                  <a:schemeClr val="tx1"/>
                </a:solidFill>
              </a:rPr>
              <a:t>মোবাইল-০১৮১৫৪০১৫৭৫</a:t>
            </a:r>
          </a:p>
          <a:p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72681614_971533383194537_37728583498051092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1905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</a:rPr>
              <a:t>বাড়ির কাজ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IN" sz="4000" dirty="0" smtClean="0"/>
              <a:t>মুনাফিকের আলামত বা চরিত্র  উল্লেখ কর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7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7244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bg1"/>
                </a:solidFill>
              </a:rPr>
              <a:t>ধন্যবাদ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304800" y="228600"/>
            <a:ext cx="8534400" cy="609600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শ্রেনিঃ অষ্টম</a:t>
            </a:r>
            <a:endParaRPr lang="bn-IN" sz="4800" dirty="0" smtClean="0">
              <a:solidFill>
                <a:schemeClr val="tx1"/>
              </a:solidFill>
            </a:endParaRPr>
          </a:p>
          <a:p>
            <a:r>
              <a:rPr lang="bn-IN" sz="4800" dirty="0" smtClean="0">
                <a:solidFill>
                  <a:schemeClr val="tx1"/>
                </a:solidFill>
              </a:rPr>
              <a:t>বিষয়ঃ ইসলাম ও নৈতিক শিক্ষা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অধ্যায়ঃ প্রথম, পাঠঃ ২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পাঠশিরোনামঃ নিফাক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সময়ঃ ৫০ মিনিট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তারিখ-২৬/১০/২০১৯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8cd29e-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</a:rPr>
              <a:t>নিফাক</a:t>
            </a:r>
            <a:endParaRPr lang="en-US" sz="1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152400"/>
            <a:ext cx="8686800" cy="20574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শিখন ফল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600" y="2438400"/>
            <a:ext cx="8686800" cy="4191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</a:rPr>
              <a:t>নিফাক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</a:rPr>
              <a:t>নিফাকের কুফল গুলো বর্ননা করতে পারবে   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</a:rPr>
              <a:t>নিফাক পরিহারের উপায় গুলো ব্যাখ্যা করতে পারবে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304800"/>
            <a:ext cx="8610600" cy="18288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একক 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81000" y="3124200"/>
            <a:ext cx="8534400" cy="28956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</a:rPr>
              <a:t>নিফাক কাকে বলে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 বা মুনাফিক কী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97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Am Computer</cp:lastModifiedBy>
  <cp:revision>11</cp:revision>
  <dcterms:created xsi:type="dcterms:W3CDTF">2006-08-16T00:00:00Z</dcterms:created>
  <dcterms:modified xsi:type="dcterms:W3CDTF">2019-10-26T15:03:34Z</dcterms:modified>
</cp:coreProperties>
</file>