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96" r:id="rId3"/>
    <p:sldId id="286" r:id="rId4"/>
    <p:sldId id="287" r:id="rId5"/>
    <p:sldId id="293" r:id="rId6"/>
    <p:sldId id="294" r:id="rId7"/>
    <p:sldId id="288" r:id="rId8"/>
    <p:sldId id="290" r:id="rId9"/>
    <p:sldId id="295" r:id="rId10"/>
    <p:sldId id="289" r:id="rId11"/>
    <p:sldId id="257" r:id="rId12"/>
    <p:sldId id="258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4" r:id="rId22"/>
    <p:sldId id="284" r:id="rId23"/>
    <p:sldId id="285" r:id="rId24"/>
    <p:sldId id="275" r:id="rId25"/>
    <p:sldId id="276" r:id="rId26"/>
    <p:sldId id="277" r:id="rId27"/>
    <p:sldId id="278" r:id="rId28"/>
    <p:sldId id="279" r:id="rId29"/>
    <p:sldId id="280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5736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A5D8C-7C41-4F96-A3E6-2DCC07B59C5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2A97-66FC-4ABE-8B72-AAB5F9D5E6F5}">
      <dgm:prSet phldrT="[Text]"/>
      <dgm:spPr/>
      <dgm:t>
        <a:bodyPr/>
        <a:lstStyle/>
        <a:p>
          <a:r>
            <a:rPr lang="en-US" dirty="0" err="1" smtClean="0">
              <a:latin typeface="SutonnyOMJ" pitchFamily="2" charset="0"/>
              <a:cs typeface="SutonnyOMJ" pitchFamily="2" charset="0"/>
            </a:rPr>
            <a:t>ফসল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95993D2C-1ACA-48FE-8D67-9FA090FBF05E}" type="parTrans" cxnId="{E7DEA05A-CDA1-4AE4-A4F5-3862C52AE24C}">
      <dgm:prSet/>
      <dgm:spPr/>
      <dgm:t>
        <a:bodyPr/>
        <a:lstStyle/>
        <a:p>
          <a:endParaRPr lang="en-US"/>
        </a:p>
      </dgm:t>
    </dgm:pt>
    <dgm:pt modelId="{3A5A9C85-3439-4741-96D4-DE6355E3C26B}" type="sibTrans" cxnId="{E7DEA05A-CDA1-4AE4-A4F5-3862C52AE24C}">
      <dgm:prSet/>
      <dgm:spPr/>
      <dgm:t>
        <a:bodyPr/>
        <a:lstStyle/>
        <a:p>
          <a:endParaRPr lang="en-US"/>
        </a:p>
      </dgm:t>
    </dgm:pt>
    <dgm:pt modelId="{E15FA47B-9DF3-44E9-AB82-FF463A061E6A}">
      <dgm:prSet phldrT="[Text]"/>
      <dgm:spPr/>
      <dgm:t>
        <a:bodyPr/>
        <a:lstStyle/>
        <a:p>
          <a:r>
            <a:rPr lang="en-US" dirty="0" err="1" smtClean="0">
              <a:latin typeface="SutonnyOMJ" pitchFamily="2" charset="0"/>
              <a:cs typeface="SutonnyOMJ" pitchFamily="2" charset="0"/>
            </a:rPr>
            <a:t>মৎস্য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9CD9678-B0D4-4644-BD5E-B61AD02FCD27}" type="parTrans" cxnId="{6A7B8A9A-F6E8-49FC-9E5C-4C8AB72F4712}">
      <dgm:prSet/>
      <dgm:spPr/>
      <dgm:t>
        <a:bodyPr/>
        <a:lstStyle/>
        <a:p>
          <a:endParaRPr lang="en-US"/>
        </a:p>
      </dgm:t>
    </dgm:pt>
    <dgm:pt modelId="{FECF164C-6F12-4D28-B4F6-60A0697AFF85}" type="sibTrans" cxnId="{6A7B8A9A-F6E8-49FC-9E5C-4C8AB72F4712}">
      <dgm:prSet/>
      <dgm:spPr/>
      <dgm:t>
        <a:bodyPr/>
        <a:lstStyle/>
        <a:p>
          <a:endParaRPr lang="en-US"/>
        </a:p>
      </dgm:t>
    </dgm:pt>
    <dgm:pt modelId="{964BEB8A-5BFA-4F8F-9A60-551418CC718D}">
      <dgm:prSet phldrT="[Text]"/>
      <dgm:spPr/>
      <dgm:t>
        <a:bodyPr/>
        <a:lstStyle/>
        <a:p>
          <a:r>
            <a:rPr lang="en-US" dirty="0" err="1" smtClean="0">
              <a:latin typeface="SutonnyOMJ" pitchFamily="2" charset="0"/>
              <a:cs typeface="SutonnyOMJ" pitchFamily="2" charset="0"/>
            </a:rPr>
            <a:t>গবাদি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পশু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00552394-A79E-4FB3-A941-6F774C7B9DF8}" type="parTrans" cxnId="{C367984F-93A8-4B3C-99F3-22B676E5E6FC}">
      <dgm:prSet/>
      <dgm:spPr/>
      <dgm:t>
        <a:bodyPr/>
        <a:lstStyle/>
        <a:p>
          <a:endParaRPr lang="en-US"/>
        </a:p>
      </dgm:t>
    </dgm:pt>
    <dgm:pt modelId="{0F01050B-0958-4183-925E-17200771E2D9}" type="sibTrans" cxnId="{C367984F-93A8-4B3C-99F3-22B676E5E6FC}">
      <dgm:prSet/>
      <dgm:spPr/>
      <dgm:t>
        <a:bodyPr/>
        <a:lstStyle/>
        <a:p>
          <a:endParaRPr lang="en-US"/>
        </a:p>
      </dgm:t>
    </dgm:pt>
    <dgm:pt modelId="{C35D9B62-A05D-4466-92DE-2E724F4FDDB3}">
      <dgm:prSet phldrT="[Text]"/>
      <dgm:spPr/>
      <dgm:t>
        <a:bodyPr/>
        <a:lstStyle/>
        <a:p>
          <a:r>
            <a:rPr lang="en-US" dirty="0" err="1" smtClean="0">
              <a:latin typeface="SutonnyOMJ" pitchFamily="2" charset="0"/>
              <a:cs typeface="SutonnyOMJ" pitchFamily="2" charset="0"/>
            </a:rPr>
            <a:t>পোল্ট্রি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3B9CDD48-045E-4D4B-970E-5BFBC4EACF57}" type="parTrans" cxnId="{83F4EACC-1770-4647-B0A5-6E413CE53BB0}">
      <dgm:prSet/>
      <dgm:spPr/>
      <dgm:t>
        <a:bodyPr/>
        <a:lstStyle/>
        <a:p>
          <a:endParaRPr lang="en-US"/>
        </a:p>
      </dgm:t>
    </dgm:pt>
    <dgm:pt modelId="{ED6FAA0E-5D8A-48BD-BEE1-50FE4AA6B152}" type="sibTrans" cxnId="{83F4EACC-1770-4647-B0A5-6E413CE53BB0}">
      <dgm:prSet/>
      <dgm:spPr/>
      <dgm:t>
        <a:bodyPr/>
        <a:lstStyle/>
        <a:p>
          <a:endParaRPr lang="en-US"/>
        </a:p>
      </dgm:t>
    </dgm:pt>
    <dgm:pt modelId="{5F8B2F24-05AC-4A75-83A4-9B0CCBB56E89}">
      <dgm:prSet phldrT="[Text]"/>
      <dgm:spPr/>
      <dgm:t>
        <a:bodyPr/>
        <a:lstStyle/>
        <a:p>
          <a:r>
            <a:rPr lang="en-US" dirty="0" err="1" smtClean="0">
              <a:latin typeface="SutonnyOMJ" pitchFamily="2" charset="0"/>
              <a:cs typeface="SutonnyOMJ" pitchFamily="2" charset="0"/>
            </a:rPr>
            <a:t>কৃষি</a:t>
          </a:r>
          <a:r>
            <a:rPr lang="en-US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dirty="0" err="1" smtClean="0">
              <a:latin typeface="SutonnyOMJ" pitchFamily="2" charset="0"/>
              <a:cs typeface="SutonnyOMJ" pitchFamily="2" charset="0"/>
            </a:rPr>
            <a:t>বনায়ন</a:t>
          </a:r>
          <a:endParaRPr lang="en-US" dirty="0">
            <a:latin typeface="SutonnyOMJ" pitchFamily="2" charset="0"/>
            <a:cs typeface="SutonnyOMJ" pitchFamily="2" charset="0"/>
          </a:endParaRPr>
        </a:p>
      </dgm:t>
    </dgm:pt>
    <dgm:pt modelId="{8C3175D6-13F0-42E6-853B-A2FA644C318D}" type="parTrans" cxnId="{6820C80D-445A-40A4-AEEE-45BE3D64AF4B}">
      <dgm:prSet/>
      <dgm:spPr/>
      <dgm:t>
        <a:bodyPr/>
        <a:lstStyle/>
        <a:p>
          <a:endParaRPr lang="en-US"/>
        </a:p>
      </dgm:t>
    </dgm:pt>
    <dgm:pt modelId="{760CDF18-309B-4827-B8EE-FE229AC354C9}" type="sibTrans" cxnId="{6820C80D-445A-40A4-AEEE-45BE3D64AF4B}">
      <dgm:prSet/>
      <dgm:spPr/>
      <dgm:t>
        <a:bodyPr/>
        <a:lstStyle/>
        <a:p>
          <a:endParaRPr lang="en-US"/>
        </a:p>
      </dgm:t>
    </dgm:pt>
    <dgm:pt modelId="{0B55F029-F0BA-492F-A917-266100B77804}" type="pres">
      <dgm:prSet presAssocID="{EFAA5D8C-7C41-4F96-A3E6-2DCC07B59C5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D92F36-5F79-44BA-8BC0-B81BB16BD6AC}" type="pres">
      <dgm:prSet presAssocID="{EB8B2A97-66FC-4ABE-8B72-AAB5F9D5E6F5}" presName="node" presStyleLbl="node1" presStyleIdx="0" presStyleCnt="5" custRadScaleRad="100519" custRadScaleInc="15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2E9E4-36EB-4A3F-8CF2-B729E3804F7C}" type="pres">
      <dgm:prSet presAssocID="{3A5A9C85-3439-4741-96D4-DE6355E3C26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4EAFD2C-CAAC-4760-9ADC-5FB81D08F4E4}" type="pres">
      <dgm:prSet presAssocID="{3A5A9C85-3439-4741-96D4-DE6355E3C26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C1B61C-12E8-4E51-BA97-E2BC17425552}" type="pres">
      <dgm:prSet presAssocID="{E15FA47B-9DF3-44E9-AB82-FF463A061E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DFE99-2114-4998-99A9-B43F243D84D5}" type="pres">
      <dgm:prSet presAssocID="{FECF164C-6F12-4D28-B4F6-60A0697AFF8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1F9A8BC-2A08-40D6-8B30-19558975588C}" type="pres">
      <dgm:prSet presAssocID="{FECF164C-6F12-4D28-B4F6-60A0697AFF85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B44C52A-AEFC-44E8-9A90-3460EC6B86CC}" type="pres">
      <dgm:prSet presAssocID="{964BEB8A-5BFA-4F8F-9A60-551418CC71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655DC-D513-48BF-9622-241698C29CC6}" type="pres">
      <dgm:prSet presAssocID="{0F01050B-0958-4183-925E-17200771E2D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97CB2B0-4656-4501-A58A-0800AEEA8FC1}" type="pres">
      <dgm:prSet presAssocID="{0F01050B-0958-4183-925E-17200771E2D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EF5709A6-4FA2-4CEE-B951-1A8C6ED33B7C}" type="pres">
      <dgm:prSet presAssocID="{C35D9B62-A05D-4466-92DE-2E724F4FDDB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37834-160F-42C0-A1D6-BB524C92EC4E}" type="pres">
      <dgm:prSet presAssocID="{ED6FAA0E-5D8A-48BD-BEE1-50FE4AA6B15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246D269-99DB-424F-861D-D54D91CC97D1}" type="pres">
      <dgm:prSet presAssocID="{ED6FAA0E-5D8A-48BD-BEE1-50FE4AA6B15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F94A48D-A766-44E1-B0DD-AE3E7D3528AB}" type="pres">
      <dgm:prSet presAssocID="{5F8B2F24-05AC-4A75-83A4-9B0CCBB56E8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6FEB6-3883-4EB7-BE15-479FC5B6411D}" type="pres">
      <dgm:prSet presAssocID="{760CDF18-309B-4827-B8EE-FE229AC354C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467FDF6-8535-4D46-9F0F-8DB287BB90FD}" type="pres">
      <dgm:prSet presAssocID="{760CDF18-309B-4827-B8EE-FE229AC354C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3F4EACC-1770-4647-B0A5-6E413CE53BB0}" srcId="{EFAA5D8C-7C41-4F96-A3E6-2DCC07B59C5D}" destId="{C35D9B62-A05D-4466-92DE-2E724F4FDDB3}" srcOrd="3" destOrd="0" parTransId="{3B9CDD48-045E-4D4B-970E-5BFBC4EACF57}" sibTransId="{ED6FAA0E-5D8A-48BD-BEE1-50FE4AA6B152}"/>
    <dgm:cxn modelId="{1EE3F5F0-3E2D-4D66-A87C-3376A20CD91B}" type="presOf" srcId="{760CDF18-309B-4827-B8EE-FE229AC354C9}" destId="{4066FEB6-3883-4EB7-BE15-479FC5B6411D}" srcOrd="0" destOrd="0" presId="urn:microsoft.com/office/officeart/2005/8/layout/cycle2"/>
    <dgm:cxn modelId="{35E5B9F7-BDEC-4026-B693-D4CF88747B2B}" type="presOf" srcId="{EB8B2A97-66FC-4ABE-8B72-AAB5F9D5E6F5}" destId="{1FD92F36-5F79-44BA-8BC0-B81BB16BD6AC}" srcOrd="0" destOrd="0" presId="urn:microsoft.com/office/officeart/2005/8/layout/cycle2"/>
    <dgm:cxn modelId="{C600A97E-C712-4F49-A7BF-2A654EC9200E}" type="presOf" srcId="{E15FA47B-9DF3-44E9-AB82-FF463A061E6A}" destId="{AAC1B61C-12E8-4E51-BA97-E2BC17425552}" srcOrd="0" destOrd="0" presId="urn:microsoft.com/office/officeart/2005/8/layout/cycle2"/>
    <dgm:cxn modelId="{1CCB01E8-5A21-4679-9455-D7046B774AFC}" type="presOf" srcId="{FECF164C-6F12-4D28-B4F6-60A0697AFF85}" destId="{C1F9A8BC-2A08-40D6-8B30-19558975588C}" srcOrd="1" destOrd="0" presId="urn:microsoft.com/office/officeart/2005/8/layout/cycle2"/>
    <dgm:cxn modelId="{66D6074C-D266-4B01-B44D-497857E89CB9}" type="presOf" srcId="{5F8B2F24-05AC-4A75-83A4-9B0CCBB56E89}" destId="{2F94A48D-A766-44E1-B0DD-AE3E7D3528AB}" srcOrd="0" destOrd="0" presId="urn:microsoft.com/office/officeart/2005/8/layout/cycle2"/>
    <dgm:cxn modelId="{C28E4BB8-EE65-420C-89BF-E1EB63CCE46E}" type="presOf" srcId="{EFAA5D8C-7C41-4F96-A3E6-2DCC07B59C5D}" destId="{0B55F029-F0BA-492F-A917-266100B77804}" srcOrd="0" destOrd="0" presId="urn:microsoft.com/office/officeart/2005/8/layout/cycle2"/>
    <dgm:cxn modelId="{6A7B8A9A-F6E8-49FC-9E5C-4C8AB72F4712}" srcId="{EFAA5D8C-7C41-4F96-A3E6-2DCC07B59C5D}" destId="{E15FA47B-9DF3-44E9-AB82-FF463A061E6A}" srcOrd="1" destOrd="0" parTransId="{39CD9678-B0D4-4644-BD5E-B61AD02FCD27}" sibTransId="{FECF164C-6F12-4D28-B4F6-60A0697AFF85}"/>
    <dgm:cxn modelId="{E7DEA05A-CDA1-4AE4-A4F5-3862C52AE24C}" srcId="{EFAA5D8C-7C41-4F96-A3E6-2DCC07B59C5D}" destId="{EB8B2A97-66FC-4ABE-8B72-AAB5F9D5E6F5}" srcOrd="0" destOrd="0" parTransId="{95993D2C-1ACA-48FE-8D67-9FA090FBF05E}" sibTransId="{3A5A9C85-3439-4741-96D4-DE6355E3C26B}"/>
    <dgm:cxn modelId="{C63815D0-3DDB-4DF9-9F0B-D6AEE2744964}" type="presOf" srcId="{3A5A9C85-3439-4741-96D4-DE6355E3C26B}" destId="{EF22E9E4-36EB-4A3F-8CF2-B729E3804F7C}" srcOrd="0" destOrd="0" presId="urn:microsoft.com/office/officeart/2005/8/layout/cycle2"/>
    <dgm:cxn modelId="{E76D810A-9CA2-4296-B271-2D9DC383AAD3}" type="presOf" srcId="{ED6FAA0E-5D8A-48BD-BEE1-50FE4AA6B152}" destId="{4246D269-99DB-424F-861D-D54D91CC97D1}" srcOrd="1" destOrd="0" presId="urn:microsoft.com/office/officeart/2005/8/layout/cycle2"/>
    <dgm:cxn modelId="{3AA0E58F-4DB9-4600-936D-08E643DF2D10}" type="presOf" srcId="{3A5A9C85-3439-4741-96D4-DE6355E3C26B}" destId="{C4EAFD2C-CAAC-4760-9ADC-5FB81D08F4E4}" srcOrd="1" destOrd="0" presId="urn:microsoft.com/office/officeart/2005/8/layout/cycle2"/>
    <dgm:cxn modelId="{5C1FC1B8-A8BE-4A7D-963C-F945586C144E}" type="presOf" srcId="{FECF164C-6F12-4D28-B4F6-60A0697AFF85}" destId="{B73DFE99-2114-4998-99A9-B43F243D84D5}" srcOrd="0" destOrd="0" presId="urn:microsoft.com/office/officeart/2005/8/layout/cycle2"/>
    <dgm:cxn modelId="{83D694BF-30F8-4EA0-9812-4D94020B5529}" type="presOf" srcId="{C35D9B62-A05D-4466-92DE-2E724F4FDDB3}" destId="{EF5709A6-4FA2-4CEE-B951-1A8C6ED33B7C}" srcOrd="0" destOrd="0" presId="urn:microsoft.com/office/officeart/2005/8/layout/cycle2"/>
    <dgm:cxn modelId="{B90D24BC-F082-447C-A431-B44C964C665B}" type="presOf" srcId="{964BEB8A-5BFA-4F8F-9A60-551418CC718D}" destId="{CB44C52A-AEFC-44E8-9A90-3460EC6B86CC}" srcOrd="0" destOrd="0" presId="urn:microsoft.com/office/officeart/2005/8/layout/cycle2"/>
    <dgm:cxn modelId="{6820C80D-445A-40A4-AEEE-45BE3D64AF4B}" srcId="{EFAA5D8C-7C41-4F96-A3E6-2DCC07B59C5D}" destId="{5F8B2F24-05AC-4A75-83A4-9B0CCBB56E89}" srcOrd="4" destOrd="0" parTransId="{8C3175D6-13F0-42E6-853B-A2FA644C318D}" sibTransId="{760CDF18-309B-4827-B8EE-FE229AC354C9}"/>
    <dgm:cxn modelId="{60E1F84C-C629-432D-B052-4844D9D374A4}" type="presOf" srcId="{760CDF18-309B-4827-B8EE-FE229AC354C9}" destId="{D467FDF6-8535-4D46-9F0F-8DB287BB90FD}" srcOrd="1" destOrd="0" presId="urn:microsoft.com/office/officeart/2005/8/layout/cycle2"/>
    <dgm:cxn modelId="{BF3749E2-EF28-4416-AAED-53A5420D8E56}" type="presOf" srcId="{ED6FAA0E-5D8A-48BD-BEE1-50FE4AA6B152}" destId="{B9E37834-160F-42C0-A1D6-BB524C92EC4E}" srcOrd="0" destOrd="0" presId="urn:microsoft.com/office/officeart/2005/8/layout/cycle2"/>
    <dgm:cxn modelId="{96F19A98-8551-4092-A013-2D874487CC98}" type="presOf" srcId="{0F01050B-0958-4183-925E-17200771E2D9}" destId="{D94655DC-D513-48BF-9622-241698C29CC6}" srcOrd="0" destOrd="0" presId="urn:microsoft.com/office/officeart/2005/8/layout/cycle2"/>
    <dgm:cxn modelId="{C367984F-93A8-4B3C-99F3-22B676E5E6FC}" srcId="{EFAA5D8C-7C41-4F96-A3E6-2DCC07B59C5D}" destId="{964BEB8A-5BFA-4F8F-9A60-551418CC718D}" srcOrd="2" destOrd="0" parTransId="{00552394-A79E-4FB3-A941-6F774C7B9DF8}" sibTransId="{0F01050B-0958-4183-925E-17200771E2D9}"/>
    <dgm:cxn modelId="{26023767-7E32-4604-976B-B87526221D88}" type="presOf" srcId="{0F01050B-0958-4183-925E-17200771E2D9}" destId="{F97CB2B0-4656-4501-A58A-0800AEEA8FC1}" srcOrd="1" destOrd="0" presId="urn:microsoft.com/office/officeart/2005/8/layout/cycle2"/>
    <dgm:cxn modelId="{622FFA86-D839-45BA-9AAB-29C4EC6072E3}" type="presParOf" srcId="{0B55F029-F0BA-492F-A917-266100B77804}" destId="{1FD92F36-5F79-44BA-8BC0-B81BB16BD6AC}" srcOrd="0" destOrd="0" presId="urn:microsoft.com/office/officeart/2005/8/layout/cycle2"/>
    <dgm:cxn modelId="{529ADE7F-E080-4D1D-9846-4F7B4B1DF304}" type="presParOf" srcId="{0B55F029-F0BA-492F-A917-266100B77804}" destId="{EF22E9E4-36EB-4A3F-8CF2-B729E3804F7C}" srcOrd="1" destOrd="0" presId="urn:microsoft.com/office/officeart/2005/8/layout/cycle2"/>
    <dgm:cxn modelId="{126B1D75-DCF6-47A2-ADBF-7B04109E6AD1}" type="presParOf" srcId="{EF22E9E4-36EB-4A3F-8CF2-B729E3804F7C}" destId="{C4EAFD2C-CAAC-4760-9ADC-5FB81D08F4E4}" srcOrd="0" destOrd="0" presId="urn:microsoft.com/office/officeart/2005/8/layout/cycle2"/>
    <dgm:cxn modelId="{077C5F01-9456-4E23-BB60-A356A2CE2643}" type="presParOf" srcId="{0B55F029-F0BA-492F-A917-266100B77804}" destId="{AAC1B61C-12E8-4E51-BA97-E2BC17425552}" srcOrd="2" destOrd="0" presId="urn:microsoft.com/office/officeart/2005/8/layout/cycle2"/>
    <dgm:cxn modelId="{AAF17122-4196-4687-A47C-D4865DC528CD}" type="presParOf" srcId="{0B55F029-F0BA-492F-A917-266100B77804}" destId="{B73DFE99-2114-4998-99A9-B43F243D84D5}" srcOrd="3" destOrd="0" presId="urn:microsoft.com/office/officeart/2005/8/layout/cycle2"/>
    <dgm:cxn modelId="{C13D6DE2-E22A-4FA3-AE83-7DEC29CF56FE}" type="presParOf" srcId="{B73DFE99-2114-4998-99A9-B43F243D84D5}" destId="{C1F9A8BC-2A08-40D6-8B30-19558975588C}" srcOrd="0" destOrd="0" presId="urn:microsoft.com/office/officeart/2005/8/layout/cycle2"/>
    <dgm:cxn modelId="{93507517-F202-4105-A04D-2A34734795CC}" type="presParOf" srcId="{0B55F029-F0BA-492F-A917-266100B77804}" destId="{CB44C52A-AEFC-44E8-9A90-3460EC6B86CC}" srcOrd="4" destOrd="0" presId="urn:microsoft.com/office/officeart/2005/8/layout/cycle2"/>
    <dgm:cxn modelId="{87A56318-378D-44BB-BB8C-86733D9D7B02}" type="presParOf" srcId="{0B55F029-F0BA-492F-A917-266100B77804}" destId="{D94655DC-D513-48BF-9622-241698C29CC6}" srcOrd="5" destOrd="0" presId="urn:microsoft.com/office/officeart/2005/8/layout/cycle2"/>
    <dgm:cxn modelId="{0B450D9C-9E18-4096-B09D-61ABE9CEF86C}" type="presParOf" srcId="{D94655DC-D513-48BF-9622-241698C29CC6}" destId="{F97CB2B0-4656-4501-A58A-0800AEEA8FC1}" srcOrd="0" destOrd="0" presId="urn:microsoft.com/office/officeart/2005/8/layout/cycle2"/>
    <dgm:cxn modelId="{D6C5DB4F-3819-4700-A7D9-E708998D1620}" type="presParOf" srcId="{0B55F029-F0BA-492F-A917-266100B77804}" destId="{EF5709A6-4FA2-4CEE-B951-1A8C6ED33B7C}" srcOrd="6" destOrd="0" presId="urn:microsoft.com/office/officeart/2005/8/layout/cycle2"/>
    <dgm:cxn modelId="{D789E591-4387-4D27-9EE8-E0A52EB5336D}" type="presParOf" srcId="{0B55F029-F0BA-492F-A917-266100B77804}" destId="{B9E37834-160F-42C0-A1D6-BB524C92EC4E}" srcOrd="7" destOrd="0" presId="urn:microsoft.com/office/officeart/2005/8/layout/cycle2"/>
    <dgm:cxn modelId="{E6E4270A-A704-4026-81EE-5D18A66DBC3F}" type="presParOf" srcId="{B9E37834-160F-42C0-A1D6-BB524C92EC4E}" destId="{4246D269-99DB-424F-861D-D54D91CC97D1}" srcOrd="0" destOrd="0" presId="urn:microsoft.com/office/officeart/2005/8/layout/cycle2"/>
    <dgm:cxn modelId="{C5D86F1C-BBD0-4F52-BD70-F921212C9553}" type="presParOf" srcId="{0B55F029-F0BA-492F-A917-266100B77804}" destId="{2F94A48D-A766-44E1-B0DD-AE3E7D3528AB}" srcOrd="8" destOrd="0" presId="urn:microsoft.com/office/officeart/2005/8/layout/cycle2"/>
    <dgm:cxn modelId="{C8927276-FBF7-48C3-A71F-6622EFD76964}" type="presParOf" srcId="{0B55F029-F0BA-492F-A917-266100B77804}" destId="{4066FEB6-3883-4EB7-BE15-479FC5B6411D}" srcOrd="9" destOrd="0" presId="urn:microsoft.com/office/officeart/2005/8/layout/cycle2"/>
    <dgm:cxn modelId="{917D6C2E-7699-45F5-9412-B86B49C331B6}" type="presParOf" srcId="{4066FEB6-3883-4EB7-BE15-479FC5B6411D}" destId="{D467FDF6-8535-4D46-9F0F-8DB287BB90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D92F36-5F79-44BA-8BC0-B81BB16BD6AC}">
      <dsp:nvSpPr>
        <dsp:cNvPr id="0" name=""/>
        <dsp:cNvSpPr/>
      </dsp:nvSpPr>
      <dsp:spPr>
        <a:xfrm>
          <a:off x="2777504" y="668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ফসল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3003348" y="226512"/>
        <a:ext cx="1090469" cy="1090469"/>
      </dsp:txXfrm>
    </dsp:sp>
    <dsp:sp modelId="{EF22E9E4-36EB-4A3F-8CF2-B729E3804F7C}">
      <dsp:nvSpPr>
        <dsp:cNvPr id="0" name=""/>
        <dsp:cNvSpPr/>
      </dsp:nvSpPr>
      <dsp:spPr>
        <a:xfrm rot="2343977">
          <a:off x="4216078" y="1186000"/>
          <a:ext cx="326929" cy="52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27042" y="1259189"/>
        <a:ext cx="228850" cy="312287"/>
      </dsp:txXfrm>
    </dsp:sp>
    <dsp:sp modelId="{AAC1B61C-12E8-4E51-BA97-E2BC17425552}">
      <dsp:nvSpPr>
        <dsp:cNvPr id="0" name=""/>
        <dsp:cNvSpPr/>
      </dsp:nvSpPr>
      <dsp:spPr>
        <a:xfrm>
          <a:off x="4453794" y="1361315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মৎস্য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4679638" y="1587159"/>
        <a:ext cx="1090469" cy="1090469"/>
      </dsp:txXfrm>
    </dsp:sp>
    <dsp:sp modelId="{B73DFE99-2114-4998-99A9-B43F243D84D5}">
      <dsp:nvSpPr>
        <dsp:cNvPr id="0" name=""/>
        <dsp:cNvSpPr/>
      </dsp:nvSpPr>
      <dsp:spPr>
        <a:xfrm rot="6480000">
          <a:off x="4666375" y="2961520"/>
          <a:ext cx="409081" cy="52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746699" y="3007256"/>
        <a:ext cx="286357" cy="312287"/>
      </dsp:txXfrm>
    </dsp:sp>
    <dsp:sp modelId="{CB44C52A-AEFC-44E8-9A90-3460EC6B86CC}">
      <dsp:nvSpPr>
        <dsp:cNvPr id="0" name=""/>
        <dsp:cNvSpPr/>
      </dsp:nvSpPr>
      <dsp:spPr>
        <a:xfrm>
          <a:off x="3738725" y="3562068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গবাদি</a:t>
          </a:r>
          <a:r>
            <a:rPr lang="en-US" sz="37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পশু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3964569" y="3787912"/>
        <a:ext cx="1090469" cy="1090469"/>
      </dsp:txXfrm>
    </dsp:sp>
    <dsp:sp modelId="{D94655DC-D513-48BF-9622-241698C29CC6}">
      <dsp:nvSpPr>
        <dsp:cNvPr id="0" name=""/>
        <dsp:cNvSpPr/>
      </dsp:nvSpPr>
      <dsp:spPr>
        <a:xfrm rot="10800000">
          <a:off x="3159837" y="4072907"/>
          <a:ext cx="409081" cy="52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82561" y="4177002"/>
        <a:ext cx="286357" cy="312287"/>
      </dsp:txXfrm>
    </dsp:sp>
    <dsp:sp modelId="{EF5709A6-4FA2-4CEE-B951-1A8C6ED33B7C}">
      <dsp:nvSpPr>
        <dsp:cNvPr id="0" name=""/>
        <dsp:cNvSpPr/>
      </dsp:nvSpPr>
      <dsp:spPr>
        <a:xfrm>
          <a:off x="1424717" y="3562068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পোল্ট্রি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1650561" y="3787912"/>
        <a:ext cx="1090469" cy="1090469"/>
      </dsp:txXfrm>
    </dsp:sp>
    <dsp:sp modelId="{B9E37834-160F-42C0-A1D6-BB524C92EC4E}">
      <dsp:nvSpPr>
        <dsp:cNvPr id="0" name=""/>
        <dsp:cNvSpPr/>
      </dsp:nvSpPr>
      <dsp:spPr>
        <a:xfrm rot="15120000">
          <a:off x="1637298" y="2983542"/>
          <a:ext cx="409081" cy="52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1717622" y="3145996"/>
        <a:ext cx="286357" cy="312287"/>
      </dsp:txXfrm>
    </dsp:sp>
    <dsp:sp modelId="{2F94A48D-A766-44E1-B0DD-AE3E7D3528AB}">
      <dsp:nvSpPr>
        <dsp:cNvPr id="0" name=""/>
        <dsp:cNvSpPr/>
      </dsp:nvSpPr>
      <dsp:spPr>
        <a:xfrm>
          <a:off x="709648" y="1361315"/>
          <a:ext cx="1542157" cy="1542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কৃষি</a:t>
          </a:r>
          <a:r>
            <a:rPr lang="en-US" sz="3700" kern="1200" dirty="0" smtClean="0">
              <a:latin typeface="SutonnyOMJ" pitchFamily="2" charset="0"/>
              <a:cs typeface="SutonnyOMJ" pitchFamily="2" charset="0"/>
            </a:rPr>
            <a:t> </a:t>
          </a:r>
          <a:r>
            <a:rPr lang="en-US" sz="3700" kern="1200" dirty="0" err="1" smtClean="0">
              <a:latin typeface="SutonnyOMJ" pitchFamily="2" charset="0"/>
              <a:cs typeface="SutonnyOMJ" pitchFamily="2" charset="0"/>
            </a:rPr>
            <a:t>বনায়ন</a:t>
          </a:r>
          <a:endParaRPr lang="en-US" sz="3700" kern="1200" dirty="0">
            <a:latin typeface="SutonnyOMJ" pitchFamily="2" charset="0"/>
            <a:cs typeface="SutonnyOMJ" pitchFamily="2" charset="0"/>
          </a:endParaRPr>
        </a:p>
      </dsp:txBody>
      <dsp:txXfrm>
        <a:off x="935492" y="1587159"/>
        <a:ext cx="1090469" cy="1090469"/>
      </dsp:txXfrm>
    </dsp:sp>
    <dsp:sp modelId="{4066FEB6-3883-4EB7-BE15-479FC5B6411D}">
      <dsp:nvSpPr>
        <dsp:cNvPr id="0" name=""/>
        <dsp:cNvSpPr/>
      </dsp:nvSpPr>
      <dsp:spPr>
        <a:xfrm rot="19599308">
          <a:off x="2255664" y="1199525"/>
          <a:ext cx="494595" cy="5204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267877" y="1344400"/>
        <a:ext cx="346217" cy="312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CD56E-898B-4130-AC00-942CD4B6E9DF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0042-C635-4DCA-9C66-D83F472CFE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0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637908-EE45-4483-B140-B51255E34571}" type="datetimeFigureOut">
              <a:rPr lang="en-US" smtClean="0"/>
              <a:pPr/>
              <a:t>26-Oct-19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4EE22E-BCA0-4A66-B2E1-CFC54B67F2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162800" cy="13716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SutonnyOMJ" pitchFamily="2" charset="0"/>
                <a:cs typeface="SutonnyOMJ" pitchFamily="2" charset="0"/>
              </a:rPr>
              <a:t>হৃদয়ে</a:t>
            </a:r>
            <a:r>
              <a:rPr lang="en-US" sz="96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b="1" dirty="0" err="1" smtClean="0">
                <a:latin typeface="SutonnyOMJ" pitchFamily="2" charset="0"/>
                <a:cs typeface="SutonnyOMJ" pitchFamily="2" charset="0"/>
              </a:rPr>
              <a:t>বাংলাদেশ</a:t>
            </a:r>
            <a:endParaRPr lang="en-US" sz="96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74" name="Picture 2" descr="C:\Users\F.MCOMPUTER\Desktop\bau\images-3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78180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3886200" cy="8382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5400" dirty="0"/>
          </a:p>
        </p:txBody>
      </p:sp>
      <p:pic>
        <p:nvPicPr>
          <p:cNvPr id="1026" name="Picture 2" descr="C:\Users\F.MCOMPUTER\Desktop\picture mp\2017-03-22-11-38-14--59173718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6711304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5486400" cy="9144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72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219200"/>
          <a:ext cx="67056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908175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              ক)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মাঠ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ফসল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/>
            </a:r>
            <a:br>
              <a:rPr lang="en-US" sz="8000" dirty="0" smtClean="0">
                <a:latin typeface="SutonnyOMJ" pitchFamily="2" charset="0"/>
                <a:cs typeface="SutonnyOMJ" pitchFamily="2" charset="0"/>
              </a:rPr>
            </a:b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              খ)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228600" y="2209800"/>
            <a:ext cx="3048000" cy="1676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3048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বাংলাদেশের</a:t>
            </a:r>
            <a:r>
              <a:rPr lang="en-US" sz="5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54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দানা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5867400"/>
            <a:ext cx="6400800" cy="4572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ধান</a:t>
            </a:r>
            <a:r>
              <a:rPr lang="en-US" dirty="0" smtClean="0"/>
              <a:t>                                                                </a:t>
            </a:r>
            <a:r>
              <a:rPr lang="en-US" dirty="0" err="1" smtClean="0"/>
              <a:t>বার্লি</a:t>
            </a:r>
            <a:endParaRPr lang="en-US" dirty="0"/>
          </a:p>
        </p:txBody>
      </p:sp>
      <p:pic>
        <p:nvPicPr>
          <p:cNvPr id="2050" name="Picture 2" descr="C:\Users\F.MCOMPUTER\Desktop\field crop\images-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3962400" cy="4038600"/>
          </a:xfrm>
          <a:prstGeom prst="rect">
            <a:avLst/>
          </a:prstGeom>
          <a:noFill/>
        </p:spPr>
      </p:pic>
      <p:pic>
        <p:nvPicPr>
          <p:cNvPr id="2051" name="Picture 3" descr="C:\Users\F.MCOMPUTER\Desktop\field crop\images-8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447800"/>
            <a:ext cx="342900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228600"/>
            <a:ext cx="3733800" cy="8382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দানা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বা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খাদ্য</a:t>
            </a:r>
            <a:r>
              <a:rPr lang="en-US" sz="4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943600"/>
            <a:ext cx="655320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             </a:t>
            </a:r>
            <a:r>
              <a:rPr lang="en-US" dirty="0" err="1" smtClean="0">
                <a:solidFill>
                  <a:srgbClr val="7030A0"/>
                </a:solidFill>
              </a:rPr>
              <a:t>গম</a:t>
            </a:r>
            <a:r>
              <a:rPr lang="en-US" dirty="0" smtClean="0">
                <a:solidFill>
                  <a:srgbClr val="7030A0"/>
                </a:solidFill>
              </a:rPr>
              <a:t>                                                   </a:t>
            </a:r>
            <a:r>
              <a:rPr lang="en-US" dirty="0" err="1" smtClean="0">
                <a:solidFill>
                  <a:srgbClr val="7030A0"/>
                </a:solidFill>
              </a:rPr>
              <a:t>ভুট্রা</a:t>
            </a:r>
            <a:r>
              <a:rPr lang="en-US" dirty="0" smtClean="0">
                <a:solidFill>
                  <a:srgbClr val="7030A0"/>
                </a:solidFill>
              </a:rPr>
              <a:t> 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F.MCOMPUTER\Desktop\field crop\2017-07-15-14-34-35-200884539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886200" cy="4362061"/>
          </a:xfrm>
          <a:prstGeom prst="rect">
            <a:avLst/>
          </a:prstGeom>
          <a:noFill/>
        </p:spPr>
      </p:pic>
      <p:pic>
        <p:nvPicPr>
          <p:cNvPr id="5" name="Picture 4" descr="images-13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038600" cy="4368282"/>
          </a:xfrm>
          <a:prstGeom prst="rect">
            <a:avLst/>
          </a:prstGeo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81000"/>
            <a:ext cx="5486400" cy="917575"/>
          </a:xfrm>
        </p:spPr>
        <p:txBody>
          <a:bodyPr>
            <a:noAutofit/>
          </a:bodyPr>
          <a:lstStyle/>
          <a:p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ডাল</a:t>
            </a:r>
            <a:r>
              <a:rPr lang="en-US" sz="115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115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115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715000"/>
            <a:ext cx="2286000" cy="8382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</a:rPr>
              <a:t>মুগবিন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F.MCOMPUTER\Desktop\field crop\images-5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4675" y="1676400"/>
            <a:ext cx="4708525" cy="3667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83237E-6 C -0.27449 -0.01873 -0.54897 -0.03746 -0.5639 -0.05017 C -0.57883 -0.06289 -0.18542 -0.07168 -0.09011 -0.0763 C 0.0052 -0.08093 0.03576 -0.07607 0.00815 -0.07861 C -0.01945 -0.08116 -0.15192 -0.11121 -0.25574 -0.0915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আশঁ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জাতীয়</a:t>
            </a:r>
            <a:r>
              <a:rPr lang="en-US" sz="7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72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5715000"/>
            <a:ext cx="15240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5400" dirty="0" err="1" smtClean="0">
                <a:latin typeface="SutonnyOMJ" pitchFamily="2" charset="0"/>
                <a:cs typeface="SutonnyOMJ" pitchFamily="2" charset="0"/>
              </a:rPr>
              <a:t>পাট</a:t>
            </a:r>
            <a:endParaRPr lang="en-US" sz="54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5122" name="Picture 2" descr="C:\Users\F.MCOMPUTER\Desktop\jute\images-3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3810000" cy="3733800"/>
          </a:xfrm>
          <a:prstGeom prst="rect">
            <a:avLst/>
          </a:prstGeom>
          <a:noFill/>
        </p:spPr>
      </p:pic>
      <p:pic>
        <p:nvPicPr>
          <p:cNvPr id="5123" name="Picture 3" descr="C:\Users\F.MCOMPUTER\Desktop\jute\images-5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0"/>
            <a:ext cx="37338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তেল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জাতীয়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6248400"/>
            <a:ext cx="28194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সূর্য</a:t>
            </a:r>
            <a:r>
              <a:rPr lang="en-US" sz="40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latin typeface="SutonnyOMJ" pitchFamily="2" charset="0"/>
                <a:cs typeface="SutonnyOMJ" pitchFamily="2" charset="0"/>
              </a:rPr>
              <a:t>মুখী</a:t>
            </a:r>
            <a:endParaRPr lang="en-US" sz="4000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146" name="Picture 2" descr="C:\Users\F.MCOMPUTER\Desktop\horticulture\images-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400800" cy="47691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191000" cy="56356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চিনি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জাতীয়</a:t>
            </a:r>
            <a:r>
              <a:rPr lang="en-US" sz="4400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400" b="1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79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আখ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                                      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সুগার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বীট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171" name="Picture 3" descr="D:\Zahid sir sugarcane picture\images-2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038600" cy="4191000"/>
          </a:xfrm>
          <a:prstGeom prst="rect">
            <a:avLst/>
          </a:prstGeom>
          <a:noFill/>
        </p:spPr>
      </p:pic>
      <p:pic>
        <p:nvPicPr>
          <p:cNvPr id="1026" name="Picture 2" descr="D:\Zahid sir sugarcane picture\images-6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1295400"/>
            <a:ext cx="3494087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4419600" cy="7159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শিল্প</a:t>
            </a:r>
            <a:r>
              <a:rPr lang="en-US" sz="6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পাট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                                              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আখ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8194" name="Picture 2" descr="D:\Zahid sir sugarcane picture\images-5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6641" y="1447801"/>
            <a:ext cx="3680159" cy="3962400"/>
          </a:xfrm>
          <a:prstGeom prst="rect">
            <a:avLst/>
          </a:prstGeom>
          <a:noFill/>
        </p:spPr>
      </p:pic>
      <p:pic>
        <p:nvPicPr>
          <p:cNvPr id="8195" name="Picture 3" descr="C:\Users\F.MCOMPUTER\Desktop\jute\images-19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1371600"/>
            <a:ext cx="3260725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শিক্ষক</a:t>
            </a:r>
            <a:r>
              <a:rPr lang="en-US" sz="9600" dirty="0" smtClean="0"/>
              <a:t> </a:t>
            </a:r>
            <a:r>
              <a:rPr lang="en-US" sz="9600" dirty="0" err="1" smtClean="0"/>
              <a:t>পরিচিতি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s-IN" sz="4400" dirty="0" smtClean="0">
                <a:latin typeface="SutonnyOMJ" pitchFamily="2" charset="0"/>
                <a:cs typeface="SutonnyOMJ" pitchFamily="2" charset="0"/>
              </a:rPr>
              <a:t>মোঃ জাহিদুল ইসলাম</a:t>
            </a:r>
          </a:p>
          <a:p>
            <a:pPr>
              <a:buNone/>
            </a:pPr>
            <a:r>
              <a:rPr lang="as-IN" sz="3600" dirty="0" smtClean="0">
                <a:latin typeface="SutonnyOMJ" pitchFamily="2" charset="0"/>
                <a:cs typeface="SutonnyOMJ" pitchFamily="2" charset="0"/>
              </a:rPr>
              <a:t>প্রভাষক</a:t>
            </a:r>
          </a:p>
          <a:p>
            <a:pPr>
              <a:buNone/>
            </a:pPr>
            <a:r>
              <a:rPr lang="as-IN" sz="3600" dirty="0" smtClean="0">
                <a:latin typeface="SutonnyOMJ" pitchFamily="2" charset="0"/>
                <a:cs typeface="SutonnyOMJ" pitchFamily="2" charset="0"/>
              </a:rPr>
              <a:t>নওয়াপাড়া মডেল কলেজ</a:t>
            </a:r>
          </a:p>
          <a:p>
            <a:pPr>
              <a:buNone/>
            </a:pPr>
            <a:r>
              <a:rPr lang="as-IN" sz="3600" dirty="0" smtClean="0">
                <a:latin typeface="SutonnyOMJ" pitchFamily="2" charset="0"/>
                <a:cs typeface="SutonnyOMJ" pitchFamily="2" charset="0"/>
              </a:rPr>
              <a:t>অভযনগর, যশোর</a:t>
            </a:r>
          </a:p>
          <a:p>
            <a:endParaRPr lang="en-US" dirty="0"/>
          </a:p>
        </p:txBody>
      </p:sp>
      <p:pic>
        <p:nvPicPr>
          <p:cNvPr id="5" name="Content Placeholder 4" descr="valentine%20compact%20roses-40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562600" y="1524000"/>
            <a:ext cx="3581400" cy="32766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3429000" cy="792162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নেশা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জাতীয়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6172200"/>
            <a:ext cx="990600" cy="487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পপি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9218" name="Picture 2" descr="C:\Users\F.MCOMPUTER\Desktop\field crop\images-6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821557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67  L -0.125 0.28767  L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4191000" cy="1020762"/>
          </a:xfrm>
        </p:spPr>
        <p:txBody>
          <a:bodyPr/>
          <a:lstStyle/>
          <a:p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0244" name="Picture 4" descr="C:\Users\F.MCOMPUTER\Desktop\horticulture\images-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71600"/>
            <a:ext cx="3505200" cy="4038599"/>
          </a:xfrm>
          <a:prstGeom prst="rect">
            <a:avLst/>
          </a:prstGeom>
          <a:noFill/>
        </p:spPr>
      </p:pic>
      <p:pic>
        <p:nvPicPr>
          <p:cNvPr id="10245" name="Picture 5" descr="C:\Users\F.MCOMPUTER\Desktop\horticulture\images-38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3352800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228600"/>
            <a:ext cx="3657600" cy="762000"/>
          </a:xfrm>
        </p:spPr>
        <p:txBody>
          <a:bodyPr/>
          <a:lstStyle/>
          <a:p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dirty="0"/>
          </a:p>
        </p:txBody>
      </p:sp>
      <p:pic>
        <p:nvPicPr>
          <p:cNvPr id="1026" name="Picture 2" descr="C:\Users\F.MCOMPUTER\Desktop\horticulture\images-15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657600" cy="3657600"/>
          </a:xfrm>
          <a:prstGeom prst="rect">
            <a:avLst/>
          </a:prstGeom>
          <a:noFill/>
        </p:spPr>
      </p:pic>
      <p:pic>
        <p:nvPicPr>
          <p:cNvPr id="1027" name="Picture 3" descr="C:\Users\F.MCOMPUTER\Desktop\horticulture\images-10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0"/>
            <a:ext cx="3581400" cy="3657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28600"/>
            <a:ext cx="2819400" cy="990600"/>
          </a:xfrm>
        </p:spPr>
        <p:txBody>
          <a:bodyPr/>
          <a:lstStyle/>
          <a:p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উদ্যান</a:t>
            </a:r>
            <a:r>
              <a:rPr lang="en-US" b="1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ফসল</a:t>
            </a:r>
            <a:endParaRPr lang="en-US" dirty="0"/>
          </a:p>
        </p:txBody>
      </p:sp>
      <p:pic>
        <p:nvPicPr>
          <p:cNvPr id="4" name="Picture 3" descr="C:\Users\F.MCOMPUTER\Desktop\horticulture\images-1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86063"/>
            <a:ext cx="7391400" cy="60719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228600"/>
            <a:ext cx="2057400" cy="868362"/>
          </a:xfrm>
        </p:spPr>
        <p:txBody>
          <a:bodyPr/>
          <a:lstStyle/>
          <a:p>
            <a:r>
              <a:rPr lang="en-US" b="1" dirty="0" err="1" smtClean="0">
                <a:latin typeface="SutonnyOMJ" pitchFamily="2" charset="0"/>
                <a:cs typeface="SutonnyOMJ" pitchFamily="2" charset="0"/>
              </a:rPr>
              <a:t>মৎস্য</a:t>
            </a:r>
            <a:endParaRPr lang="en-US" b="1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266" name="Picture 2" descr="C:\Users\F.MCOMPUTER\Desktop\fish\images-3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3352800" cy="2352675"/>
          </a:xfrm>
          <a:prstGeom prst="rect">
            <a:avLst/>
          </a:prstGeom>
          <a:noFill/>
        </p:spPr>
      </p:pic>
      <p:pic>
        <p:nvPicPr>
          <p:cNvPr id="11267" name="Picture 3" descr="C:\Users\F.MCOMPUTER\Desktop\fish\images-80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14400"/>
            <a:ext cx="3962400" cy="2286000"/>
          </a:xfrm>
          <a:prstGeom prst="rect">
            <a:avLst/>
          </a:prstGeom>
          <a:noFill/>
        </p:spPr>
      </p:pic>
      <p:pic>
        <p:nvPicPr>
          <p:cNvPr id="11268" name="Picture 4" descr="C:\Users\F.MCOMPUTER\Desktop\fish\images-36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3657600"/>
            <a:ext cx="3733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04800"/>
            <a:ext cx="4114800" cy="993775"/>
          </a:xfrm>
        </p:spPr>
        <p:txBody>
          <a:bodyPr/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গবাদি</a:t>
            </a:r>
            <a:r>
              <a:rPr lang="en-US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পশু</a:t>
            </a:r>
            <a:endParaRPr lang="en-US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2290" name="Picture 2" descr="C:\Users\F.MCOMPUTER\Desktop\forest\images-4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038600" cy="4307840"/>
          </a:xfrm>
          <a:prstGeom prst="rect">
            <a:avLst/>
          </a:prstGeom>
          <a:noFill/>
        </p:spPr>
      </p:pic>
      <p:pic>
        <p:nvPicPr>
          <p:cNvPr id="12291" name="Picture 3" descr="C:\Users\F.MCOMPUTER\Desktop\animal\images-6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4433888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28767  L -0.125 0.28767  L 0 0  Z" pathEditMode="relative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0"/>
            <a:ext cx="26670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পোল্ট্রি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3314" name="Picture 2" descr="C:\Users\F.MCOMPUTER\Desktop\hen\2017-03-20-15-17-24-111357046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09800"/>
            <a:ext cx="3843111" cy="2819400"/>
          </a:xfrm>
          <a:prstGeom prst="rect">
            <a:avLst/>
          </a:prstGeom>
          <a:noFill/>
        </p:spPr>
      </p:pic>
      <p:pic>
        <p:nvPicPr>
          <p:cNvPr id="13315" name="Picture 3" descr="C:\Users\F.MCOMPUTER\Desktop\hen\images-24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9101" y="1600200"/>
            <a:ext cx="4894899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295  E" pathEditMode="relative" ptsTypes="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381000"/>
            <a:ext cx="3276600" cy="841375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বনায়ন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4338" name="Picture 2" descr="C:\Users\F.MCOMPUTER\Desktop\forest\images-4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0"/>
            <a:ext cx="3341687" cy="2646362"/>
          </a:xfrm>
          <a:prstGeom prst="rect">
            <a:avLst/>
          </a:prstGeom>
          <a:noFill/>
        </p:spPr>
      </p:pic>
      <p:pic>
        <p:nvPicPr>
          <p:cNvPr id="14339" name="Picture 3" descr="D:\hstti toure\20170315_140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4038600" cy="3200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155" accel="100000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845" decel="100000"/>
                                        <p:tgtEl>
                                          <p:spTgt spid="1433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845" decel="100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845" decel="100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1155">
                                          <p:stCondLst>
                                            <p:cond delay="1845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2971800" cy="106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OMJ" pitchFamily="2" charset="0"/>
                <a:cs typeface="SutonnyOMJ" pitchFamily="2" charset="0"/>
              </a:rPr>
              <a:t>বনায়ন</a:t>
            </a:r>
            <a:endParaRPr lang="en-US" dirty="0"/>
          </a:p>
        </p:txBody>
      </p:sp>
      <p:pic>
        <p:nvPicPr>
          <p:cNvPr id="4" name="Picture 4" descr="D:\hstti toure\20170315_1240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125 0.12119  L 0.077 0.31697  L -0.077 0.31697  L -0.125 0.12119  L 0 0  Z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4495800" cy="11430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বনায়ন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5362" name="Picture 2" descr="C:\Users\F.MCOMPUTER\Desktop\forest\2017-07-15-14-31-05-55757443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200400" cy="3390900"/>
          </a:xfrm>
          <a:prstGeom prst="rect">
            <a:avLst/>
          </a:prstGeom>
          <a:noFill/>
        </p:spPr>
      </p:pic>
      <p:pic>
        <p:nvPicPr>
          <p:cNvPr id="15363" name="Picture 3" descr="C:\Users\F.MCOMPUTER\Desktop\forest\images-6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3390900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381000"/>
            <a:ext cx="2362200" cy="1676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7467600" cy="1447800"/>
          </a:xfrm>
        </p:spPr>
        <p:txBody>
          <a:bodyPr>
            <a:normAutofit/>
          </a:bodyPr>
          <a:lstStyle/>
          <a:p>
            <a:r>
              <a:rPr lang="en-US" sz="4300" b="1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কৃষিঃ</a:t>
            </a:r>
            <a:r>
              <a:rPr lang="en-US" sz="4300" b="1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বিজ্ঞানের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বিভিন্ন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জ্ঞানের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আলোকে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প্রাকৃতিক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সম্পদের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সুষ্ঠু</a:t>
            </a:r>
            <a:r>
              <a:rPr lang="en-US" sz="43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3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ব্যবহার</a:t>
            </a:r>
            <a:endParaRPr lang="en-US" sz="4300" dirty="0" smtClean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2050" name="Picture 2" descr="C:\Users\F.MCOMPUTER\Desktop\horticulture\images-45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4488" y="1524000"/>
            <a:ext cx="5624512" cy="4151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324600" cy="990600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6146" name="Picture 2" descr="C:\Users\F.MCOMPUTER\Desktop\picture mp\images-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443033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9342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8000" dirty="0"/>
          </a:p>
        </p:txBody>
      </p:sp>
      <p:pic>
        <p:nvPicPr>
          <p:cNvPr id="4" name="Content Placeholder 3" descr="C:\Users\F.MCOMPUTER\Desktop\picture mp\images-3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705600" cy="49140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477000" cy="14478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9600" dirty="0"/>
          </a:p>
        </p:txBody>
      </p:sp>
      <p:pic>
        <p:nvPicPr>
          <p:cNvPr id="4" name="Picture 4" descr="C:\Users\F.MCOMPUTER\Desktop\picture mp\images-31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720722" cy="41886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010400" cy="16764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9600" dirty="0"/>
          </a:p>
        </p:txBody>
      </p:sp>
      <p:pic>
        <p:nvPicPr>
          <p:cNvPr id="2050" name="Picture 2" descr="C:\Users\F.MCOMPUTER\Desktop\picture mp\images-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86025"/>
            <a:ext cx="3657600" cy="3381375"/>
          </a:xfrm>
          <a:prstGeom prst="rect">
            <a:avLst/>
          </a:prstGeom>
          <a:noFill/>
        </p:spPr>
      </p:pic>
      <p:pic>
        <p:nvPicPr>
          <p:cNvPr id="2051" name="Picture 3" descr="C:\Users\F.MCOMPUTER\Desktop\picture mp\images-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3189" y="1752600"/>
            <a:ext cx="4926011" cy="411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477000" cy="12954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9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9600" dirty="0"/>
          </a:p>
        </p:txBody>
      </p:sp>
      <p:pic>
        <p:nvPicPr>
          <p:cNvPr id="3075" name="Picture 3" descr="C:\Users\F.MCOMPUTER\Desktop\picture mp\images-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52600"/>
            <a:ext cx="6857294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28600"/>
            <a:ext cx="5410200" cy="1222375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বিশ্ব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উন্নয়নে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কৃষি</a:t>
            </a:r>
            <a:endParaRPr lang="en-US" sz="8000" dirty="0"/>
          </a:p>
        </p:txBody>
      </p:sp>
      <p:pic>
        <p:nvPicPr>
          <p:cNvPr id="4" name="Picture 2" descr="C:\Users\F.MCOMPUTER\Desktop\picture mp\images-1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6781800" cy="46144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242</TotalTime>
  <Words>119</Words>
  <Application>Microsoft Office PowerPoint</Application>
  <PresentationFormat>On-screen Show (4:3)</PresentationFormat>
  <Paragraphs>50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Franklin Gothic Book</vt:lpstr>
      <vt:lpstr>Franklin Gothic Medium</vt:lpstr>
      <vt:lpstr>SutonnyOMJ</vt:lpstr>
      <vt:lpstr>Wingdings 2</vt:lpstr>
      <vt:lpstr>Trek</vt:lpstr>
      <vt:lpstr>হৃদয়ে বাংলাদেশ</vt:lpstr>
      <vt:lpstr>শিক্ষক পরিচিতি</vt:lpstr>
      <vt:lpstr>কৃষি</vt:lpstr>
      <vt:lpstr>বিশ্ব উন্নয়নে কৃষি</vt:lpstr>
      <vt:lpstr>বিশ্ব উন্নয়নে কৃষি</vt:lpstr>
      <vt:lpstr>বিশ্ব উন্নয়নে কৃষি</vt:lpstr>
      <vt:lpstr>বিশ্ব উন্নয়নে কৃষি</vt:lpstr>
      <vt:lpstr>বিশ্ব উন্নয়নে কৃষি</vt:lpstr>
      <vt:lpstr>বিশ্ব উন্নয়নে কৃষি</vt:lpstr>
      <vt:lpstr>বিশ্ব উন্নয়নে কৃষি</vt:lpstr>
      <vt:lpstr>বাংলাদেশের কৃষি</vt:lpstr>
      <vt:lpstr>               ক) মাঠ ফসল                খ) উদ্যান ফসল</vt:lpstr>
      <vt:lpstr>দানা বা খাদ্য ফসল</vt:lpstr>
      <vt:lpstr>দানা বা খাদ্য ফসল</vt:lpstr>
      <vt:lpstr>ডাল ফসল</vt:lpstr>
      <vt:lpstr>আশঁ জাতীয় ফসল</vt:lpstr>
      <vt:lpstr>তেল জাতীয় ফসল</vt:lpstr>
      <vt:lpstr>চিনি জাতীয় ফসল</vt:lpstr>
      <vt:lpstr>শিল্প ফসল</vt:lpstr>
      <vt:lpstr>নেশা জাতীয় ফসল</vt:lpstr>
      <vt:lpstr>উদ্যান ফসল</vt:lpstr>
      <vt:lpstr>উদ্যান ফসল</vt:lpstr>
      <vt:lpstr>উদ্যান ফসল</vt:lpstr>
      <vt:lpstr>মৎস্য</vt:lpstr>
      <vt:lpstr>গবাদি পশু</vt:lpstr>
      <vt:lpstr>পোল্ট্রি</vt:lpstr>
      <vt:lpstr>বনায়ন</vt:lpstr>
      <vt:lpstr>বনায়ন</vt:lpstr>
      <vt:lpstr>বনায়ন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বাংলাদেশের কৃষি</dc:title>
  <dc:creator>F.MCOMPUTER</dc:creator>
  <cp:lastModifiedBy>F.MCOMPUTER</cp:lastModifiedBy>
  <cp:revision>33</cp:revision>
  <dcterms:created xsi:type="dcterms:W3CDTF">2017-07-16T09:12:28Z</dcterms:created>
  <dcterms:modified xsi:type="dcterms:W3CDTF">2019-10-26T14:27:24Z</dcterms:modified>
</cp:coreProperties>
</file>