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6"/>
  </p:notesMasterIdLst>
  <p:sldIdLst>
    <p:sldId id="303" r:id="rId2"/>
    <p:sldId id="307" r:id="rId3"/>
    <p:sldId id="308" r:id="rId4"/>
    <p:sldId id="309" r:id="rId5"/>
    <p:sldId id="311" r:id="rId6"/>
    <p:sldId id="328" r:id="rId7"/>
    <p:sldId id="327" r:id="rId8"/>
    <p:sldId id="329" r:id="rId9"/>
    <p:sldId id="314" r:id="rId10"/>
    <p:sldId id="330" r:id="rId11"/>
    <p:sldId id="331" r:id="rId12"/>
    <p:sldId id="315" r:id="rId13"/>
    <p:sldId id="313" r:id="rId14"/>
    <p:sldId id="30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43E646D-7789-475B-A35F-21EA2C1D7FAE}">
          <p14:sldIdLst>
            <p14:sldId id="303"/>
            <p14:sldId id="307"/>
            <p14:sldId id="308"/>
            <p14:sldId id="309"/>
            <p14:sldId id="311"/>
            <p14:sldId id="328"/>
            <p14:sldId id="327"/>
            <p14:sldId id="329"/>
            <p14:sldId id="314"/>
            <p14:sldId id="330"/>
            <p14:sldId id="331"/>
            <p14:sldId id="315"/>
            <p14:sldId id="313"/>
            <p14:sldId id="306"/>
          </p14:sldIdLst>
        </p14:section>
        <p14:section name="Untitled Section" id="{C9151008-1A9F-4785-A411-AEF4BC09685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3" autoAdjust="0"/>
    <p:restoredTop sz="99664" autoAdjust="0"/>
  </p:normalViewPr>
  <p:slideViewPr>
    <p:cSldViewPr>
      <p:cViewPr>
        <p:scale>
          <a:sx n="69" d="100"/>
          <a:sy n="69" d="100"/>
        </p:scale>
        <p:origin x="-83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E386B2-877B-4F40-925D-D12488020AF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976276-6FEE-4450-8480-9845C8D61998}">
      <dgm:prSet phldrT="[Text]" custT="1"/>
      <dgm:spPr/>
      <dgm:t>
        <a:bodyPr/>
        <a:lstStyle/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কলেজ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ডেটাবেজ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47A36F96-7281-4C75-A40D-CB07D85BC3AA}" type="parTrans" cxnId="{365F1263-53D3-4C93-89BF-CF10CE99C125}">
      <dgm:prSet/>
      <dgm:spPr/>
      <dgm:t>
        <a:bodyPr/>
        <a:lstStyle/>
        <a:p>
          <a:endParaRPr lang="en-US"/>
        </a:p>
      </dgm:t>
    </dgm:pt>
    <dgm:pt modelId="{3BE2BC27-810E-41D4-8ACD-61D30C1BA5F4}" type="sibTrans" cxnId="{365F1263-53D3-4C93-89BF-CF10CE99C125}">
      <dgm:prSet/>
      <dgm:spPr/>
      <dgm:t>
        <a:bodyPr/>
        <a:lstStyle/>
        <a:p>
          <a:endParaRPr lang="en-US"/>
        </a:p>
      </dgm:t>
    </dgm:pt>
    <dgm:pt modelId="{E6CFCBDD-8EE5-4333-BAA8-DFFC8698CB82}">
      <dgm:prSet phldrT="[Text]"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শিক্ষকের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ব্যক্তিগত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ফাইল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FE7B87B5-2537-4DDC-8E37-164194296B4D}" type="parTrans" cxnId="{CC7F50D3-AD2C-4FB7-8D82-63261EB87187}">
      <dgm:prSet/>
      <dgm:spPr/>
      <dgm:t>
        <a:bodyPr/>
        <a:lstStyle/>
        <a:p>
          <a:endParaRPr lang="en-US"/>
        </a:p>
      </dgm:t>
    </dgm:pt>
    <dgm:pt modelId="{6C83B154-2CFD-4E09-B464-40F96A92C264}" type="sibTrans" cxnId="{CC7F50D3-AD2C-4FB7-8D82-63261EB87187}">
      <dgm:prSet/>
      <dgm:spPr/>
      <dgm:t>
        <a:bodyPr/>
        <a:lstStyle/>
        <a:p>
          <a:endParaRPr lang="en-US"/>
        </a:p>
      </dgm:t>
    </dgm:pt>
    <dgm:pt modelId="{9BFCF3F4-D67A-4AD8-A749-BEBFE1D46F8E}">
      <dgm:prSet phldrT="[Text]"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হাফিজের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EDC65A81-4D3B-43ED-9AC1-68198155ECFC}" type="parTrans" cxnId="{4D07CB14-6276-4C1F-9946-7A00C4639DE8}">
      <dgm:prSet/>
      <dgm:spPr/>
      <dgm:t>
        <a:bodyPr/>
        <a:lstStyle/>
        <a:p>
          <a:endParaRPr lang="en-US"/>
        </a:p>
      </dgm:t>
    </dgm:pt>
    <dgm:pt modelId="{313DCE56-92FC-47C3-AF7D-ADB0EE241F52}" type="sibTrans" cxnId="{4D07CB14-6276-4C1F-9946-7A00C4639DE8}">
      <dgm:prSet/>
      <dgm:spPr/>
      <dgm:t>
        <a:bodyPr/>
        <a:lstStyle/>
        <a:p>
          <a:endParaRPr lang="en-US"/>
        </a:p>
      </dgm:t>
    </dgm:pt>
    <dgm:pt modelId="{4F9CA783-8496-4A50-8540-F2654BEBF3D1}">
      <dgm:prSet phldrT="[Text]"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সুমনের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1800" dirty="0"/>
        </a:p>
      </dgm:t>
    </dgm:pt>
    <dgm:pt modelId="{55DA60B9-2135-4A18-A44E-AD8471747F9D}" type="parTrans" cxnId="{7BD3D88A-E941-4DE9-8F4A-2E2FFCF4A502}">
      <dgm:prSet/>
      <dgm:spPr/>
      <dgm:t>
        <a:bodyPr/>
        <a:lstStyle/>
        <a:p>
          <a:endParaRPr lang="en-US"/>
        </a:p>
      </dgm:t>
    </dgm:pt>
    <dgm:pt modelId="{76CA0424-1704-4D4E-936E-F9832A6F7837}" type="sibTrans" cxnId="{7BD3D88A-E941-4DE9-8F4A-2E2FFCF4A502}">
      <dgm:prSet/>
      <dgm:spPr/>
      <dgm:t>
        <a:bodyPr/>
        <a:lstStyle/>
        <a:p>
          <a:endParaRPr lang="en-US"/>
        </a:p>
      </dgm:t>
    </dgm:pt>
    <dgm:pt modelId="{8F68B4E6-20B7-42B5-BA69-C8A44F1799C9}">
      <dgm:prSet phldrT="[Text]"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শিক্ষকের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বেতন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ফাইল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84BA31E5-9E83-49D6-A885-472B1E1ECB17}" type="parTrans" cxnId="{33512EEB-4A5A-42B3-8F5B-4FF509DF332C}">
      <dgm:prSet/>
      <dgm:spPr/>
      <dgm:t>
        <a:bodyPr/>
        <a:lstStyle/>
        <a:p>
          <a:endParaRPr lang="en-US"/>
        </a:p>
      </dgm:t>
    </dgm:pt>
    <dgm:pt modelId="{1FE8F99D-FEA6-413D-9FB9-BCB34F87311A}" type="sibTrans" cxnId="{33512EEB-4A5A-42B3-8F5B-4FF509DF332C}">
      <dgm:prSet/>
      <dgm:spPr/>
      <dgm:t>
        <a:bodyPr/>
        <a:lstStyle/>
        <a:p>
          <a:endParaRPr lang="en-US"/>
        </a:p>
      </dgm:t>
    </dgm:pt>
    <dgm:pt modelId="{1B246B5C-48B9-4CB3-9A77-571D4572FF3A}">
      <dgm:prSet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ছাত্রের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ভর্তি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ফাইল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171270EE-15E3-4CE2-934F-B4014FB45AFC}" type="parTrans" cxnId="{A0F3CF3D-98D6-483E-B824-81831A80742B}">
      <dgm:prSet/>
      <dgm:spPr/>
      <dgm:t>
        <a:bodyPr/>
        <a:lstStyle/>
        <a:p>
          <a:endParaRPr lang="en-US"/>
        </a:p>
      </dgm:t>
    </dgm:pt>
    <dgm:pt modelId="{DA22F754-9ED1-4BC8-BD15-F2093837D626}" type="sibTrans" cxnId="{A0F3CF3D-98D6-483E-B824-81831A80742B}">
      <dgm:prSet/>
      <dgm:spPr/>
      <dgm:t>
        <a:bodyPr/>
        <a:lstStyle/>
        <a:p>
          <a:endParaRPr lang="en-US"/>
        </a:p>
      </dgm:t>
    </dgm:pt>
    <dgm:pt modelId="{1561E6B8-8ACD-404A-9A92-D5B7E8999705}">
      <dgm:prSet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রেজাল্ট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ফাইল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93D07400-4C71-4097-AFDE-10B1CABEECE8}" type="parTrans" cxnId="{9350C60D-22CA-49A6-8FB0-41FAACB31A95}">
      <dgm:prSet/>
      <dgm:spPr/>
      <dgm:t>
        <a:bodyPr/>
        <a:lstStyle/>
        <a:p>
          <a:endParaRPr lang="en-US"/>
        </a:p>
      </dgm:t>
    </dgm:pt>
    <dgm:pt modelId="{CA785E72-412E-428C-B60D-DF0F39FB0801}" type="sibTrans" cxnId="{9350C60D-22CA-49A6-8FB0-41FAACB31A95}">
      <dgm:prSet/>
      <dgm:spPr/>
      <dgm:t>
        <a:bodyPr/>
        <a:lstStyle/>
        <a:p>
          <a:endParaRPr lang="en-US"/>
        </a:p>
      </dgm:t>
    </dgm:pt>
    <dgm:pt modelId="{A5FC7FD6-3A30-4F53-907C-5495DA30987E}">
      <dgm:prSet phldrT="[Text]"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পলাশের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1800" dirty="0"/>
        </a:p>
      </dgm:t>
    </dgm:pt>
    <dgm:pt modelId="{9F9B8448-476A-47F5-B934-A8A011B74F58}" type="parTrans" cxnId="{93E2B7C5-E3B4-442B-8744-E45E3E10A314}">
      <dgm:prSet/>
      <dgm:spPr/>
      <dgm:t>
        <a:bodyPr/>
        <a:lstStyle/>
        <a:p>
          <a:endParaRPr lang="en-US"/>
        </a:p>
      </dgm:t>
    </dgm:pt>
    <dgm:pt modelId="{A3B0B254-3266-4453-8D9C-1CBE3D709B3A}" type="sibTrans" cxnId="{93E2B7C5-E3B4-442B-8744-E45E3E10A314}">
      <dgm:prSet/>
      <dgm:spPr/>
      <dgm:t>
        <a:bodyPr/>
        <a:lstStyle/>
        <a:p>
          <a:endParaRPr lang="en-US"/>
        </a:p>
      </dgm:t>
    </dgm:pt>
    <dgm:pt modelId="{4736C044-F298-4FBD-A9BE-758E3A7AFE7D}">
      <dgm:prSet phldrT="[Text]"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সুব্রতের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1800" dirty="0"/>
        </a:p>
      </dgm:t>
    </dgm:pt>
    <dgm:pt modelId="{FA554092-38AB-4DED-B0A0-A4BF59EBDFDE}" type="parTrans" cxnId="{34310C63-4433-449D-9E21-1AB45E450436}">
      <dgm:prSet/>
      <dgm:spPr/>
      <dgm:t>
        <a:bodyPr/>
        <a:lstStyle/>
        <a:p>
          <a:endParaRPr lang="en-US"/>
        </a:p>
      </dgm:t>
    </dgm:pt>
    <dgm:pt modelId="{300FB612-1220-41E1-B646-B0707025779B}" type="sibTrans" cxnId="{34310C63-4433-449D-9E21-1AB45E450436}">
      <dgm:prSet/>
      <dgm:spPr/>
      <dgm:t>
        <a:bodyPr/>
        <a:lstStyle/>
        <a:p>
          <a:endParaRPr lang="en-US"/>
        </a:p>
      </dgm:t>
    </dgm:pt>
    <dgm:pt modelId="{B746F154-DA9E-435B-A5BF-55E88CC93BA0}">
      <dgm:prSet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রোল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নং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১০১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139C3E0E-E8A6-4C35-85AE-2888349A679C}" type="parTrans" cxnId="{B22E81FE-00E2-4DC7-9323-A57BA4FC3F50}">
      <dgm:prSet/>
      <dgm:spPr/>
      <dgm:t>
        <a:bodyPr/>
        <a:lstStyle/>
        <a:p>
          <a:endParaRPr lang="en-US"/>
        </a:p>
      </dgm:t>
    </dgm:pt>
    <dgm:pt modelId="{A0AA8D99-449F-4A75-937B-05DA51D2FFA7}" type="sibTrans" cxnId="{B22E81FE-00E2-4DC7-9323-A57BA4FC3F50}">
      <dgm:prSet/>
      <dgm:spPr/>
      <dgm:t>
        <a:bodyPr/>
        <a:lstStyle/>
        <a:p>
          <a:endParaRPr lang="en-US"/>
        </a:p>
      </dgm:t>
    </dgm:pt>
    <dgm:pt modelId="{FF512C0B-9AB4-4CBD-A7DE-FB8E6DE8220C}">
      <dgm:prSet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নাম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EBE1F29A-8DC4-4C58-AB5E-6C6F883AE5BD}" type="parTrans" cxnId="{1F871325-4764-4C4D-A02F-DD7A4E3569F2}">
      <dgm:prSet/>
      <dgm:spPr/>
      <dgm:t>
        <a:bodyPr/>
        <a:lstStyle/>
        <a:p>
          <a:endParaRPr lang="en-US"/>
        </a:p>
      </dgm:t>
    </dgm:pt>
    <dgm:pt modelId="{425AEA2A-7647-46C2-99B3-AC296021813B}" type="sibTrans" cxnId="{1F871325-4764-4C4D-A02F-DD7A4E3569F2}">
      <dgm:prSet/>
      <dgm:spPr/>
      <dgm:t>
        <a:bodyPr/>
        <a:lstStyle/>
        <a:p>
          <a:endParaRPr lang="en-US"/>
        </a:p>
      </dgm:t>
    </dgm:pt>
    <dgm:pt modelId="{A4CED36E-249D-41C0-BAFF-9E2CBD86AB33}">
      <dgm:prSet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ভর্তির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তারিখ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11B1E4E2-C42E-426E-B7AC-134F012E3F9B}" type="parTrans" cxnId="{674320AE-40CB-4CBC-B224-B22E672E36B1}">
      <dgm:prSet/>
      <dgm:spPr/>
      <dgm:t>
        <a:bodyPr/>
        <a:lstStyle/>
        <a:p>
          <a:endParaRPr lang="en-US"/>
        </a:p>
      </dgm:t>
    </dgm:pt>
    <dgm:pt modelId="{BF8E32A5-D236-4A3E-A714-B6B78DE7C2D8}" type="sibTrans" cxnId="{674320AE-40CB-4CBC-B224-B22E672E36B1}">
      <dgm:prSet/>
      <dgm:spPr/>
      <dgm:t>
        <a:bodyPr/>
        <a:lstStyle/>
        <a:p>
          <a:endParaRPr lang="en-US"/>
        </a:p>
      </dgm:t>
    </dgm:pt>
    <dgm:pt modelId="{228877BC-7A67-4EAD-8C2A-CD3A3F765032}">
      <dgm:prSet custT="1"/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প্রাপ্ত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নম্বর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৭৫২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950CAF5B-E473-49B9-8A74-FF56A08C92BD}" type="parTrans" cxnId="{0C490541-4C51-4F12-87CD-97237F92B421}">
      <dgm:prSet/>
      <dgm:spPr/>
      <dgm:t>
        <a:bodyPr/>
        <a:lstStyle/>
        <a:p>
          <a:endParaRPr lang="en-US"/>
        </a:p>
      </dgm:t>
    </dgm:pt>
    <dgm:pt modelId="{D1A6DB40-AB95-4381-8EE5-B75972C9AC2E}" type="sibTrans" cxnId="{0C490541-4C51-4F12-87CD-97237F92B421}">
      <dgm:prSet/>
      <dgm:spPr/>
      <dgm:t>
        <a:bodyPr/>
        <a:lstStyle/>
        <a:p>
          <a:endParaRPr lang="en-US"/>
        </a:p>
      </dgm:t>
    </dgm:pt>
    <dgm:pt modelId="{8F90D5AB-A1E5-4D66-BF86-17FD5CCB8498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৭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5117DA79-7270-43FA-9AB0-3F9A859AE024}" type="parTrans" cxnId="{7A06C76D-28D9-412C-B4FC-8420D9329413}">
      <dgm:prSet/>
      <dgm:spPr/>
      <dgm:t>
        <a:bodyPr/>
        <a:lstStyle/>
        <a:p>
          <a:endParaRPr lang="en-US"/>
        </a:p>
      </dgm:t>
    </dgm:pt>
    <dgm:pt modelId="{1CF73451-F3A4-4679-A2A1-D34CD00E1DB6}" type="sibTrans" cxnId="{7A06C76D-28D9-412C-B4FC-8420D9329413}">
      <dgm:prSet/>
      <dgm:spPr/>
      <dgm:t>
        <a:bodyPr/>
        <a:lstStyle/>
        <a:p>
          <a:endParaRPr lang="en-US"/>
        </a:p>
      </dgm:t>
    </dgm:pt>
    <dgm:pt modelId="{FBB14E72-7316-45C7-AB2C-A1D7A92D5AB4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২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F51C62C2-0F95-4A50-8685-81F9D8595DE2}" type="parTrans" cxnId="{A3E9FC42-8B52-48B7-865B-AE86B5766661}">
      <dgm:prSet/>
      <dgm:spPr/>
      <dgm:t>
        <a:bodyPr/>
        <a:lstStyle/>
        <a:p>
          <a:endParaRPr lang="en-US"/>
        </a:p>
      </dgm:t>
    </dgm:pt>
    <dgm:pt modelId="{AE9A4BEA-08FA-4BDF-85A8-994A92B7556A}" type="sibTrans" cxnId="{A3E9FC42-8B52-48B7-865B-AE86B5766661}">
      <dgm:prSet/>
      <dgm:spPr/>
      <dgm:t>
        <a:bodyPr/>
        <a:lstStyle/>
        <a:p>
          <a:endParaRPr lang="en-US"/>
        </a:p>
      </dgm:t>
    </dgm:pt>
    <dgm:pt modelId="{B6015137-5BE7-4672-8648-747E7DFF078F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৫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9E0402DD-B8E1-48C9-BC8A-EACD44C0A1F4}" type="parTrans" cxnId="{D6852295-E357-414E-8A9D-F9CE2BD66012}">
      <dgm:prSet/>
      <dgm:spPr/>
      <dgm:t>
        <a:bodyPr/>
        <a:lstStyle/>
        <a:p>
          <a:endParaRPr lang="en-US"/>
        </a:p>
      </dgm:t>
    </dgm:pt>
    <dgm:pt modelId="{F8A710B7-CB8A-458C-B654-73914DEDCB68}" type="sibTrans" cxnId="{D6852295-E357-414E-8A9D-F9CE2BD66012}">
      <dgm:prSet/>
      <dgm:spPr/>
      <dgm:t>
        <a:bodyPr/>
        <a:lstStyle/>
        <a:p>
          <a:endParaRPr lang="en-US"/>
        </a:p>
      </dgm:t>
    </dgm:pt>
    <dgm:pt modelId="{E24D216C-7663-4065-87CE-5F8912951B3D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C243683C-98FC-4280-B70B-546EFFC63649}" type="parTrans" cxnId="{285146E9-BBD1-47BD-9863-1BE6E7FAC4FB}">
      <dgm:prSet/>
      <dgm:spPr/>
      <dgm:t>
        <a:bodyPr/>
        <a:lstStyle/>
        <a:p>
          <a:endParaRPr lang="en-US"/>
        </a:p>
      </dgm:t>
    </dgm:pt>
    <dgm:pt modelId="{3D91243D-D81D-4293-BF93-03D687FF14D4}" type="sibTrans" cxnId="{285146E9-BBD1-47BD-9863-1BE6E7FAC4FB}">
      <dgm:prSet/>
      <dgm:spPr/>
      <dgm:t>
        <a:bodyPr/>
        <a:lstStyle/>
        <a:p>
          <a:endParaRPr lang="en-US"/>
        </a:p>
      </dgm:t>
    </dgm:pt>
    <dgm:pt modelId="{1D05622F-CBDB-48A4-8080-1566EDA87373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B4CE4BF6-F08E-442A-8A9E-9A9C79E7A972}" type="parTrans" cxnId="{51D09275-8D88-4357-88D3-ECC5562E9252}">
      <dgm:prSet/>
      <dgm:spPr/>
      <dgm:t>
        <a:bodyPr/>
        <a:lstStyle/>
        <a:p>
          <a:endParaRPr lang="en-US"/>
        </a:p>
      </dgm:t>
    </dgm:pt>
    <dgm:pt modelId="{F21493BF-0E5E-46B2-80DD-AF77A93A47AD}" type="sibTrans" cxnId="{51D09275-8D88-4357-88D3-ECC5562E9252}">
      <dgm:prSet/>
      <dgm:spPr/>
      <dgm:t>
        <a:bodyPr/>
        <a:lstStyle/>
        <a:p>
          <a:endParaRPr lang="en-US"/>
        </a:p>
      </dgm:t>
    </dgm:pt>
    <dgm:pt modelId="{E57CD532-0882-4C9C-90FE-566DC70A9E56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F02D9E3C-6739-46FD-9220-67BDC0C47E8B}" type="parTrans" cxnId="{45460799-4875-4ED0-AFA3-DAA0DE5E699A}">
      <dgm:prSet/>
      <dgm:spPr/>
      <dgm:t>
        <a:bodyPr/>
        <a:lstStyle/>
        <a:p>
          <a:endParaRPr lang="en-US"/>
        </a:p>
      </dgm:t>
    </dgm:pt>
    <dgm:pt modelId="{72471203-1FAF-47D0-A2B8-BC8867DDF0CE}" type="sibTrans" cxnId="{45460799-4875-4ED0-AFA3-DAA0DE5E699A}">
      <dgm:prSet/>
      <dgm:spPr/>
      <dgm:t>
        <a:bodyPr/>
        <a:lstStyle/>
        <a:p>
          <a:endParaRPr lang="en-US"/>
        </a:p>
      </dgm:t>
    </dgm:pt>
    <dgm:pt modelId="{650BC659-627C-47BF-9BC2-9CD2C107ED52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28599CE8-81DE-40BC-A47A-ACE22B2DB0E3}" type="parTrans" cxnId="{A5F435B8-FD6C-46E2-876A-5F57ACA62A3E}">
      <dgm:prSet/>
      <dgm:spPr/>
      <dgm:t>
        <a:bodyPr/>
        <a:lstStyle/>
        <a:p>
          <a:endParaRPr lang="en-US"/>
        </a:p>
      </dgm:t>
    </dgm:pt>
    <dgm:pt modelId="{A2B7A0A7-33F1-45D8-A263-2A9E979D7E60}" type="sibTrans" cxnId="{A5F435B8-FD6C-46E2-876A-5F57ACA62A3E}">
      <dgm:prSet/>
      <dgm:spPr/>
      <dgm:t>
        <a:bodyPr/>
        <a:lstStyle/>
        <a:p>
          <a:endParaRPr lang="en-US"/>
        </a:p>
      </dgm:t>
    </dgm:pt>
    <dgm:pt modelId="{BAD024FC-A55B-4DFC-BF0E-049F32F1BFC2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8D2EE88F-26BD-482A-BF1E-DB7BD07ED307}" type="parTrans" cxnId="{98BE49F7-88CF-4578-BC49-ECC62355F8AA}">
      <dgm:prSet/>
      <dgm:spPr/>
      <dgm:t>
        <a:bodyPr/>
        <a:lstStyle/>
        <a:p>
          <a:endParaRPr lang="en-US"/>
        </a:p>
      </dgm:t>
    </dgm:pt>
    <dgm:pt modelId="{CA3C6140-CCD6-47D8-979A-AADEC5240440}" type="sibTrans" cxnId="{98BE49F7-88CF-4578-BC49-ECC62355F8AA}">
      <dgm:prSet/>
      <dgm:spPr/>
      <dgm:t>
        <a:bodyPr/>
        <a:lstStyle/>
        <a:p>
          <a:endParaRPr lang="en-US"/>
        </a:p>
      </dgm:t>
    </dgm:pt>
    <dgm:pt modelId="{1DF97370-B2AF-4DB2-8C24-BE48ABCE7C97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0C598980-CF9B-4117-B86B-7ECF88184FE5}" type="parTrans" cxnId="{1DD61189-C26D-46FD-B18C-CC00C0E78FDB}">
      <dgm:prSet/>
      <dgm:spPr/>
      <dgm:t>
        <a:bodyPr/>
        <a:lstStyle/>
        <a:p>
          <a:endParaRPr lang="en-US"/>
        </a:p>
      </dgm:t>
    </dgm:pt>
    <dgm:pt modelId="{CC1DFCB2-8899-4322-A7AC-27BA48BB752B}" type="sibTrans" cxnId="{1DD61189-C26D-46FD-B18C-CC00C0E78FDB}">
      <dgm:prSet/>
      <dgm:spPr/>
      <dgm:t>
        <a:bodyPr/>
        <a:lstStyle/>
        <a:p>
          <a:endParaRPr lang="en-US"/>
        </a:p>
      </dgm:t>
    </dgm:pt>
    <dgm:pt modelId="{AEBA4112-14E2-4B17-AE6C-B970FDD72119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১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DB948D3F-DAE1-4125-9A1E-20292B6AC405}" type="parTrans" cxnId="{5E732909-16F2-47B3-AE08-001A0F098E72}">
      <dgm:prSet/>
      <dgm:spPr/>
      <dgm:t>
        <a:bodyPr/>
        <a:lstStyle/>
        <a:p>
          <a:endParaRPr lang="en-US"/>
        </a:p>
      </dgm:t>
    </dgm:pt>
    <dgm:pt modelId="{5E95A5C5-B9B4-4655-8D55-EF53FD9BC37C}" type="sibTrans" cxnId="{5E732909-16F2-47B3-AE08-001A0F098E72}">
      <dgm:prSet/>
      <dgm:spPr/>
      <dgm:t>
        <a:bodyPr/>
        <a:lstStyle/>
        <a:p>
          <a:endParaRPr lang="en-US"/>
        </a:p>
      </dgm:t>
    </dgm:pt>
    <dgm:pt modelId="{5380FFDC-8454-4633-944B-4514ECD22D80}">
      <dgm:prSet custT="1"/>
      <dgm:spPr/>
      <dgm:t>
        <a:bodyPr/>
        <a:lstStyle/>
        <a:p>
          <a:r>
            <a:rPr lang="en-US" sz="1800" dirty="0" smtClean="0">
              <a:latin typeface="NikoshBAN" pitchFamily="2" charset="0"/>
              <a:cs typeface="NikoshBAN" pitchFamily="2" charset="0"/>
            </a:rPr>
            <a:t>১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3A5379AC-49D3-4018-A4EE-A1B42C026DBD}" type="parTrans" cxnId="{AF9EBA61-1751-4850-8DDD-BEA31B56BEBE}">
      <dgm:prSet/>
      <dgm:spPr/>
      <dgm:t>
        <a:bodyPr/>
        <a:lstStyle/>
        <a:p>
          <a:endParaRPr lang="en-US"/>
        </a:p>
      </dgm:t>
    </dgm:pt>
    <dgm:pt modelId="{3517B561-952B-4FC9-BA28-0C958C706D35}" type="sibTrans" cxnId="{AF9EBA61-1751-4850-8DDD-BEA31B56BEBE}">
      <dgm:prSet/>
      <dgm:spPr/>
      <dgm:t>
        <a:bodyPr/>
        <a:lstStyle/>
        <a:p>
          <a:endParaRPr lang="en-US"/>
        </a:p>
      </dgm:t>
    </dgm:pt>
    <dgm:pt modelId="{E9AA3209-0C62-479A-942C-7D27F4F61249}" type="pres">
      <dgm:prSet presAssocID="{79E386B2-877B-4F40-925D-D12488020AF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F1ACF06-0238-4628-9CDB-B256FA5A64CD}" type="pres">
      <dgm:prSet presAssocID="{28976276-6FEE-4450-8480-9845C8D61998}" presName="hierRoot1" presStyleCnt="0"/>
      <dgm:spPr/>
    </dgm:pt>
    <dgm:pt modelId="{E772C3DF-6840-4258-B7BA-7226219B092A}" type="pres">
      <dgm:prSet presAssocID="{28976276-6FEE-4450-8480-9845C8D61998}" presName="composite" presStyleCnt="0"/>
      <dgm:spPr/>
    </dgm:pt>
    <dgm:pt modelId="{70CD252B-D98C-445E-9BA5-572A56AC05D1}" type="pres">
      <dgm:prSet presAssocID="{28976276-6FEE-4450-8480-9845C8D61998}" presName="background" presStyleLbl="node0" presStyleIdx="0" presStyleCnt="1"/>
      <dgm:spPr/>
    </dgm:pt>
    <dgm:pt modelId="{0CC6F7D2-395B-405E-896D-F54B5017A783}" type="pres">
      <dgm:prSet presAssocID="{28976276-6FEE-4450-8480-9845C8D61998}" presName="text" presStyleLbl="fgAcc0" presStyleIdx="0" presStyleCnt="1" custScaleX="4509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A02553-9E8F-4124-9179-120003A42C5F}" type="pres">
      <dgm:prSet presAssocID="{28976276-6FEE-4450-8480-9845C8D61998}" presName="hierChild2" presStyleCnt="0"/>
      <dgm:spPr/>
    </dgm:pt>
    <dgm:pt modelId="{245B7FD3-641F-4098-911C-C9052810DB31}" type="pres">
      <dgm:prSet presAssocID="{FE7B87B5-2537-4DDC-8E37-164194296B4D}" presName="Name10" presStyleLbl="parChTrans1D2" presStyleIdx="0" presStyleCnt="4"/>
      <dgm:spPr/>
    </dgm:pt>
    <dgm:pt modelId="{AD7B3978-E1E0-4724-8E52-1AC6B93AB98E}" type="pres">
      <dgm:prSet presAssocID="{E6CFCBDD-8EE5-4333-BAA8-DFFC8698CB82}" presName="hierRoot2" presStyleCnt="0"/>
      <dgm:spPr/>
    </dgm:pt>
    <dgm:pt modelId="{F38413D5-9764-47A9-8251-DF2769B84274}" type="pres">
      <dgm:prSet presAssocID="{E6CFCBDD-8EE5-4333-BAA8-DFFC8698CB82}" presName="composite2" presStyleCnt="0"/>
      <dgm:spPr/>
    </dgm:pt>
    <dgm:pt modelId="{57E4D27A-3DC7-4576-AB34-68F609D2D219}" type="pres">
      <dgm:prSet presAssocID="{E6CFCBDD-8EE5-4333-BAA8-DFFC8698CB82}" presName="background2" presStyleLbl="node2" presStyleIdx="0" presStyleCnt="4"/>
      <dgm:spPr/>
    </dgm:pt>
    <dgm:pt modelId="{C6B43248-7113-4DF3-AD4D-6092D6D77F97}" type="pres">
      <dgm:prSet presAssocID="{E6CFCBDD-8EE5-4333-BAA8-DFFC8698CB82}" presName="text2" presStyleLbl="fgAcc2" presStyleIdx="0" presStyleCnt="4" custScaleX="2280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DECD81-EE22-4F33-A897-AD8AD29A4E1D}" type="pres">
      <dgm:prSet presAssocID="{E6CFCBDD-8EE5-4333-BAA8-DFFC8698CB82}" presName="hierChild3" presStyleCnt="0"/>
      <dgm:spPr/>
    </dgm:pt>
    <dgm:pt modelId="{5439267C-1EEF-462F-BB51-3C03DDDC487A}" type="pres">
      <dgm:prSet presAssocID="{EDC65A81-4D3B-43ED-9AC1-68198155ECFC}" presName="Name17" presStyleLbl="parChTrans1D3" presStyleIdx="0" presStyleCnt="4"/>
      <dgm:spPr/>
    </dgm:pt>
    <dgm:pt modelId="{AE5A7F88-0CA1-4768-A0D2-C865C70D7819}" type="pres">
      <dgm:prSet presAssocID="{9BFCF3F4-D67A-4AD8-A749-BEBFE1D46F8E}" presName="hierRoot3" presStyleCnt="0"/>
      <dgm:spPr/>
    </dgm:pt>
    <dgm:pt modelId="{DC0BECC1-70F5-4893-BD1E-5C8ED61EDF8A}" type="pres">
      <dgm:prSet presAssocID="{9BFCF3F4-D67A-4AD8-A749-BEBFE1D46F8E}" presName="composite3" presStyleCnt="0"/>
      <dgm:spPr/>
    </dgm:pt>
    <dgm:pt modelId="{1C0C1F4D-9D6A-4DAC-B521-91D418FB404D}" type="pres">
      <dgm:prSet presAssocID="{9BFCF3F4-D67A-4AD8-A749-BEBFE1D46F8E}" presName="background3" presStyleLbl="node3" presStyleIdx="0" presStyleCnt="4"/>
      <dgm:spPr/>
    </dgm:pt>
    <dgm:pt modelId="{4CDC5A91-7F7D-4FF2-92D1-833E73C7B871}" type="pres">
      <dgm:prSet presAssocID="{9BFCF3F4-D67A-4AD8-A749-BEBFE1D46F8E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EBCCF1-FD6E-45F6-82BC-3C2399E246B3}" type="pres">
      <dgm:prSet presAssocID="{9BFCF3F4-D67A-4AD8-A749-BEBFE1D46F8E}" presName="hierChild4" presStyleCnt="0"/>
      <dgm:spPr/>
    </dgm:pt>
    <dgm:pt modelId="{35CCF620-332E-465B-8768-0B8294F309C0}" type="pres">
      <dgm:prSet presAssocID="{55DA60B9-2135-4A18-A44E-AD8471747F9D}" presName="Name17" presStyleLbl="parChTrans1D3" presStyleIdx="1" presStyleCnt="4"/>
      <dgm:spPr/>
    </dgm:pt>
    <dgm:pt modelId="{9EB074D7-695A-4D38-B612-BAD7E24D512A}" type="pres">
      <dgm:prSet presAssocID="{4F9CA783-8496-4A50-8540-F2654BEBF3D1}" presName="hierRoot3" presStyleCnt="0"/>
      <dgm:spPr/>
    </dgm:pt>
    <dgm:pt modelId="{77ADF55F-03F1-412D-A393-EB49FD46D8D5}" type="pres">
      <dgm:prSet presAssocID="{4F9CA783-8496-4A50-8540-F2654BEBF3D1}" presName="composite3" presStyleCnt="0"/>
      <dgm:spPr/>
    </dgm:pt>
    <dgm:pt modelId="{C2AB8874-9C4B-47EF-AB9E-2D129079A5AC}" type="pres">
      <dgm:prSet presAssocID="{4F9CA783-8496-4A50-8540-F2654BEBF3D1}" presName="background3" presStyleLbl="node3" presStyleIdx="1" presStyleCnt="4"/>
      <dgm:spPr/>
    </dgm:pt>
    <dgm:pt modelId="{6A347D54-0002-46D9-8A99-20DFCC04692D}" type="pres">
      <dgm:prSet presAssocID="{4F9CA783-8496-4A50-8540-F2654BEBF3D1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88792B-A31D-4795-BB85-D0A2D235BB5F}" type="pres">
      <dgm:prSet presAssocID="{4F9CA783-8496-4A50-8540-F2654BEBF3D1}" presName="hierChild4" presStyleCnt="0"/>
      <dgm:spPr/>
    </dgm:pt>
    <dgm:pt modelId="{1D8EC88F-3A61-4994-99A2-3FA9ED198350}" type="pres">
      <dgm:prSet presAssocID="{9F9B8448-476A-47F5-B934-A8A011B74F58}" presName="Name17" presStyleLbl="parChTrans1D3" presStyleIdx="2" presStyleCnt="4"/>
      <dgm:spPr/>
    </dgm:pt>
    <dgm:pt modelId="{1E660993-ACA8-41DC-AF92-4BF3C7F3DA3B}" type="pres">
      <dgm:prSet presAssocID="{A5FC7FD6-3A30-4F53-907C-5495DA30987E}" presName="hierRoot3" presStyleCnt="0"/>
      <dgm:spPr/>
    </dgm:pt>
    <dgm:pt modelId="{5BFBEB99-5460-498D-855F-3E227BAAC2F3}" type="pres">
      <dgm:prSet presAssocID="{A5FC7FD6-3A30-4F53-907C-5495DA30987E}" presName="composite3" presStyleCnt="0"/>
      <dgm:spPr/>
    </dgm:pt>
    <dgm:pt modelId="{CEFA8A18-DF93-4F6C-A3F1-9F8823DB21D5}" type="pres">
      <dgm:prSet presAssocID="{A5FC7FD6-3A30-4F53-907C-5495DA30987E}" presName="background3" presStyleLbl="node3" presStyleIdx="2" presStyleCnt="4"/>
      <dgm:spPr/>
    </dgm:pt>
    <dgm:pt modelId="{A465A293-AEB8-4A88-8A7D-191A9323F8B4}" type="pres">
      <dgm:prSet presAssocID="{A5FC7FD6-3A30-4F53-907C-5495DA30987E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529EE6-F80B-4119-BD5C-A016C831F47E}" type="pres">
      <dgm:prSet presAssocID="{A5FC7FD6-3A30-4F53-907C-5495DA30987E}" presName="hierChild4" presStyleCnt="0"/>
      <dgm:spPr/>
    </dgm:pt>
    <dgm:pt modelId="{BFC6B4B2-31DB-475A-AB0D-2EFD07090445}" type="pres">
      <dgm:prSet presAssocID="{FA554092-38AB-4DED-B0A0-A4BF59EBDFDE}" presName="Name17" presStyleLbl="parChTrans1D3" presStyleIdx="3" presStyleCnt="4"/>
      <dgm:spPr/>
    </dgm:pt>
    <dgm:pt modelId="{41104FCE-6B0B-412B-B95E-440FF3599EEC}" type="pres">
      <dgm:prSet presAssocID="{4736C044-F298-4FBD-A9BE-758E3A7AFE7D}" presName="hierRoot3" presStyleCnt="0"/>
      <dgm:spPr/>
    </dgm:pt>
    <dgm:pt modelId="{B2C5A371-9A06-4153-8754-10CEFD3E8B4C}" type="pres">
      <dgm:prSet presAssocID="{4736C044-F298-4FBD-A9BE-758E3A7AFE7D}" presName="composite3" presStyleCnt="0"/>
      <dgm:spPr/>
    </dgm:pt>
    <dgm:pt modelId="{9A03259D-0F7E-4F37-9EAB-3368F520066E}" type="pres">
      <dgm:prSet presAssocID="{4736C044-F298-4FBD-A9BE-758E3A7AFE7D}" presName="background3" presStyleLbl="node3" presStyleIdx="3" presStyleCnt="4"/>
      <dgm:spPr/>
    </dgm:pt>
    <dgm:pt modelId="{C08BD4B2-156E-4BCB-864D-BA033E6FEFA4}" type="pres">
      <dgm:prSet presAssocID="{4736C044-F298-4FBD-A9BE-758E3A7AFE7D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1FA9F6-0E16-4C53-9476-427EC17CA105}" type="pres">
      <dgm:prSet presAssocID="{4736C044-F298-4FBD-A9BE-758E3A7AFE7D}" presName="hierChild4" presStyleCnt="0"/>
      <dgm:spPr/>
    </dgm:pt>
    <dgm:pt modelId="{35DF6F03-F4BD-4F64-8F94-F7FACBD312B3}" type="pres">
      <dgm:prSet presAssocID="{139C3E0E-E8A6-4C35-85AE-2888349A679C}" presName="Name23" presStyleLbl="parChTrans1D4" presStyleIdx="0" presStyleCnt="15"/>
      <dgm:spPr/>
    </dgm:pt>
    <dgm:pt modelId="{4D6B0BAB-C81F-4599-9938-073F46CA8D64}" type="pres">
      <dgm:prSet presAssocID="{B746F154-DA9E-435B-A5BF-55E88CC93BA0}" presName="hierRoot4" presStyleCnt="0"/>
      <dgm:spPr/>
    </dgm:pt>
    <dgm:pt modelId="{EA42B63F-0A3F-4EE0-AF90-05533F3F41B5}" type="pres">
      <dgm:prSet presAssocID="{B746F154-DA9E-435B-A5BF-55E88CC93BA0}" presName="composite4" presStyleCnt="0"/>
      <dgm:spPr/>
    </dgm:pt>
    <dgm:pt modelId="{6CF4A925-06F9-4E3D-A3D5-1D02E908E065}" type="pres">
      <dgm:prSet presAssocID="{B746F154-DA9E-435B-A5BF-55E88CC93BA0}" presName="background4" presStyleLbl="node4" presStyleIdx="0" presStyleCnt="15"/>
      <dgm:spPr/>
    </dgm:pt>
    <dgm:pt modelId="{747C548F-1F5B-4BD8-AB13-4DBA531ACDFC}" type="pres">
      <dgm:prSet presAssocID="{B746F154-DA9E-435B-A5BF-55E88CC93BA0}" presName="text4" presStyleLbl="fgAcc4" presStyleIdx="0" presStyleCnt="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C70AE2-1F24-43D3-8A2F-43D91CAFC7AD}" type="pres">
      <dgm:prSet presAssocID="{B746F154-DA9E-435B-A5BF-55E88CC93BA0}" presName="hierChild5" presStyleCnt="0"/>
      <dgm:spPr/>
    </dgm:pt>
    <dgm:pt modelId="{2741A8C5-DAF2-4A13-99B8-D5E2A64757A9}" type="pres">
      <dgm:prSet presAssocID="{EBE1F29A-8DC4-4C58-AB5E-6C6F883AE5BD}" presName="Name23" presStyleLbl="parChTrans1D4" presStyleIdx="1" presStyleCnt="15"/>
      <dgm:spPr/>
    </dgm:pt>
    <dgm:pt modelId="{2F612410-0132-4B4E-BDBD-5F9D3EC6BE8C}" type="pres">
      <dgm:prSet presAssocID="{FF512C0B-9AB4-4CBD-A7DE-FB8E6DE8220C}" presName="hierRoot4" presStyleCnt="0"/>
      <dgm:spPr/>
    </dgm:pt>
    <dgm:pt modelId="{F9F700DA-57AC-4A52-A3F3-CA7C07565D5C}" type="pres">
      <dgm:prSet presAssocID="{FF512C0B-9AB4-4CBD-A7DE-FB8E6DE8220C}" presName="composite4" presStyleCnt="0"/>
      <dgm:spPr/>
    </dgm:pt>
    <dgm:pt modelId="{78C979C7-C9ED-4241-B48B-181B65D14DFD}" type="pres">
      <dgm:prSet presAssocID="{FF512C0B-9AB4-4CBD-A7DE-FB8E6DE8220C}" presName="background4" presStyleLbl="node4" presStyleIdx="1" presStyleCnt="15"/>
      <dgm:spPr/>
    </dgm:pt>
    <dgm:pt modelId="{77F31CA4-8D8F-451F-85E8-BAAB08E5E1D3}" type="pres">
      <dgm:prSet presAssocID="{FF512C0B-9AB4-4CBD-A7DE-FB8E6DE8220C}" presName="text4" presStyleLbl="fgAcc4" presStyleIdx="1" presStyleCnt="15">
        <dgm:presLayoutVars>
          <dgm:chPref val="3"/>
        </dgm:presLayoutVars>
      </dgm:prSet>
      <dgm:spPr/>
    </dgm:pt>
    <dgm:pt modelId="{4CC273D7-45EF-42CD-BA7E-8A09C25170A7}" type="pres">
      <dgm:prSet presAssocID="{FF512C0B-9AB4-4CBD-A7DE-FB8E6DE8220C}" presName="hierChild5" presStyleCnt="0"/>
      <dgm:spPr/>
    </dgm:pt>
    <dgm:pt modelId="{F84152CF-F553-4214-8136-10CFA709143A}" type="pres">
      <dgm:prSet presAssocID="{950CAF5B-E473-49B9-8A74-FF56A08C92BD}" presName="Name23" presStyleLbl="parChTrans1D4" presStyleIdx="2" presStyleCnt="15"/>
      <dgm:spPr/>
    </dgm:pt>
    <dgm:pt modelId="{D512A471-12CC-48B1-B106-CE27306C2C29}" type="pres">
      <dgm:prSet presAssocID="{228877BC-7A67-4EAD-8C2A-CD3A3F765032}" presName="hierRoot4" presStyleCnt="0"/>
      <dgm:spPr/>
    </dgm:pt>
    <dgm:pt modelId="{FBC796D1-F7DC-4680-B93B-BBCA87C97B5F}" type="pres">
      <dgm:prSet presAssocID="{228877BC-7A67-4EAD-8C2A-CD3A3F765032}" presName="composite4" presStyleCnt="0"/>
      <dgm:spPr/>
    </dgm:pt>
    <dgm:pt modelId="{7894CB7D-493D-4C3A-9212-21422E479218}" type="pres">
      <dgm:prSet presAssocID="{228877BC-7A67-4EAD-8C2A-CD3A3F765032}" presName="background4" presStyleLbl="node4" presStyleIdx="2" presStyleCnt="15"/>
      <dgm:spPr/>
    </dgm:pt>
    <dgm:pt modelId="{93DB064E-1C4D-4879-B10F-157DCD556C1B}" type="pres">
      <dgm:prSet presAssocID="{228877BC-7A67-4EAD-8C2A-CD3A3F765032}" presName="text4" presStyleLbl="fgAcc4" presStyleIdx="2" presStyleCnt="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3CB1E2-9D4B-4A66-94A2-F36DAE904C48}" type="pres">
      <dgm:prSet presAssocID="{228877BC-7A67-4EAD-8C2A-CD3A3F765032}" presName="hierChild5" presStyleCnt="0"/>
      <dgm:spPr/>
    </dgm:pt>
    <dgm:pt modelId="{2A4EC49A-A71B-406B-ABB6-7E20DCBC1275}" type="pres">
      <dgm:prSet presAssocID="{5117DA79-7270-43FA-9AB0-3F9A859AE024}" presName="Name23" presStyleLbl="parChTrans1D4" presStyleIdx="3" presStyleCnt="15"/>
      <dgm:spPr/>
    </dgm:pt>
    <dgm:pt modelId="{2ECA19E9-E026-4FBA-B0CC-06352E717C68}" type="pres">
      <dgm:prSet presAssocID="{8F90D5AB-A1E5-4D66-BF86-17FD5CCB8498}" presName="hierRoot4" presStyleCnt="0"/>
      <dgm:spPr/>
    </dgm:pt>
    <dgm:pt modelId="{7E4C80B3-839D-4116-8A1F-53D9A7060179}" type="pres">
      <dgm:prSet presAssocID="{8F90D5AB-A1E5-4D66-BF86-17FD5CCB8498}" presName="composite4" presStyleCnt="0"/>
      <dgm:spPr/>
    </dgm:pt>
    <dgm:pt modelId="{CBD462B4-92A5-4BB0-B716-7624D6BB2F3A}" type="pres">
      <dgm:prSet presAssocID="{8F90D5AB-A1E5-4D66-BF86-17FD5CCB8498}" presName="background4" presStyleLbl="node4" presStyleIdx="3" presStyleCnt="15"/>
      <dgm:spPr/>
    </dgm:pt>
    <dgm:pt modelId="{19922F50-4DF2-4064-9343-7EA9892928F0}" type="pres">
      <dgm:prSet presAssocID="{8F90D5AB-A1E5-4D66-BF86-17FD5CCB8498}" presName="text4" presStyleLbl="fgAcc4" presStyleIdx="3" presStyleCnt="15">
        <dgm:presLayoutVars>
          <dgm:chPref val="3"/>
        </dgm:presLayoutVars>
      </dgm:prSet>
      <dgm:spPr/>
    </dgm:pt>
    <dgm:pt modelId="{87F4DBFF-16FA-4EC9-8F70-A26ED21111C9}" type="pres">
      <dgm:prSet presAssocID="{8F90D5AB-A1E5-4D66-BF86-17FD5CCB8498}" presName="hierChild5" presStyleCnt="0"/>
      <dgm:spPr/>
    </dgm:pt>
    <dgm:pt modelId="{7C054A07-E4F0-401E-B8E6-2213B03B1056}" type="pres">
      <dgm:prSet presAssocID="{9E0402DD-B8E1-48C9-BC8A-EACD44C0A1F4}" presName="Name23" presStyleLbl="parChTrans1D4" presStyleIdx="4" presStyleCnt="15"/>
      <dgm:spPr/>
    </dgm:pt>
    <dgm:pt modelId="{9A3A31CE-8642-4B18-8C9E-B5638BA3B2F6}" type="pres">
      <dgm:prSet presAssocID="{B6015137-5BE7-4672-8648-747E7DFF078F}" presName="hierRoot4" presStyleCnt="0"/>
      <dgm:spPr/>
    </dgm:pt>
    <dgm:pt modelId="{7036AB6D-4A71-4FA4-9A71-E7F4C02FE947}" type="pres">
      <dgm:prSet presAssocID="{B6015137-5BE7-4672-8648-747E7DFF078F}" presName="composite4" presStyleCnt="0"/>
      <dgm:spPr/>
    </dgm:pt>
    <dgm:pt modelId="{7FAF44F3-CA95-47D7-A3BA-3F5B114E7096}" type="pres">
      <dgm:prSet presAssocID="{B6015137-5BE7-4672-8648-747E7DFF078F}" presName="background4" presStyleLbl="node4" presStyleIdx="4" presStyleCnt="15"/>
      <dgm:spPr/>
    </dgm:pt>
    <dgm:pt modelId="{F5A67957-37A9-4A94-8C91-E33ED559CCDA}" type="pres">
      <dgm:prSet presAssocID="{B6015137-5BE7-4672-8648-747E7DFF078F}" presName="text4" presStyleLbl="fgAcc4" presStyleIdx="4" presStyleCnt="15">
        <dgm:presLayoutVars>
          <dgm:chPref val="3"/>
        </dgm:presLayoutVars>
      </dgm:prSet>
      <dgm:spPr/>
    </dgm:pt>
    <dgm:pt modelId="{A1B92E5C-FD92-4C2B-AF00-087304451332}" type="pres">
      <dgm:prSet presAssocID="{B6015137-5BE7-4672-8648-747E7DFF078F}" presName="hierChild5" presStyleCnt="0"/>
      <dgm:spPr/>
    </dgm:pt>
    <dgm:pt modelId="{2E797DFC-AD00-413A-86B2-266A6EA98B8F}" type="pres">
      <dgm:prSet presAssocID="{C243683C-98FC-4280-B70B-546EFFC63649}" presName="Name23" presStyleLbl="parChTrans1D4" presStyleIdx="5" presStyleCnt="15"/>
      <dgm:spPr/>
    </dgm:pt>
    <dgm:pt modelId="{8060B18E-CB0B-4324-BA91-2D4E66526272}" type="pres">
      <dgm:prSet presAssocID="{E24D216C-7663-4065-87CE-5F8912951B3D}" presName="hierRoot4" presStyleCnt="0"/>
      <dgm:spPr/>
    </dgm:pt>
    <dgm:pt modelId="{39934732-05D1-4B73-A55B-C5BEAFF61D51}" type="pres">
      <dgm:prSet presAssocID="{E24D216C-7663-4065-87CE-5F8912951B3D}" presName="composite4" presStyleCnt="0"/>
      <dgm:spPr/>
    </dgm:pt>
    <dgm:pt modelId="{F356A566-1929-4C2B-A8BA-3B6E1289204A}" type="pres">
      <dgm:prSet presAssocID="{E24D216C-7663-4065-87CE-5F8912951B3D}" presName="background4" presStyleLbl="node4" presStyleIdx="5" presStyleCnt="15"/>
      <dgm:spPr/>
    </dgm:pt>
    <dgm:pt modelId="{B9DBC231-3463-47F0-A051-5EEC8D2A3D93}" type="pres">
      <dgm:prSet presAssocID="{E24D216C-7663-4065-87CE-5F8912951B3D}" presName="text4" presStyleLbl="fgAcc4" presStyleIdx="5" presStyleCnt="15">
        <dgm:presLayoutVars>
          <dgm:chPref val="3"/>
        </dgm:presLayoutVars>
      </dgm:prSet>
      <dgm:spPr/>
    </dgm:pt>
    <dgm:pt modelId="{7D00519E-B274-4C0A-AB9E-1AE14F8128F6}" type="pres">
      <dgm:prSet presAssocID="{E24D216C-7663-4065-87CE-5F8912951B3D}" presName="hierChild5" presStyleCnt="0"/>
      <dgm:spPr/>
    </dgm:pt>
    <dgm:pt modelId="{355AC8F4-75C3-47B0-B6B7-ECDB1DF277D1}" type="pres">
      <dgm:prSet presAssocID="{B4CE4BF6-F08E-442A-8A9E-9A9C79E7A972}" presName="Name23" presStyleLbl="parChTrans1D4" presStyleIdx="6" presStyleCnt="15"/>
      <dgm:spPr/>
    </dgm:pt>
    <dgm:pt modelId="{F0550B62-9C18-40B7-A09A-95BD7B7AD8C5}" type="pres">
      <dgm:prSet presAssocID="{1D05622F-CBDB-48A4-8080-1566EDA87373}" presName="hierRoot4" presStyleCnt="0"/>
      <dgm:spPr/>
    </dgm:pt>
    <dgm:pt modelId="{2C670D6D-CAD0-46FD-9D48-922EB68B21EC}" type="pres">
      <dgm:prSet presAssocID="{1D05622F-CBDB-48A4-8080-1566EDA87373}" presName="composite4" presStyleCnt="0"/>
      <dgm:spPr/>
    </dgm:pt>
    <dgm:pt modelId="{9585086D-2571-41AF-B000-69025F5B0577}" type="pres">
      <dgm:prSet presAssocID="{1D05622F-CBDB-48A4-8080-1566EDA87373}" presName="background4" presStyleLbl="node4" presStyleIdx="6" presStyleCnt="15"/>
      <dgm:spPr/>
    </dgm:pt>
    <dgm:pt modelId="{13FC3F40-59F3-477E-8759-6004223138C0}" type="pres">
      <dgm:prSet presAssocID="{1D05622F-CBDB-48A4-8080-1566EDA87373}" presName="text4" presStyleLbl="fgAcc4" presStyleIdx="6" presStyleCnt="15">
        <dgm:presLayoutVars>
          <dgm:chPref val="3"/>
        </dgm:presLayoutVars>
      </dgm:prSet>
      <dgm:spPr/>
    </dgm:pt>
    <dgm:pt modelId="{42934AA0-7ABB-40AF-AEFC-EAA2A0EA9A39}" type="pres">
      <dgm:prSet presAssocID="{1D05622F-CBDB-48A4-8080-1566EDA87373}" presName="hierChild5" presStyleCnt="0"/>
      <dgm:spPr/>
    </dgm:pt>
    <dgm:pt modelId="{A1CE559A-2BD1-43A8-94DD-B36C88DD14B4}" type="pres">
      <dgm:prSet presAssocID="{F02D9E3C-6739-46FD-9220-67BDC0C47E8B}" presName="Name23" presStyleLbl="parChTrans1D4" presStyleIdx="7" presStyleCnt="15"/>
      <dgm:spPr/>
    </dgm:pt>
    <dgm:pt modelId="{C3B087F0-F8B8-4A54-A379-3D71C420FD75}" type="pres">
      <dgm:prSet presAssocID="{E57CD532-0882-4C9C-90FE-566DC70A9E56}" presName="hierRoot4" presStyleCnt="0"/>
      <dgm:spPr/>
    </dgm:pt>
    <dgm:pt modelId="{6F65646E-3F24-4C3E-A0B2-D27D9ED95DC7}" type="pres">
      <dgm:prSet presAssocID="{E57CD532-0882-4C9C-90FE-566DC70A9E56}" presName="composite4" presStyleCnt="0"/>
      <dgm:spPr/>
    </dgm:pt>
    <dgm:pt modelId="{A3EE5783-3075-49B3-AFBC-BD02D067390D}" type="pres">
      <dgm:prSet presAssocID="{E57CD532-0882-4C9C-90FE-566DC70A9E56}" presName="background4" presStyleLbl="node4" presStyleIdx="7" presStyleCnt="15"/>
      <dgm:spPr/>
    </dgm:pt>
    <dgm:pt modelId="{E797A61A-D5D0-4294-825A-CFF254104B23}" type="pres">
      <dgm:prSet presAssocID="{E57CD532-0882-4C9C-90FE-566DC70A9E56}" presName="text4" presStyleLbl="fgAcc4" presStyleIdx="7" presStyleCnt="15">
        <dgm:presLayoutVars>
          <dgm:chPref val="3"/>
        </dgm:presLayoutVars>
      </dgm:prSet>
      <dgm:spPr/>
    </dgm:pt>
    <dgm:pt modelId="{1568BEEF-81FF-4F58-A8CC-27BF29B2BC83}" type="pres">
      <dgm:prSet presAssocID="{E57CD532-0882-4C9C-90FE-566DC70A9E56}" presName="hierChild5" presStyleCnt="0"/>
      <dgm:spPr/>
    </dgm:pt>
    <dgm:pt modelId="{815630CD-140A-4662-8832-7CB0E654049A}" type="pres">
      <dgm:prSet presAssocID="{8D2EE88F-26BD-482A-BF1E-DB7BD07ED307}" presName="Name23" presStyleLbl="parChTrans1D4" presStyleIdx="8" presStyleCnt="15"/>
      <dgm:spPr/>
    </dgm:pt>
    <dgm:pt modelId="{80607A3F-C279-4E68-8B38-B4DAF252E02C}" type="pres">
      <dgm:prSet presAssocID="{BAD024FC-A55B-4DFC-BF0E-049F32F1BFC2}" presName="hierRoot4" presStyleCnt="0"/>
      <dgm:spPr/>
    </dgm:pt>
    <dgm:pt modelId="{D52B5951-16C7-4F72-B549-96814B079DAC}" type="pres">
      <dgm:prSet presAssocID="{BAD024FC-A55B-4DFC-BF0E-049F32F1BFC2}" presName="composite4" presStyleCnt="0"/>
      <dgm:spPr/>
    </dgm:pt>
    <dgm:pt modelId="{4024DD39-2036-4C52-BDC4-67E70855BE24}" type="pres">
      <dgm:prSet presAssocID="{BAD024FC-A55B-4DFC-BF0E-049F32F1BFC2}" presName="background4" presStyleLbl="node4" presStyleIdx="8" presStyleCnt="15"/>
      <dgm:spPr/>
    </dgm:pt>
    <dgm:pt modelId="{3CAA778D-4A3F-4B3B-A915-24668C53C007}" type="pres">
      <dgm:prSet presAssocID="{BAD024FC-A55B-4DFC-BF0E-049F32F1BFC2}" presName="text4" presStyleLbl="fgAcc4" presStyleIdx="8" presStyleCnt="15">
        <dgm:presLayoutVars>
          <dgm:chPref val="3"/>
        </dgm:presLayoutVars>
      </dgm:prSet>
      <dgm:spPr/>
    </dgm:pt>
    <dgm:pt modelId="{87270F1F-2C25-483B-9950-94432B5D8E8D}" type="pres">
      <dgm:prSet presAssocID="{BAD024FC-A55B-4DFC-BF0E-049F32F1BFC2}" presName="hierChild5" presStyleCnt="0"/>
      <dgm:spPr/>
    </dgm:pt>
    <dgm:pt modelId="{55AEDAE9-3B46-4429-B514-93ACEFC7DAB5}" type="pres">
      <dgm:prSet presAssocID="{28599CE8-81DE-40BC-A47A-ACE22B2DB0E3}" presName="Name23" presStyleLbl="parChTrans1D4" presStyleIdx="9" presStyleCnt="15"/>
      <dgm:spPr/>
    </dgm:pt>
    <dgm:pt modelId="{2EA993AD-695A-49C1-950E-4983613003D9}" type="pres">
      <dgm:prSet presAssocID="{650BC659-627C-47BF-9BC2-9CD2C107ED52}" presName="hierRoot4" presStyleCnt="0"/>
      <dgm:spPr/>
    </dgm:pt>
    <dgm:pt modelId="{0BCFEFC9-6B8A-4807-BBB4-BCF3B02F6E6D}" type="pres">
      <dgm:prSet presAssocID="{650BC659-627C-47BF-9BC2-9CD2C107ED52}" presName="composite4" presStyleCnt="0"/>
      <dgm:spPr/>
    </dgm:pt>
    <dgm:pt modelId="{3B72B5FA-F112-4B7B-A3EE-7B8F63E0A836}" type="pres">
      <dgm:prSet presAssocID="{650BC659-627C-47BF-9BC2-9CD2C107ED52}" presName="background4" presStyleLbl="node4" presStyleIdx="9" presStyleCnt="15"/>
      <dgm:spPr/>
    </dgm:pt>
    <dgm:pt modelId="{8CA3EDA8-0DDD-41E3-A5DF-C7DAD3D6DDC1}" type="pres">
      <dgm:prSet presAssocID="{650BC659-627C-47BF-9BC2-9CD2C107ED52}" presName="text4" presStyleLbl="fgAcc4" presStyleIdx="9" presStyleCnt="15">
        <dgm:presLayoutVars>
          <dgm:chPref val="3"/>
        </dgm:presLayoutVars>
      </dgm:prSet>
      <dgm:spPr/>
    </dgm:pt>
    <dgm:pt modelId="{BE948F47-7B6B-4BEA-AB0F-BF21DA879614}" type="pres">
      <dgm:prSet presAssocID="{650BC659-627C-47BF-9BC2-9CD2C107ED52}" presName="hierChild5" presStyleCnt="0"/>
      <dgm:spPr/>
    </dgm:pt>
    <dgm:pt modelId="{C2F192F5-D15B-4C43-B263-E1CCFB8C1F2C}" type="pres">
      <dgm:prSet presAssocID="{DB948D3F-DAE1-4125-9A1E-20292B6AC405}" presName="Name23" presStyleLbl="parChTrans1D4" presStyleIdx="10" presStyleCnt="15"/>
      <dgm:spPr/>
    </dgm:pt>
    <dgm:pt modelId="{F4D82979-1BEF-4F29-BEE1-B0FE0B8392A2}" type="pres">
      <dgm:prSet presAssocID="{AEBA4112-14E2-4B17-AE6C-B970FDD72119}" presName="hierRoot4" presStyleCnt="0"/>
      <dgm:spPr/>
    </dgm:pt>
    <dgm:pt modelId="{8BEA6C48-E409-41D0-8599-32D5A4684442}" type="pres">
      <dgm:prSet presAssocID="{AEBA4112-14E2-4B17-AE6C-B970FDD72119}" presName="composite4" presStyleCnt="0"/>
      <dgm:spPr/>
    </dgm:pt>
    <dgm:pt modelId="{0A04CC15-3960-41BE-8856-BC81F97E041C}" type="pres">
      <dgm:prSet presAssocID="{AEBA4112-14E2-4B17-AE6C-B970FDD72119}" presName="background4" presStyleLbl="node4" presStyleIdx="10" presStyleCnt="15"/>
      <dgm:spPr/>
    </dgm:pt>
    <dgm:pt modelId="{7EADF38A-0511-484F-996F-727518AA3331}" type="pres">
      <dgm:prSet presAssocID="{AEBA4112-14E2-4B17-AE6C-B970FDD72119}" presName="text4" presStyleLbl="fgAcc4" presStyleIdx="10" presStyleCnt="15">
        <dgm:presLayoutVars>
          <dgm:chPref val="3"/>
        </dgm:presLayoutVars>
      </dgm:prSet>
      <dgm:spPr/>
    </dgm:pt>
    <dgm:pt modelId="{D27A9FC9-53B2-4E01-82D5-376F47327DEB}" type="pres">
      <dgm:prSet presAssocID="{AEBA4112-14E2-4B17-AE6C-B970FDD72119}" presName="hierChild5" presStyleCnt="0"/>
      <dgm:spPr/>
    </dgm:pt>
    <dgm:pt modelId="{F12E9BD3-9298-4F65-B1E1-B996BB4EDE19}" type="pres">
      <dgm:prSet presAssocID="{0C598980-CF9B-4117-B86B-7ECF88184FE5}" presName="Name23" presStyleLbl="parChTrans1D4" presStyleIdx="11" presStyleCnt="15"/>
      <dgm:spPr/>
    </dgm:pt>
    <dgm:pt modelId="{E8066260-E83A-46CB-AB83-85A0802E269B}" type="pres">
      <dgm:prSet presAssocID="{1DF97370-B2AF-4DB2-8C24-BE48ABCE7C97}" presName="hierRoot4" presStyleCnt="0"/>
      <dgm:spPr/>
    </dgm:pt>
    <dgm:pt modelId="{BCB6812D-F9CF-43F0-8F74-445C9443A4E4}" type="pres">
      <dgm:prSet presAssocID="{1DF97370-B2AF-4DB2-8C24-BE48ABCE7C97}" presName="composite4" presStyleCnt="0"/>
      <dgm:spPr/>
    </dgm:pt>
    <dgm:pt modelId="{3704D161-EEE0-446F-88AA-34341C30F9CB}" type="pres">
      <dgm:prSet presAssocID="{1DF97370-B2AF-4DB2-8C24-BE48ABCE7C97}" presName="background4" presStyleLbl="node4" presStyleIdx="11" presStyleCnt="15"/>
      <dgm:spPr/>
    </dgm:pt>
    <dgm:pt modelId="{BB1FF36E-46FC-4277-A0C3-F3CABF4D2062}" type="pres">
      <dgm:prSet presAssocID="{1DF97370-B2AF-4DB2-8C24-BE48ABCE7C97}" presName="text4" presStyleLbl="fgAcc4" presStyleIdx="11" presStyleCnt="15">
        <dgm:presLayoutVars>
          <dgm:chPref val="3"/>
        </dgm:presLayoutVars>
      </dgm:prSet>
      <dgm:spPr/>
    </dgm:pt>
    <dgm:pt modelId="{BE881871-554D-4964-B480-8B164298D0DB}" type="pres">
      <dgm:prSet presAssocID="{1DF97370-B2AF-4DB2-8C24-BE48ABCE7C97}" presName="hierChild5" presStyleCnt="0"/>
      <dgm:spPr/>
    </dgm:pt>
    <dgm:pt modelId="{C462B45A-D63F-43CC-B3B3-DDDD386F529A}" type="pres">
      <dgm:prSet presAssocID="{3A5379AC-49D3-4018-A4EE-A1B42C026DBD}" presName="Name23" presStyleLbl="parChTrans1D4" presStyleIdx="12" presStyleCnt="15"/>
      <dgm:spPr/>
    </dgm:pt>
    <dgm:pt modelId="{62059930-494B-465F-B3AA-F63567F233F4}" type="pres">
      <dgm:prSet presAssocID="{5380FFDC-8454-4633-944B-4514ECD22D80}" presName="hierRoot4" presStyleCnt="0"/>
      <dgm:spPr/>
    </dgm:pt>
    <dgm:pt modelId="{CA7C566D-3A77-4DC5-BCAA-507C16D0C98A}" type="pres">
      <dgm:prSet presAssocID="{5380FFDC-8454-4633-944B-4514ECD22D80}" presName="composite4" presStyleCnt="0"/>
      <dgm:spPr/>
    </dgm:pt>
    <dgm:pt modelId="{B261F038-519F-4353-BB5C-3A79F2E0E731}" type="pres">
      <dgm:prSet presAssocID="{5380FFDC-8454-4633-944B-4514ECD22D80}" presName="background4" presStyleLbl="node4" presStyleIdx="12" presStyleCnt="15"/>
      <dgm:spPr/>
    </dgm:pt>
    <dgm:pt modelId="{14411231-FB3C-4C27-B7C7-36D459C53FDC}" type="pres">
      <dgm:prSet presAssocID="{5380FFDC-8454-4633-944B-4514ECD22D80}" presName="text4" presStyleLbl="fgAcc4" presStyleIdx="12" presStyleCnt="15">
        <dgm:presLayoutVars>
          <dgm:chPref val="3"/>
        </dgm:presLayoutVars>
      </dgm:prSet>
      <dgm:spPr/>
    </dgm:pt>
    <dgm:pt modelId="{1D207A39-916A-4FEA-854E-2DEF4C13BECD}" type="pres">
      <dgm:prSet presAssocID="{5380FFDC-8454-4633-944B-4514ECD22D80}" presName="hierChild5" presStyleCnt="0"/>
      <dgm:spPr/>
    </dgm:pt>
    <dgm:pt modelId="{8EC17160-7717-4E72-8B6B-318E12926776}" type="pres">
      <dgm:prSet presAssocID="{F51C62C2-0F95-4A50-8685-81F9D8595DE2}" presName="Name23" presStyleLbl="parChTrans1D4" presStyleIdx="13" presStyleCnt="15"/>
      <dgm:spPr/>
    </dgm:pt>
    <dgm:pt modelId="{214ACFA1-AF6C-4952-8C39-79C158774A2C}" type="pres">
      <dgm:prSet presAssocID="{FBB14E72-7316-45C7-AB2C-A1D7A92D5AB4}" presName="hierRoot4" presStyleCnt="0"/>
      <dgm:spPr/>
    </dgm:pt>
    <dgm:pt modelId="{6C6AF112-5894-44AB-BF65-E02F3860A13E}" type="pres">
      <dgm:prSet presAssocID="{FBB14E72-7316-45C7-AB2C-A1D7A92D5AB4}" presName="composite4" presStyleCnt="0"/>
      <dgm:spPr/>
    </dgm:pt>
    <dgm:pt modelId="{E865344C-86B6-4E02-9056-E8F9C8D5CAE6}" type="pres">
      <dgm:prSet presAssocID="{FBB14E72-7316-45C7-AB2C-A1D7A92D5AB4}" presName="background4" presStyleLbl="node4" presStyleIdx="13" presStyleCnt="15"/>
      <dgm:spPr/>
    </dgm:pt>
    <dgm:pt modelId="{045D9898-184E-419E-AD29-E045CD853EBE}" type="pres">
      <dgm:prSet presAssocID="{FBB14E72-7316-45C7-AB2C-A1D7A92D5AB4}" presName="text4" presStyleLbl="fgAcc4" presStyleIdx="13" presStyleCnt="15">
        <dgm:presLayoutVars>
          <dgm:chPref val="3"/>
        </dgm:presLayoutVars>
      </dgm:prSet>
      <dgm:spPr/>
    </dgm:pt>
    <dgm:pt modelId="{7555B135-AD29-4302-B709-BE33A4EBE2B9}" type="pres">
      <dgm:prSet presAssocID="{FBB14E72-7316-45C7-AB2C-A1D7A92D5AB4}" presName="hierChild5" presStyleCnt="0"/>
      <dgm:spPr/>
    </dgm:pt>
    <dgm:pt modelId="{C901D9EA-05D7-4193-9774-D27343467BDF}" type="pres">
      <dgm:prSet presAssocID="{11B1E4E2-C42E-426E-B7AC-134F012E3F9B}" presName="Name23" presStyleLbl="parChTrans1D4" presStyleIdx="14" presStyleCnt="15"/>
      <dgm:spPr/>
    </dgm:pt>
    <dgm:pt modelId="{03E66137-DFF8-4D49-817A-0493F175B5E3}" type="pres">
      <dgm:prSet presAssocID="{A4CED36E-249D-41C0-BAFF-9E2CBD86AB33}" presName="hierRoot4" presStyleCnt="0"/>
      <dgm:spPr/>
    </dgm:pt>
    <dgm:pt modelId="{9B4836B5-3D36-405E-B739-5A1C3A3B1BA5}" type="pres">
      <dgm:prSet presAssocID="{A4CED36E-249D-41C0-BAFF-9E2CBD86AB33}" presName="composite4" presStyleCnt="0"/>
      <dgm:spPr/>
    </dgm:pt>
    <dgm:pt modelId="{69B15283-A11E-471B-9FBE-ECD0A06ADAA1}" type="pres">
      <dgm:prSet presAssocID="{A4CED36E-249D-41C0-BAFF-9E2CBD86AB33}" presName="background4" presStyleLbl="node4" presStyleIdx="14" presStyleCnt="15"/>
      <dgm:spPr/>
    </dgm:pt>
    <dgm:pt modelId="{7F19CB87-DBCF-4A37-B382-0DF636D2E448}" type="pres">
      <dgm:prSet presAssocID="{A4CED36E-249D-41C0-BAFF-9E2CBD86AB33}" presName="text4" presStyleLbl="fgAcc4" presStyleIdx="14" presStyleCnt="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F544BA-35CB-4A73-BA24-BD02522A7FFB}" type="pres">
      <dgm:prSet presAssocID="{A4CED36E-249D-41C0-BAFF-9E2CBD86AB33}" presName="hierChild5" presStyleCnt="0"/>
      <dgm:spPr/>
    </dgm:pt>
    <dgm:pt modelId="{804F8016-E4F2-4C70-8557-8840AD9E2F57}" type="pres">
      <dgm:prSet presAssocID="{84BA31E5-9E83-49D6-A885-472B1E1ECB17}" presName="Name10" presStyleLbl="parChTrans1D2" presStyleIdx="1" presStyleCnt="4"/>
      <dgm:spPr/>
    </dgm:pt>
    <dgm:pt modelId="{A4AD8B10-BD40-4600-81C0-86EFDE596BF3}" type="pres">
      <dgm:prSet presAssocID="{8F68B4E6-20B7-42B5-BA69-C8A44F1799C9}" presName="hierRoot2" presStyleCnt="0"/>
      <dgm:spPr/>
    </dgm:pt>
    <dgm:pt modelId="{1AF580D9-717E-40A7-888C-42E82FC1A7E3}" type="pres">
      <dgm:prSet presAssocID="{8F68B4E6-20B7-42B5-BA69-C8A44F1799C9}" presName="composite2" presStyleCnt="0"/>
      <dgm:spPr/>
    </dgm:pt>
    <dgm:pt modelId="{C1110724-CAB3-46C6-835C-249B158E310C}" type="pres">
      <dgm:prSet presAssocID="{8F68B4E6-20B7-42B5-BA69-C8A44F1799C9}" presName="background2" presStyleLbl="node2" presStyleIdx="1" presStyleCnt="4"/>
      <dgm:spPr/>
    </dgm:pt>
    <dgm:pt modelId="{DDAF835E-4CF1-4FF6-A00E-26339E8DA7A1}" type="pres">
      <dgm:prSet presAssocID="{8F68B4E6-20B7-42B5-BA69-C8A44F1799C9}" presName="text2" presStyleLbl="fgAcc2" presStyleIdx="1" presStyleCnt="4" custScaleX="1836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C911ED-BB66-4603-9F9B-58E3E0CDD2F8}" type="pres">
      <dgm:prSet presAssocID="{8F68B4E6-20B7-42B5-BA69-C8A44F1799C9}" presName="hierChild3" presStyleCnt="0"/>
      <dgm:spPr/>
    </dgm:pt>
    <dgm:pt modelId="{0EC94C5B-701E-46E8-B19D-9603673A6F78}" type="pres">
      <dgm:prSet presAssocID="{171270EE-15E3-4CE2-934F-B4014FB45AFC}" presName="Name10" presStyleLbl="parChTrans1D2" presStyleIdx="2" presStyleCnt="4"/>
      <dgm:spPr/>
    </dgm:pt>
    <dgm:pt modelId="{4D40A3B8-71E6-4A49-BBCC-974CCA84624B}" type="pres">
      <dgm:prSet presAssocID="{1B246B5C-48B9-4CB3-9A77-571D4572FF3A}" presName="hierRoot2" presStyleCnt="0"/>
      <dgm:spPr/>
    </dgm:pt>
    <dgm:pt modelId="{AA1CF184-D0F5-4811-B2EF-F7E91ADA80C5}" type="pres">
      <dgm:prSet presAssocID="{1B246B5C-48B9-4CB3-9A77-571D4572FF3A}" presName="composite2" presStyleCnt="0"/>
      <dgm:spPr/>
    </dgm:pt>
    <dgm:pt modelId="{F908E50B-8FB3-4E7D-A1A0-A7E0302820C5}" type="pres">
      <dgm:prSet presAssocID="{1B246B5C-48B9-4CB3-9A77-571D4572FF3A}" presName="background2" presStyleLbl="node2" presStyleIdx="2" presStyleCnt="4"/>
      <dgm:spPr/>
    </dgm:pt>
    <dgm:pt modelId="{CD4FCB48-FF65-4E3E-B199-5772247D5AA1}" type="pres">
      <dgm:prSet presAssocID="{1B246B5C-48B9-4CB3-9A77-571D4572FF3A}" presName="text2" presStyleLbl="fgAcc2" presStyleIdx="2" presStyleCnt="4" custScaleX="1727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FE7488-A664-47CC-B0D8-68C60274334E}" type="pres">
      <dgm:prSet presAssocID="{1B246B5C-48B9-4CB3-9A77-571D4572FF3A}" presName="hierChild3" presStyleCnt="0"/>
      <dgm:spPr/>
    </dgm:pt>
    <dgm:pt modelId="{BF51FC20-848A-4033-8E7F-1D9E3E038253}" type="pres">
      <dgm:prSet presAssocID="{93D07400-4C71-4097-AFDE-10B1CABEECE8}" presName="Name10" presStyleLbl="parChTrans1D2" presStyleIdx="3" presStyleCnt="4"/>
      <dgm:spPr/>
    </dgm:pt>
    <dgm:pt modelId="{A3F2E4C8-CE95-4C76-8784-0A22D5B281DA}" type="pres">
      <dgm:prSet presAssocID="{1561E6B8-8ACD-404A-9A92-D5B7E8999705}" presName="hierRoot2" presStyleCnt="0"/>
      <dgm:spPr/>
    </dgm:pt>
    <dgm:pt modelId="{B1C84DA2-5696-41D4-9FCC-FCCED9586416}" type="pres">
      <dgm:prSet presAssocID="{1561E6B8-8ACD-404A-9A92-D5B7E8999705}" presName="composite2" presStyleCnt="0"/>
      <dgm:spPr/>
    </dgm:pt>
    <dgm:pt modelId="{B64C0B5B-320F-40D6-9187-7B99C008FB29}" type="pres">
      <dgm:prSet presAssocID="{1561E6B8-8ACD-404A-9A92-D5B7E8999705}" presName="background2" presStyleLbl="node2" presStyleIdx="3" presStyleCnt="4"/>
      <dgm:spPr/>
    </dgm:pt>
    <dgm:pt modelId="{3E4B2A7C-C8EA-4404-80CF-59F332C56B96}" type="pres">
      <dgm:prSet presAssocID="{1561E6B8-8ACD-404A-9A92-D5B7E8999705}" presName="text2" presStyleLbl="fgAcc2" presStyleIdx="3" presStyleCnt="4" custScaleX="20630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CE7F909-7DFE-4002-960D-A0B984E41A58}" type="pres">
      <dgm:prSet presAssocID="{1561E6B8-8ACD-404A-9A92-D5B7E8999705}" presName="hierChild3" presStyleCnt="0"/>
      <dgm:spPr/>
    </dgm:pt>
  </dgm:ptLst>
  <dgm:cxnLst>
    <dgm:cxn modelId="{1F871325-4764-4C4D-A02F-DD7A4E3569F2}" srcId="{4736C044-F298-4FBD-A9BE-758E3A7AFE7D}" destId="{FF512C0B-9AB4-4CBD-A7DE-FB8E6DE8220C}" srcOrd="1" destOrd="0" parTransId="{EBE1F29A-8DC4-4C58-AB5E-6C6F883AE5BD}" sibTransId="{425AEA2A-7647-46C2-99B3-AC296021813B}"/>
    <dgm:cxn modelId="{9350C60D-22CA-49A6-8FB0-41FAACB31A95}" srcId="{28976276-6FEE-4450-8480-9845C8D61998}" destId="{1561E6B8-8ACD-404A-9A92-D5B7E8999705}" srcOrd="3" destOrd="0" parTransId="{93D07400-4C71-4097-AFDE-10B1CABEECE8}" sibTransId="{CA785E72-412E-428C-B60D-DF0F39FB0801}"/>
    <dgm:cxn modelId="{98BE49F7-88CF-4578-BC49-ECC62355F8AA}" srcId="{B6015137-5BE7-4672-8648-747E7DFF078F}" destId="{BAD024FC-A55B-4DFC-BF0E-049F32F1BFC2}" srcOrd="3" destOrd="0" parTransId="{8D2EE88F-26BD-482A-BF1E-DB7BD07ED307}" sibTransId="{CA3C6140-CCD6-47D8-979A-AADEC5240440}"/>
    <dgm:cxn modelId="{5322EEFF-4E69-46DC-B2D8-BB07AA4D13C9}" type="presOf" srcId="{84BA31E5-9E83-49D6-A885-472B1E1ECB17}" destId="{804F8016-E4F2-4C70-8557-8840AD9E2F57}" srcOrd="0" destOrd="0" presId="urn:microsoft.com/office/officeart/2005/8/layout/hierarchy1"/>
    <dgm:cxn modelId="{93E2B7C5-E3B4-442B-8744-E45E3E10A314}" srcId="{E6CFCBDD-8EE5-4333-BAA8-DFFC8698CB82}" destId="{A5FC7FD6-3A30-4F53-907C-5495DA30987E}" srcOrd="2" destOrd="0" parTransId="{9F9B8448-476A-47F5-B934-A8A011B74F58}" sibTransId="{A3B0B254-3266-4453-8D9C-1CBE3D709B3A}"/>
    <dgm:cxn modelId="{ECEFD561-DE43-4082-BE8D-59B2EEC015A5}" type="presOf" srcId="{FA554092-38AB-4DED-B0A0-A4BF59EBDFDE}" destId="{BFC6B4B2-31DB-475A-AB0D-2EFD07090445}" srcOrd="0" destOrd="0" presId="urn:microsoft.com/office/officeart/2005/8/layout/hierarchy1"/>
    <dgm:cxn modelId="{A3E9FC42-8B52-48B7-865B-AE86B5766661}" srcId="{228877BC-7A67-4EAD-8C2A-CD3A3F765032}" destId="{FBB14E72-7316-45C7-AB2C-A1D7A92D5AB4}" srcOrd="2" destOrd="0" parTransId="{F51C62C2-0F95-4A50-8685-81F9D8595DE2}" sibTransId="{AE9A4BEA-08FA-4BDF-85A8-994A92B7556A}"/>
    <dgm:cxn modelId="{F8522692-E400-418F-BC13-6BFCA019E1BF}" type="presOf" srcId="{B4CE4BF6-F08E-442A-8A9E-9A9C79E7A972}" destId="{355AC8F4-75C3-47B0-B6B7-ECDB1DF277D1}" srcOrd="0" destOrd="0" presId="urn:microsoft.com/office/officeart/2005/8/layout/hierarchy1"/>
    <dgm:cxn modelId="{79EAD5B6-A030-4DA1-B013-81F5DEE596B6}" type="presOf" srcId="{0C598980-CF9B-4117-B86B-7ECF88184FE5}" destId="{F12E9BD3-9298-4F65-B1E1-B996BB4EDE19}" srcOrd="0" destOrd="0" presId="urn:microsoft.com/office/officeart/2005/8/layout/hierarchy1"/>
    <dgm:cxn modelId="{22A97BDD-EA81-4E6C-929A-0306DECF4EE1}" type="presOf" srcId="{A4CED36E-249D-41C0-BAFF-9E2CBD86AB33}" destId="{7F19CB87-DBCF-4A37-B382-0DF636D2E448}" srcOrd="0" destOrd="0" presId="urn:microsoft.com/office/officeart/2005/8/layout/hierarchy1"/>
    <dgm:cxn modelId="{CEDDE016-6305-4A5D-8B06-C9B1591EDD57}" type="presOf" srcId="{28599CE8-81DE-40BC-A47A-ACE22B2DB0E3}" destId="{55AEDAE9-3B46-4429-B514-93ACEFC7DAB5}" srcOrd="0" destOrd="0" presId="urn:microsoft.com/office/officeart/2005/8/layout/hierarchy1"/>
    <dgm:cxn modelId="{1DD61189-C26D-46FD-B18C-CC00C0E78FDB}" srcId="{B6015137-5BE7-4672-8648-747E7DFF078F}" destId="{1DF97370-B2AF-4DB2-8C24-BE48ABCE7C97}" srcOrd="6" destOrd="0" parTransId="{0C598980-CF9B-4117-B86B-7ECF88184FE5}" sibTransId="{CC1DFCB2-8899-4322-A7AC-27BA48BB752B}"/>
    <dgm:cxn modelId="{B370AF1A-0795-4818-98D1-74EB34931209}" type="presOf" srcId="{FF512C0B-9AB4-4CBD-A7DE-FB8E6DE8220C}" destId="{77F31CA4-8D8F-451F-85E8-BAAB08E5E1D3}" srcOrd="0" destOrd="0" presId="urn:microsoft.com/office/officeart/2005/8/layout/hierarchy1"/>
    <dgm:cxn modelId="{20334DDB-29E9-440F-A318-3135C37DC695}" type="presOf" srcId="{FE7B87B5-2537-4DDC-8E37-164194296B4D}" destId="{245B7FD3-641F-4098-911C-C9052810DB31}" srcOrd="0" destOrd="0" presId="urn:microsoft.com/office/officeart/2005/8/layout/hierarchy1"/>
    <dgm:cxn modelId="{9BDB7E66-45AB-4DCF-BF7B-6B6458570C29}" type="presOf" srcId="{950CAF5B-E473-49B9-8A74-FF56A08C92BD}" destId="{F84152CF-F553-4214-8136-10CFA709143A}" srcOrd="0" destOrd="0" presId="urn:microsoft.com/office/officeart/2005/8/layout/hierarchy1"/>
    <dgm:cxn modelId="{375B63A3-0172-4CD2-AF68-F5DDC763144C}" type="presOf" srcId="{FBB14E72-7316-45C7-AB2C-A1D7A92D5AB4}" destId="{045D9898-184E-419E-AD29-E045CD853EBE}" srcOrd="0" destOrd="0" presId="urn:microsoft.com/office/officeart/2005/8/layout/hierarchy1"/>
    <dgm:cxn modelId="{959117CE-22A6-485A-A135-3222C5692E69}" type="presOf" srcId="{139C3E0E-E8A6-4C35-85AE-2888349A679C}" destId="{35DF6F03-F4BD-4F64-8F94-F7FACBD312B3}" srcOrd="0" destOrd="0" presId="urn:microsoft.com/office/officeart/2005/8/layout/hierarchy1"/>
    <dgm:cxn modelId="{E5092B52-523B-4000-AD11-8FD4020C49F2}" type="presOf" srcId="{F51C62C2-0F95-4A50-8685-81F9D8595DE2}" destId="{8EC17160-7717-4E72-8B6B-318E12926776}" srcOrd="0" destOrd="0" presId="urn:microsoft.com/office/officeart/2005/8/layout/hierarchy1"/>
    <dgm:cxn modelId="{51D09275-8D88-4357-88D3-ECC5562E9252}" srcId="{B6015137-5BE7-4672-8648-747E7DFF078F}" destId="{1D05622F-CBDB-48A4-8080-1566EDA87373}" srcOrd="1" destOrd="0" parTransId="{B4CE4BF6-F08E-442A-8A9E-9A9C79E7A972}" sibTransId="{F21493BF-0E5E-46B2-80DD-AF77A93A47AD}"/>
    <dgm:cxn modelId="{B00A445D-2106-43EE-9B73-159B04FEC830}" type="presOf" srcId="{5380FFDC-8454-4633-944B-4514ECD22D80}" destId="{14411231-FB3C-4C27-B7C7-36D459C53FDC}" srcOrd="0" destOrd="0" presId="urn:microsoft.com/office/officeart/2005/8/layout/hierarchy1"/>
    <dgm:cxn modelId="{4303D523-F0DA-45F9-AA7A-4A7064ADC2D5}" type="presOf" srcId="{B746F154-DA9E-435B-A5BF-55E88CC93BA0}" destId="{747C548F-1F5B-4BD8-AB13-4DBA531ACDFC}" srcOrd="0" destOrd="0" presId="urn:microsoft.com/office/officeart/2005/8/layout/hierarchy1"/>
    <dgm:cxn modelId="{5E732909-16F2-47B3-AE08-001A0F098E72}" srcId="{B6015137-5BE7-4672-8648-747E7DFF078F}" destId="{AEBA4112-14E2-4B17-AE6C-B970FDD72119}" srcOrd="5" destOrd="0" parTransId="{DB948D3F-DAE1-4125-9A1E-20292B6AC405}" sibTransId="{5E95A5C5-B9B4-4655-8D55-EF53FD9BC37C}"/>
    <dgm:cxn modelId="{68E0118A-B949-4263-9438-D975E9332F4E}" type="presOf" srcId="{F02D9E3C-6739-46FD-9220-67BDC0C47E8B}" destId="{A1CE559A-2BD1-43A8-94DD-B36C88DD14B4}" srcOrd="0" destOrd="0" presId="urn:microsoft.com/office/officeart/2005/8/layout/hierarchy1"/>
    <dgm:cxn modelId="{7317ECEB-A1B3-4852-9BB2-4E9FC44E05A2}" type="presOf" srcId="{E24D216C-7663-4065-87CE-5F8912951B3D}" destId="{B9DBC231-3463-47F0-A051-5EEC8D2A3D93}" srcOrd="0" destOrd="0" presId="urn:microsoft.com/office/officeart/2005/8/layout/hierarchy1"/>
    <dgm:cxn modelId="{45460799-4875-4ED0-AFA3-DAA0DE5E699A}" srcId="{B6015137-5BE7-4672-8648-747E7DFF078F}" destId="{E57CD532-0882-4C9C-90FE-566DC70A9E56}" srcOrd="2" destOrd="0" parTransId="{F02D9E3C-6739-46FD-9220-67BDC0C47E8B}" sibTransId="{72471203-1FAF-47D0-A2B8-BC8867DDF0CE}"/>
    <dgm:cxn modelId="{F428490A-78E9-4F13-858E-B15682CE1A90}" type="presOf" srcId="{55DA60B9-2135-4A18-A44E-AD8471747F9D}" destId="{35CCF620-332E-465B-8768-0B8294F309C0}" srcOrd="0" destOrd="0" presId="urn:microsoft.com/office/officeart/2005/8/layout/hierarchy1"/>
    <dgm:cxn modelId="{D4B707DF-A4F5-460E-8747-FDD84ACDF597}" type="presOf" srcId="{BAD024FC-A55B-4DFC-BF0E-049F32F1BFC2}" destId="{3CAA778D-4A3F-4B3B-A915-24668C53C007}" srcOrd="0" destOrd="0" presId="urn:microsoft.com/office/officeart/2005/8/layout/hierarchy1"/>
    <dgm:cxn modelId="{F7CA299E-C9F8-457C-9163-90BC74BC082E}" type="presOf" srcId="{93D07400-4C71-4097-AFDE-10B1CABEECE8}" destId="{BF51FC20-848A-4033-8E7F-1D9E3E038253}" srcOrd="0" destOrd="0" presId="urn:microsoft.com/office/officeart/2005/8/layout/hierarchy1"/>
    <dgm:cxn modelId="{A9042E01-CE09-4D5C-923F-0F8076BCE565}" type="presOf" srcId="{DB948D3F-DAE1-4125-9A1E-20292B6AC405}" destId="{C2F192F5-D15B-4C43-B263-E1CCFB8C1F2C}" srcOrd="0" destOrd="0" presId="urn:microsoft.com/office/officeart/2005/8/layout/hierarchy1"/>
    <dgm:cxn modelId="{34F89350-70E1-4AA3-88B1-72B6394D897D}" type="presOf" srcId="{8F68B4E6-20B7-42B5-BA69-C8A44F1799C9}" destId="{DDAF835E-4CF1-4FF6-A00E-26339E8DA7A1}" srcOrd="0" destOrd="0" presId="urn:microsoft.com/office/officeart/2005/8/layout/hierarchy1"/>
    <dgm:cxn modelId="{7A06C76D-28D9-412C-B4FC-8420D9329413}" srcId="{228877BC-7A67-4EAD-8C2A-CD3A3F765032}" destId="{8F90D5AB-A1E5-4D66-BF86-17FD5CCB8498}" srcOrd="0" destOrd="0" parTransId="{5117DA79-7270-43FA-9AB0-3F9A859AE024}" sibTransId="{1CF73451-F3A4-4679-A2A1-D34CD00E1DB6}"/>
    <dgm:cxn modelId="{D25D910A-ECD3-4CEE-9BB9-18150BB8D15D}" type="presOf" srcId="{228877BC-7A67-4EAD-8C2A-CD3A3F765032}" destId="{93DB064E-1C4D-4879-B10F-157DCD556C1B}" srcOrd="0" destOrd="0" presId="urn:microsoft.com/office/officeart/2005/8/layout/hierarchy1"/>
    <dgm:cxn modelId="{7BD3D88A-E941-4DE9-8F4A-2E2FFCF4A502}" srcId="{E6CFCBDD-8EE5-4333-BAA8-DFFC8698CB82}" destId="{4F9CA783-8496-4A50-8540-F2654BEBF3D1}" srcOrd="1" destOrd="0" parTransId="{55DA60B9-2135-4A18-A44E-AD8471747F9D}" sibTransId="{76CA0424-1704-4D4E-936E-F9832A6F7837}"/>
    <dgm:cxn modelId="{02BB5F11-619D-4B31-8FEB-BCFEBEF7EABE}" type="presOf" srcId="{1D05622F-CBDB-48A4-8080-1566EDA87373}" destId="{13FC3F40-59F3-477E-8759-6004223138C0}" srcOrd="0" destOrd="0" presId="urn:microsoft.com/office/officeart/2005/8/layout/hierarchy1"/>
    <dgm:cxn modelId="{1FC9A359-2F76-4CB4-9D72-2C7FA75CB28F}" type="presOf" srcId="{9F9B8448-476A-47F5-B934-A8A011B74F58}" destId="{1D8EC88F-3A61-4994-99A2-3FA9ED198350}" srcOrd="0" destOrd="0" presId="urn:microsoft.com/office/officeart/2005/8/layout/hierarchy1"/>
    <dgm:cxn modelId="{CC7F50D3-AD2C-4FB7-8D82-63261EB87187}" srcId="{28976276-6FEE-4450-8480-9845C8D61998}" destId="{E6CFCBDD-8EE5-4333-BAA8-DFFC8698CB82}" srcOrd="0" destOrd="0" parTransId="{FE7B87B5-2537-4DDC-8E37-164194296B4D}" sibTransId="{6C83B154-2CFD-4E09-B464-40F96A92C264}"/>
    <dgm:cxn modelId="{365F1263-53D3-4C93-89BF-CF10CE99C125}" srcId="{79E386B2-877B-4F40-925D-D12488020AF2}" destId="{28976276-6FEE-4450-8480-9845C8D61998}" srcOrd="0" destOrd="0" parTransId="{47A36F96-7281-4C75-A40D-CB07D85BC3AA}" sibTransId="{3BE2BC27-810E-41D4-8ACD-61D30C1BA5F4}"/>
    <dgm:cxn modelId="{0098E10C-8DBB-4EB6-8633-1619976DD7F2}" type="presOf" srcId="{4736C044-F298-4FBD-A9BE-758E3A7AFE7D}" destId="{C08BD4B2-156E-4BCB-864D-BA033E6FEFA4}" srcOrd="0" destOrd="0" presId="urn:microsoft.com/office/officeart/2005/8/layout/hierarchy1"/>
    <dgm:cxn modelId="{7997454C-B8B9-4F96-9546-A4832088AEA0}" type="presOf" srcId="{3A5379AC-49D3-4018-A4EE-A1B42C026DBD}" destId="{C462B45A-D63F-43CC-B3B3-DDDD386F529A}" srcOrd="0" destOrd="0" presId="urn:microsoft.com/office/officeart/2005/8/layout/hierarchy1"/>
    <dgm:cxn modelId="{FBAE6C5C-F1A0-43B4-ACCA-8163852A696C}" type="presOf" srcId="{1DF97370-B2AF-4DB2-8C24-BE48ABCE7C97}" destId="{BB1FF36E-46FC-4277-A0C3-F3CABF4D2062}" srcOrd="0" destOrd="0" presId="urn:microsoft.com/office/officeart/2005/8/layout/hierarchy1"/>
    <dgm:cxn modelId="{B22E81FE-00E2-4DC7-9323-A57BA4FC3F50}" srcId="{4736C044-F298-4FBD-A9BE-758E3A7AFE7D}" destId="{B746F154-DA9E-435B-A5BF-55E88CC93BA0}" srcOrd="0" destOrd="0" parTransId="{139C3E0E-E8A6-4C35-85AE-2888349A679C}" sibTransId="{A0AA8D99-449F-4A75-937B-05DA51D2FFA7}"/>
    <dgm:cxn modelId="{22F2A5B5-E4E3-441D-819B-77AB81ED1D0C}" type="presOf" srcId="{C243683C-98FC-4280-B70B-546EFFC63649}" destId="{2E797DFC-AD00-413A-86B2-266A6EA98B8F}" srcOrd="0" destOrd="0" presId="urn:microsoft.com/office/officeart/2005/8/layout/hierarchy1"/>
    <dgm:cxn modelId="{A0F3CF3D-98D6-483E-B824-81831A80742B}" srcId="{28976276-6FEE-4450-8480-9845C8D61998}" destId="{1B246B5C-48B9-4CB3-9A77-571D4572FF3A}" srcOrd="2" destOrd="0" parTransId="{171270EE-15E3-4CE2-934F-B4014FB45AFC}" sibTransId="{DA22F754-9ED1-4BC8-BD15-F2093837D626}"/>
    <dgm:cxn modelId="{957AB17B-B385-4507-AFC0-BB613D0F2E55}" type="presOf" srcId="{B6015137-5BE7-4672-8648-747E7DFF078F}" destId="{F5A67957-37A9-4A94-8C91-E33ED559CCDA}" srcOrd="0" destOrd="0" presId="urn:microsoft.com/office/officeart/2005/8/layout/hierarchy1"/>
    <dgm:cxn modelId="{B0B1C8BE-FD9B-43CA-9594-7410C8740566}" type="presOf" srcId="{650BC659-627C-47BF-9BC2-9CD2C107ED52}" destId="{8CA3EDA8-0DDD-41E3-A5DF-C7DAD3D6DDC1}" srcOrd="0" destOrd="0" presId="urn:microsoft.com/office/officeart/2005/8/layout/hierarchy1"/>
    <dgm:cxn modelId="{A5F435B8-FD6C-46E2-876A-5F57ACA62A3E}" srcId="{B6015137-5BE7-4672-8648-747E7DFF078F}" destId="{650BC659-627C-47BF-9BC2-9CD2C107ED52}" srcOrd="4" destOrd="0" parTransId="{28599CE8-81DE-40BC-A47A-ACE22B2DB0E3}" sibTransId="{A2B7A0A7-33F1-45D8-A263-2A9E979D7E60}"/>
    <dgm:cxn modelId="{F8626D4E-46E3-463D-93F7-AB0B1A6D45EA}" type="presOf" srcId="{EBE1F29A-8DC4-4C58-AB5E-6C6F883AE5BD}" destId="{2741A8C5-DAF2-4A13-99B8-D5E2A64757A9}" srcOrd="0" destOrd="0" presId="urn:microsoft.com/office/officeart/2005/8/layout/hierarchy1"/>
    <dgm:cxn modelId="{B48B0497-4B19-46A9-84F4-8825F04E9AA7}" type="presOf" srcId="{E57CD532-0882-4C9C-90FE-566DC70A9E56}" destId="{E797A61A-D5D0-4294-825A-CFF254104B23}" srcOrd="0" destOrd="0" presId="urn:microsoft.com/office/officeart/2005/8/layout/hierarchy1"/>
    <dgm:cxn modelId="{AF9EBA61-1751-4850-8DDD-BEA31B56BEBE}" srcId="{B6015137-5BE7-4672-8648-747E7DFF078F}" destId="{5380FFDC-8454-4633-944B-4514ECD22D80}" srcOrd="7" destOrd="0" parTransId="{3A5379AC-49D3-4018-A4EE-A1B42C026DBD}" sibTransId="{3517B561-952B-4FC9-BA28-0C958C706D35}"/>
    <dgm:cxn modelId="{BFDF422B-852B-403E-954E-6C30DCC6A24A}" type="presOf" srcId="{A5FC7FD6-3A30-4F53-907C-5495DA30987E}" destId="{A465A293-AEB8-4A88-8A7D-191A9323F8B4}" srcOrd="0" destOrd="0" presId="urn:microsoft.com/office/officeart/2005/8/layout/hierarchy1"/>
    <dgm:cxn modelId="{68EED4D1-C420-40EC-AD4F-51311518B071}" type="presOf" srcId="{171270EE-15E3-4CE2-934F-B4014FB45AFC}" destId="{0EC94C5B-701E-46E8-B19D-9603673A6F78}" srcOrd="0" destOrd="0" presId="urn:microsoft.com/office/officeart/2005/8/layout/hierarchy1"/>
    <dgm:cxn modelId="{32041115-B205-4FD0-85D7-A8F18DC8D9DA}" type="presOf" srcId="{9E0402DD-B8E1-48C9-BC8A-EACD44C0A1F4}" destId="{7C054A07-E4F0-401E-B8E6-2213B03B1056}" srcOrd="0" destOrd="0" presId="urn:microsoft.com/office/officeart/2005/8/layout/hierarchy1"/>
    <dgm:cxn modelId="{5DABFD38-7A40-4063-9FFC-6605B8E44971}" type="presOf" srcId="{28976276-6FEE-4450-8480-9845C8D61998}" destId="{0CC6F7D2-395B-405E-896D-F54B5017A783}" srcOrd="0" destOrd="0" presId="urn:microsoft.com/office/officeart/2005/8/layout/hierarchy1"/>
    <dgm:cxn modelId="{0035320A-901D-4C50-8582-A49A2BF81802}" type="presOf" srcId="{5117DA79-7270-43FA-9AB0-3F9A859AE024}" destId="{2A4EC49A-A71B-406B-ABB6-7E20DCBC1275}" srcOrd="0" destOrd="0" presId="urn:microsoft.com/office/officeart/2005/8/layout/hierarchy1"/>
    <dgm:cxn modelId="{99D6F873-786E-42D6-9613-8E7F3105C46A}" type="presOf" srcId="{8F90D5AB-A1E5-4D66-BF86-17FD5CCB8498}" destId="{19922F50-4DF2-4064-9343-7EA9892928F0}" srcOrd="0" destOrd="0" presId="urn:microsoft.com/office/officeart/2005/8/layout/hierarchy1"/>
    <dgm:cxn modelId="{69741E48-4D50-43BC-9984-F055A64515CD}" type="presOf" srcId="{11B1E4E2-C42E-426E-B7AC-134F012E3F9B}" destId="{C901D9EA-05D7-4193-9774-D27343467BDF}" srcOrd="0" destOrd="0" presId="urn:microsoft.com/office/officeart/2005/8/layout/hierarchy1"/>
    <dgm:cxn modelId="{0C490541-4C51-4F12-87CD-97237F92B421}" srcId="{4736C044-F298-4FBD-A9BE-758E3A7AFE7D}" destId="{228877BC-7A67-4EAD-8C2A-CD3A3F765032}" srcOrd="2" destOrd="0" parTransId="{950CAF5B-E473-49B9-8A74-FF56A08C92BD}" sibTransId="{D1A6DB40-AB95-4381-8EE5-B75972C9AC2E}"/>
    <dgm:cxn modelId="{D6852295-E357-414E-8A9D-F9CE2BD66012}" srcId="{228877BC-7A67-4EAD-8C2A-CD3A3F765032}" destId="{B6015137-5BE7-4672-8648-747E7DFF078F}" srcOrd="1" destOrd="0" parTransId="{9E0402DD-B8E1-48C9-BC8A-EACD44C0A1F4}" sibTransId="{F8A710B7-CB8A-458C-B654-73914DEDCB68}"/>
    <dgm:cxn modelId="{674320AE-40CB-4CBC-B224-B22E672E36B1}" srcId="{4736C044-F298-4FBD-A9BE-758E3A7AFE7D}" destId="{A4CED36E-249D-41C0-BAFF-9E2CBD86AB33}" srcOrd="3" destOrd="0" parTransId="{11B1E4E2-C42E-426E-B7AC-134F012E3F9B}" sibTransId="{BF8E32A5-D236-4A3E-A714-B6B78DE7C2D8}"/>
    <dgm:cxn modelId="{31806330-C536-48FA-8647-9046814DA627}" type="presOf" srcId="{AEBA4112-14E2-4B17-AE6C-B970FDD72119}" destId="{7EADF38A-0511-484F-996F-727518AA3331}" srcOrd="0" destOrd="0" presId="urn:microsoft.com/office/officeart/2005/8/layout/hierarchy1"/>
    <dgm:cxn modelId="{285146E9-BBD1-47BD-9863-1BE6E7FAC4FB}" srcId="{B6015137-5BE7-4672-8648-747E7DFF078F}" destId="{E24D216C-7663-4065-87CE-5F8912951B3D}" srcOrd="0" destOrd="0" parTransId="{C243683C-98FC-4280-B70B-546EFFC63649}" sibTransId="{3D91243D-D81D-4293-BF93-03D687FF14D4}"/>
    <dgm:cxn modelId="{E7F7FEDF-EB7C-4CF5-910F-E3676F5D3A0F}" type="presOf" srcId="{79E386B2-877B-4F40-925D-D12488020AF2}" destId="{E9AA3209-0C62-479A-942C-7D27F4F61249}" srcOrd="0" destOrd="0" presId="urn:microsoft.com/office/officeart/2005/8/layout/hierarchy1"/>
    <dgm:cxn modelId="{4D07CB14-6276-4C1F-9946-7A00C4639DE8}" srcId="{E6CFCBDD-8EE5-4333-BAA8-DFFC8698CB82}" destId="{9BFCF3F4-D67A-4AD8-A749-BEBFE1D46F8E}" srcOrd="0" destOrd="0" parTransId="{EDC65A81-4D3B-43ED-9AC1-68198155ECFC}" sibTransId="{313DCE56-92FC-47C3-AF7D-ADB0EE241F52}"/>
    <dgm:cxn modelId="{33512EEB-4A5A-42B3-8F5B-4FF509DF332C}" srcId="{28976276-6FEE-4450-8480-9845C8D61998}" destId="{8F68B4E6-20B7-42B5-BA69-C8A44F1799C9}" srcOrd="1" destOrd="0" parTransId="{84BA31E5-9E83-49D6-A885-472B1E1ECB17}" sibTransId="{1FE8F99D-FEA6-413D-9FB9-BCB34F87311A}"/>
    <dgm:cxn modelId="{34310C63-4433-449D-9E21-1AB45E450436}" srcId="{E6CFCBDD-8EE5-4333-BAA8-DFFC8698CB82}" destId="{4736C044-F298-4FBD-A9BE-758E3A7AFE7D}" srcOrd="3" destOrd="0" parTransId="{FA554092-38AB-4DED-B0A0-A4BF59EBDFDE}" sibTransId="{300FB612-1220-41E1-B646-B0707025779B}"/>
    <dgm:cxn modelId="{9069DA3B-7139-4A18-98F1-D5E4AF291FA0}" type="presOf" srcId="{4F9CA783-8496-4A50-8540-F2654BEBF3D1}" destId="{6A347D54-0002-46D9-8A99-20DFCC04692D}" srcOrd="0" destOrd="0" presId="urn:microsoft.com/office/officeart/2005/8/layout/hierarchy1"/>
    <dgm:cxn modelId="{53496802-59CF-46CC-B540-5D0996DE4672}" type="presOf" srcId="{1B246B5C-48B9-4CB3-9A77-571D4572FF3A}" destId="{CD4FCB48-FF65-4E3E-B199-5772247D5AA1}" srcOrd="0" destOrd="0" presId="urn:microsoft.com/office/officeart/2005/8/layout/hierarchy1"/>
    <dgm:cxn modelId="{C15905D0-EC87-4333-B4F8-77B1B9DD1F51}" type="presOf" srcId="{1561E6B8-8ACD-404A-9A92-D5B7E8999705}" destId="{3E4B2A7C-C8EA-4404-80CF-59F332C56B96}" srcOrd="0" destOrd="0" presId="urn:microsoft.com/office/officeart/2005/8/layout/hierarchy1"/>
    <dgm:cxn modelId="{C4AE4A54-448E-4FC0-929A-41CEAA5BF646}" type="presOf" srcId="{8D2EE88F-26BD-482A-BF1E-DB7BD07ED307}" destId="{815630CD-140A-4662-8832-7CB0E654049A}" srcOrd="0" destOrd="0" presId="urn:microsoft.com/office/officeart/2005/8/layout/hierarchy1"/>
    <dgm:cxn modelId="{C3921E26-EBA2-4CA8-A96C-FD162257CEE4}" type="presOf" srcId="{9BFCF3F4-D67A-4AD8-A749-BEBFE1D46F8E}" destId="{4CDC5A91-7F7D-4FF2-92D1-833E73C7B871}" srcOrd="0" destOrd="0" presId="urn:microsoft.com/office/officeart/2005/8/layout/hierarchy1"/>
    <dgm:cxn modelId="{379DBBD8-C9E6-4A65-818A-CE9A7C4E485B}" type="presOf" srcId="{E6CFCBDD-8EE5-4333-BAA8-DFFC8698CB82}" destId="{C6B43248-7113-4DF3-AD4D-6092D6D77F97}" srcOrd="0" destOrd="0" presId="urn:microsoft.com/office/officeart/2005/8/layout/hierarchy1"/>
    <dgm:cxn modelId="{C25D9273-26FB-4244-9CEE-FAEC340BB2AF}" type="presOf" srcId="{EDC65A81-4D3B-43ED-9AC1-68198155ECFC}" destId="{5439267C-1EEF-462F-BB51-3C03DDDC487A}" srcOrd="0" destOrd="0" presId="urn:microsoft.com/office/officeart/2005/8/layout/hierarchy1"/>
    <dgm:cxn modelId="{4D691F47-CCFF-4C99-A137-3D71B33A5027}" type="presParOf" srcId="{E9AA3209-0C62-479A-942C-7D27F4F61249}" destId="{7F1ACF06-0238-4628-9CDB-B256FA5A64CD}" srcOrd="0" destOrd="0" presId="urn:microsoft.com/office/officeart/2005/8/layout/hierarchy1"/>
    <dgm:cxn modelId="{745B489F-D1A8-4954-A341-C69B46F4C177}" type="presParOf" srcId="{7F1ACF06-0238-4628-9CDB-B256FA5A64CD}" destId="{E772C3DF-6840-4258-B7BA-7226219B092A}" srcOrd="0" destOrd="0" presId="urn:microsoft.com/office/officeart/2005/8/layout/hierarchy1"/>
    <dgm:cxn modelId="{37AE1CD2-486B-4E16-B10B-A48DB13815AF}" type="presParOf" srcId="{E772C3DF-6840-4258-B7BA-7226219B092A}" destId="{70CD252B-D98C-445E-9BA5-572A56AC05D1}" srcOrd="0" destOrd="0" presId="urn:microsoft.com/office/officeart/2005/8/layout/hierarchy1"/>
    <dgm:cxn modelId="{D7C5EFFD-C2FB-482D-91E7-2E4B1AA690EA}" type="presParOf" srcId="{E772C3DF-6840-4258-B7BA-7226219B092A}" destId="{0CC6F7D2-395B-405E-896D-F54B5017A783}" srcOrd="1" destOrd="0" presId="urn:microsoft.com/office/officeart/2005/8/layout/hierarchy1"/>
    <dgm:cxn modelId="{FAD8B6C7-C12E-41F6-83C1-847A8C3D73BC}" type="presParOf" srcId="{7F1ACF06-0238-4628-9CDB-B256FA5A64CD}" destId="{10A02553-9E8F-4124-9179-120003A42C5F}" srcOrd="1" destOrd="0" presId="urn:microsoft.com/office/officeart/2005/8/layout/hierarchy1"/>
    <dgm:cxn modelId="{C260D5D9-FFD3-4C39-944C-D02B02D5862E}" type="presParOf" srcId="{10A02553-9E8F-4124-9179-120003A42C5F}" destId="{245B7FD3-641F-4098-911C-C9052810DB31}" srcOrd="0" destOrd="0" presId="urn:microsoft.com/office/officeart/2005/8/layout/hierarchy1"/>
    <dgm:cxn modelId="{BF474E0C-A7E7-4E80-B84F-13EC8D37E61A}" type="presParOf" srcId="{10A02553-9E8F-4124-9179-120003A42C5F}" destId="{AD7B3978-E1E0-4724-8E52-1AC6B93AB98E}" srcOrd="1" destOrd="0" presId="urn:microsoft.com/office/officeart/2005/8/layout/hierarchy1"/>
    <dgm:cxn modelId="{FE34D6AD-D984-4911-AAD6-3B5CF7977812}" type="presParOf" srcId="{AD7B3978-E1E0-4724-8E52-1AC6B93AB98E}" destId="{F38413D5-9764-47A9-8251-DF2769B84274}" srcOrd="0" destOrd="0" presId="urn:microsoft.com/office/officeart/2005/8/layout/hierarchy1"/>
    <dgm:cxn modelId="{F00AC8DA-8ED4-481A-8CE5-2C396588822E}" type="presParOf" srcId="{F38413D5-9764-47A9-8251-DF2769B84274}" destId="{57E4D27A-3DC7-4576-AB34-68F609D2D219}" srcOrd="0" destOrd="0" presId="urn:microsoft.com/office/officeart/2005/8/layout/hierarchy1"/>
    <dgm:cxn modelId="{BE34FBA2-9144-4BF5-823A-F9EBDC102E1E}" type="presParOf" srcId="{F38413D5-9764-47A9-8251-DF2769B84274}" destId="{C6B43248-7113-4DF3-AD4D-6092D6D77F97}" srcOrd="1" destOrd="0" presId="urn:microsoft.com/office/officeart/2005/8/layout/hierarchy1"/>
    <dgm:cxn modelId="{04934BE8-017D-43C1-80D2-514BE61E38C6}" type="presParOf" srcId="{AD7B3978-E1E0-4724-8E52-1AC6B93AB98E}" destId="{FCDECD81-EE22-4F33-A897-AD8AD29A4E1D}" srcOrd="1" destOrd="0" presId="urn:microsoft.com/office/officeart/2005/8/layout/hierarchy1"/>
    <dgm:cxn modelId="{F548E2C4-32B5-4C0D-8D7F-BBCAB9E8BC87}" type="presParOf" srcId="{FCDECD81-EE22-4F33-A897-AD8AD29A4E1D}" destId="{5439267C-1EEF-462F-BB51-3C03DDDC487A}" srcOrd="0" destOrd="0" presId="urn:microsoft.com/office/officeart/2005/8/layout/hierarchy1"/>
    <dgm:cxn modelId="{AE701DB3-E619-4BDF-9206-BA1320D40070}" type="presParOf" srcId="{FCDECD81-EE22-4F33-A897-AD8AD29A4E1D}" destId="{AE5A7F88-0CA1-4768-A0D2-C865C70D7819}" srcOrd="1" destOrd="0" presId="urn:microsoft.com/office/officeart/2005/8/layout/hierarchy1"/>
    <dgm:cxn modelId="{F398D391-448D-46DD-998B-1F4358FFF5BB}" type="presParOf" srcId="{AE5A7F88-0CA1-4768-A0D2-C865C70D7819}" destId="{DC0BECC1-70F5-4893-BD1E-5C8ED61EDF8A}" srcOrd="0" destOrd="0" presId="urn:microsoft.com/office/officeart/2005/8/layout/hierarchy1"/>
    <dgm:cxn modelId="{87B63340-DBE4-46CD-8C8D-EFB94960FD02}" type="presParOf" srcId="{DC0BECC1-70F5-4893-BD1E-5C8ED61EDF8A}" destId="{1C0C1F4D-9D6A-4DAC-B521-91D418FB404D}" srcOrd="0" destOrd="0" presId="urn:microsoft.com/office/officeart/2005/8/layout/hierarchy1"/>
    <dgm:cxn modelId="{8DB5A28F-26BB-427F-9844-9361654D7CB2}" type="presParOf" srcId="{DC0BECC1-70F5-4893-BD1E-5C8ED61EDF8A}" destId="{4CDC5A91-7F7D-4FF2-92D1-833E73C7B871}" srcOrd="1" destOrd="0" presId="urn:microsoft.com/office/officeart/2005/8/layout/hierarchy1"/>
    <dgm:cxn modelId="{98D396AF-E7F7-48E2-BCCF-B1D55778C847}" type="presParOf" srcId="{AE5A7F88-0CA1-4768-A0D2-C865C70D7819}" destId="{46EBCCF1-FD6E-45F6-82BC-3C2399E246B3}" srcOrd="1" destOrd="0" presId="urn:microsoft.com/office/officeart/2005/8/layout/hierarchy1"/>
    <dgm:cxn modelId="{821B3E2C-F59E-438F-9750-D0AE4DA4B695}" type="presParOf" srcId="{FCDECD81-EE22-4F33-A897-AD8AD29A4E1D}" destId="{35CCF620-332E-465B-8768-0B8294F309C0}" srcOrd="2" destOrd="0" presId="urn:microsoft.com/office/officeart/2005/8/layout/hierarchy1"/>
    <dgm:cxn modelId="{912C4949-3B0A-4604-AECB-732427FA0BEB}" type="presParOf" srcId="{FCDECD81-EE22-4F33-A897-AD8AD29A4E1D}" destId="{9EB074D7-695A-4D38-B612-BAD7E24D512A}" srcOrd="3" destOrd="0" presId="urn:microsoft.com/office/officeart/2005/8/layout/hierarchy1"/>
    <dgm:cxn modelId="{D7455F82-9725-4C76-95A3-44D51B248874}" type="presParOf" srcId="{9EB074D7-695A-4D38-B612-BAD7E24D512A}" destId="{77ADF55F-03F1-412D-A393-EB49FD46D8D5}" srcOrd="0" destOrd="0" presId="urn:microsoft.com/office/officeart/2005/8/layout/hierarchy1"/>
    <dgm:cxn modelId="{BF13037D-8736-4A38-BFAB-D7647ABDDCA3}" type="presParOf" srcId="{77ADF55F-03F1-412D-A393-EB49FD46D8D5}" destId="{C2AB8874-9C4B-47EF-AB9E-2D129079A5AC}" srcOrd="0" destOrd="0" presId="urn:microsoft.com/office/officeart/2005/8/layout/hierarchy1"/>
    <dgm:cxn modelId="{91BA1C2B-6000-4E66-9B6B-B33A80E751BB}" type="presParOf" srcId="{77ADF55F-03F1-412D-A393-EB49FD46D8D5}" destId="{6A347D54-0002-46D9-8A99-20DFCC04692D}" srcOrd="1" destOrd="0" presId="urn:microsoft.com/office/officeart/2005/8/layout/hierarchy1"/>
    <dgm:cxn modelId="{89030455-E7EF-4D6C-9D43-B8C39C07BF5A}" type="presParOf" srcId="{9EB074D7-695A-4D38-B612-BAD7E24D512A}" destId="{6188792B-A31D-4795-BB85-D0A2D235BB5F}" srcOrd="1" destOrd="0" presId="urn:microsoft.com/office/officeart/2005/8/layout/hierarchy1"/>
    <dgm:cxn modelId="{95BC0E99-BE84-4967-8FAC-AABBA29A1A80}" type="presParOf" srcId="{FCDECD81-EE22-4F33-A897-AD8AD29A4E1D}" destId="{1D8EC88F-3A61-4994-99A2-3FA9ED198350}" srcOrd="4" destOrd="0" presId="urn:microsoft.com/office/officeart/2005/8/layout/hierarchy1"/>
    <dgm:cxn modelId="{5AD8F290-D2E9-4027-8487-1B0382514FC1}" type="presParOf" srcId="{FCDECD81-EE22-4F33-A897-AD8AD29A4E1D}" destId="{1E660993-ACA8-41DC-AF92-4BF3C7F3DA3B}" srcOrd="5" destOrd="0" presId="urn:microsoft.com/office/officeart/2005/8/layout/hierarchy1"/>
    <dgm:cxn modelId="{B10D2304-4472-49A1-86EB-9FD1FD9A73B7}" type="presParOf" srcId="{1E660993-ACA8-41DC-AF92-4BF3C7F3DA3B}" destId="{5BFBEB99-5460-498D-855F-3E227BAAC2F3}" srcOrd="0" destOrd="0" presId="urn:microsoft.com/office/officeart/2005/8/layout/hierarchy1"/>
    <dgm:cxn modelId="{F69B9D43-ADCC-4824-A457-841A51FE0BD9}" type="presParOf" srcId="{5BFBEB99-5460-498D-855F-3E227BAAC2F3}" destId="{CEFA8A18-DF93-4F6C-A3F1-9F8823DB21D5}" srcOrd="0" destOrd="0" presId="urn:microsoft.com/office/officeart/2005/8/layout/hierarchy1"/>
    <dgm:cxn modelId="{2D11EBAC-FCA2-40FF-A9DC-9ADD4ED71771}" type="presParOf" srcId="{5BFBEB99-5460-498D-855F-3E227BAAC2F3}" destId="{A465A293-AEB8-4A88-8A7D-191A9323F8B4}" srcOrd="1" destOrd="0" presId="urn:microsoft.com/office/officeart/2005/8/layout/hierarchy1"/>
    <dgm:cxn modelId="{4E2DB8A3-94BE-497F-B284-923335E526EE}" type="presParOf" srcId="{1E660993-ACA8-41DC-AF92-4BF3C7F3DA3B}" destId="{6E529EE6-F80B-4119-BD5C-A016C831F47E}" srcOrd="1" destOrd="0" presId="urn:microsoft.com/office/officeart/2005/8/layout/hierarchy1"/>
    <dgm:cxn modelId="{3CC21784-ECF3-4F4D-878E-5B0301E71FD0}" type="presParOf" srcId="{FCDECD81-EE22-4F33-A897-AD8AD29A4E1D}" destId="{BFC6B4B2-31DB-475A-AB0D-2EFD07090445}" srcOrd="6" destOrd="0" presId="urn:microsoft.com/office/officeart/2005/8/layout/hierarchy1"/>
    <dgm:cxn modelId="{A5ECAC22-3618-4D24-A3BA-B6B3C03C0588}" type="presParOf" srcId="{FCDECD81-EE22-4F33-A897-AD8AD29A4E1D}" destId="{41104FCE-6B0B-412B-B95E-440FF3599EEC}" srcOrd="7" destOrd="0" presId="urn:microsoft.com/office/officeart/2005/8/layout/hierarchy1"/>
    <dgm:cxn modelId="{78A17FA1-6324-45BD-84F5-7EDD2838E4F5}" type="presParOf" srcId="{41104FCE-6B0B-412B-B95E-440FF3599EEC}" destId="{B2C5A371-9A06-4153-8754-10CEFD3E8B4C}" srcOrd="0" destOrd="0" presId="urn:microsoft.com/office/officeart/2005/8/layout/hierarchy1"/>
    <dgm:cxn modelId="{ABE7BAD0-E19D-4FB7-8921-83A692FB583B}" type="presParOf" srcId="{B2C5A371-9A06-4153-8754-10CEFD3E8B4C}" destId="{9A03259D-0F7E-4F37-9EAB-3368F520066E}" srcOrd="0" destOrd="0" presId="urn:microsoft.com/office/officeart/2005/8/layout/hierarchy1"/>
    <dgm:cxn modelId="{BA8BD165-41EE-474D-BE0C-964B7A8E5F5E}" type="presParOf" srcId="{B2C5A371-9A06-4153-8754-10CEFD3E8B4C}" destId="{C08BD4B2-156E-4BCB-864D-BA033E6FEFA4}" srcOrd="1" destOrd="0" presId="urn:microsoft.com/office/officeart/2005/8/layout/hierarchy1"/>
    <dgm:cxn modelId="{9C8259C9-64DE-40F8-B7F7-8098A7FBE603}" type="presParOf" srcId="{41104FCE-6B0B-412B-B95E-440FF3599EEC}" destId="{851FA9F6-0E16-4C53-9476-427EC17CA105}" srcOrd="1" destOrd="0" presId="urn:microsoft.com/office/officeart/2005/8/layout/hierarchy1"/>
    <dgm:cxn modelId="{407F7246-5952-4CC3-861B-8DCBA7D86BAF}" type="presParOf" srcId="{851FA9F6-0E16-4C53-9476-427EC17CA105}" destId="{35DF6F03-F4BD-4F64-8F94-F7FACBD312B3}" srcOrd="0" destOrd="0" presId="urn:microsoft.com/office/officeart/2005/8/layout/hierarchy1"/>
    <dgm:cxn modelId="{97E4379A-9617-4FEE-8AC4-F0AD32678EFE}" type="presParOf" srcId="{851FA9F6-0E16-4C53-9476-427EC17CA105}" destId="{4D6B0BAB-C81F-4599-9938-073F46CA8D64}" srcOrd="1" destOrd="0" presId="urn:microsoft.com/office/officeart/2005/8/layout/hierarchy1"/>
    <dgm:cxn modelId="{F1E87D8E-434C-49E2-B84B-EB6BFD72B8F5}" type="presParOf" srcId="{4D6B0BAB-C81F-4599-9938-073F46CA8D64}" destId="{EA42B63F-0A3F-4EE0-AF90-05533F3F41B5}" srcOrd="0" destOrd="0" presId="urn:microsoft.com/office/officeart/2005/8/layout/hierarchy1"/>
    <dgm:cxn modelId="{AE7154B4-02D6-4692-A2A4-0B4363FFC4D7}" type="presParOf" srcId="{EA42B63F-0A3F-4EE0-AF90-05533F3F41B5}" destId="{6CF4A925-06F9-4E3D-A3D5-1D02E908E065}" srcOrd="0" destOrd="0" presId="urn:microsoft.com/office/officeart/2005/8/layout/hierarchy1"/>
    <dgm:cxn modelId="{66E776ED-16F2-4FE8-AC68-4927968A76C5}" type="presParOf" srcId="{EA42B63F-0A3F-4EE0-AF90-05533F3F41B5}" destId="{747C548F-1F5B-4BD8-AB13-4DBA531ACDFC}" srcOrd="1" destOrd="0" presId="urn:microsoft.com/office/officeart/2005/8/layout/hierarchy1"/>
    <dgm:cxn modelId="{9EF027F8-8DB0-4CD9-87F0-D7142FD993B4}" type="presParOf" srcId="{4D6B0BAB-C81F-4599-9938-073F46CA8D64}" destId="{6EC70AE2-1F24-43D3-8A2F-43D91CAFC7AD}" srcOrd="1" destOrd="0" presId="urn:microsoft.com/office/officeart/2005/8/layout/hierarchy1"/>
    <dgm:cxn modelId="{FDB4376D-3A25-42C3-9F76-33075E72B806}" type="presParOf" srcId="{851FA9F6-0E16-4C53-9476-427EC17CA105}" destId="{2741A8C5-DAF2-4A13-99B8-D5E2A64757A9}" srcOrd="2" destOrd="0" presId="urn:microsoft.com/office/officeart/2005/8/layout/hierarchy1"/>
    <dgm:cxn modelId="{1D02CEC0-71E2-40FB-8FB1-37C9BA7FBB13}" type="presParOf" srcId="{851FA9F6-0E16-4C53-9476-427EC17CA105}" destId="{2F612410-0132-4B4E-BDBD-5F9D3EC6BE8C}" srcOrd="3" destOrd="0" presId="urn:microsoft.com/office/officeart/2005/8/layout/hierarchy1"/>
    <dgm:cxn modelId="{A0463BC1-8746-4653-9312-E75496D8AF05}" type="presParOf" srcId="{2F612410-0132-4B4E-BDBD-5F9D3EC6BE8C}" destId="{F9F700DA-57AC-4A52-A3F3-CA7C07565D5C}" srcOrd="0" destOrd="0" presId="urn:microsoft.com/office/officeart/2005/8/layout/hierarchy1"/>
    <dgm:cxn modelId="{F08FC579-ABF4-4DB6-927F-FCD6E7C0266E}" type="presParOf" srcId="{F9F700DA-57AC-4A52-A3F3-CA7C07565D5C}" destId="{78C979C7-C9ED-4241-B48B-181B65D14DFD}" srcOrd="0" destOrd="0" presId="urn:microsoft.com/office/officeart/2005/8/layout/hierarchy1"/>
    <dgm:cxn modelId="{6BBC9080-E3EA-4D4F-B236-153A4D83B44B}" type="presParOf" srcId="{F9F700DA-57AC-4A52-A3F3-CA7C07565D5C}" destId="{77F31CA4-8D8F-451F-85E8-BAAB08E5E1D3}" srcOrd="1" destOrd="0" presId="urn:microsoft.com/office/officeart/2005/8/layout/hierarchy1"/>
    <dgm:cxn modelId="{24A9ABE9-5FE4-4056-A629-74C9B277DC68}" type="presParOf" srcId="{2F612410-0132-4B4E-BDBD-5F9D3EC6BE8C}" destId="{4CC273D7-45EF-42CD-BA7E-8A09C25170A7}" srcOrd="1" destOrd="0" presId="urn:microsoft.com/office/officeart/2005/8/layout/hierarchy1"/>
    <dgm:cxn modelId="{C5E6471A-214D-4C40-B259-9E4F1156A39D}" type="presParOf" srcId="{851FA9F6-0E16-4C53-9476-427EC17CA105}" destId="{F84152CF-F553-4214-8136-10CFA709143A}" srcOrd="4" destOrd="0" presId="urn:microsoft.com/office/officeart/2005/8/layout/hierarchy1"/>
    <dgm:cxn modelId="{5EFEE43F-75B5-4513-8D7D-F80BD9015EB4}" type="presParOf" srcId="{851FA9F6-0E16-4C53-9476-427EC17CA105}" destId="{D512A471-12CC-48B1-B106-CE27306C2C29}" srcOrd="5" destOrd="0" presId="urn:microsoft.com/office/officeart/2005/8/layout/hierarchy1"/>
    <dgm:cxn modelId="{042B8A75-427C-49DB-A379-AC9DADB1CFAB}" type="presParOf" srcId="{D512A471-12CC-48B1-B106-CE27306C2C29}" destId="{FBC796D1-F7DC-4680-B93B-BBCA87C97B5F}" srcOrd="0" destOrd="0" presId="urn:microsoft.com/office/officeart/2005/8/layout/hierarchy1"/>
    <dgm:cxn modelId="{9602E827-EB5D-4DCF-BFEF-8E17489048CB}" type="presParOf" srcId="{FBC796D1-F7DC-4680-B93B-BBCA87C97B5F}" destId="{7894CB7D-493D-4C3A-9212-21422E479218}" srcOrd="0" destOrd="0" presId="urn:microsoft.com/office/officeart/2005/8/layout/hierarchy1"/>
    <dgm:cxn modelId="{73B58A31-6FDF-4652-AA48-FB62EF3E4F5F}" type="presParOf" srcId="{FBC796D1-F7DC-4680-B93B-BBCA87C97B5F}" destId="{93DB064E-1C4D-4879-B10F-157DCD556C1B}" srcOrd="1" destOrd="0" presId="urn:microsoft.com/office/officeart/2005/8/layout/hierarchy1"/>
    <dgm:cxn modelId="{7AD84C7B-E382-462E-9699-52527C0940B8}" type="presParOf" srcId="{D512A471-12CC-48B1-B106-CE27306C2C29}" destId="{0D3CB1E2-9D4B-4A66-94A2-F36DAE904C48}" srcOrd="1" destOrd="0" presId="urn:microsoft.com/office/officeart/2005/8/layout/hierarchy1"/>
    <dgm:cxn modelId="{6E050BFD-AC42-47B3-97FC-F67A82C9AE28}" type="presParOf" srcId="{0D3CB1E2-9D4B-4A66-94A2-F36DAE904C48}" destId="{2A4EC49A-A71B-406B-ABB6-7E20DCBC1275}" srcOrd="0" destOrd="0" presId="urn:microsoft.com/office/officeart/2005/8/layout/hierarchy1"/>
    <dgm:cxn modelId="{96B2953B-21DD-4E4A-8A77-DFA3BCB823B7}" type="presParOf" srcId="{0D3CB1E2-9D4B-4A66-94A2-F36DAE904C48}" destId="{2ECA19E9-E026-4FBA-B0CC-06352E717C68}" srcOrd="1" destOrd="0" presId="urn:microsoft.com/office/officeart/2005/8/layout/hierarchy1"/>
    <dgm:cxn modelId="{427805BC-2009-4CF1-8160-E4D96954C626}" type="presParOf" srcId="{2ECA19E9-E026-4FBA-B0CC-06352E717C68}" destId="{7E4C80B3-839D-4116-8A1F-53D9A7060179}" srcOrd="0" destOrd="0" presId="urn:microsoft.com/office/officeart/2005/8/layout/hierarchy1"/>
    <dgm:cxn modelId="{1B325DAA-0C50-4BAB-8B67-9800B17BD38C}" type="presParOf" srcId="{7E4C80B3-839D-4116-8A1F-53D9A7060179}" destId="{CBD462B4-92A5-4BB0-B716-7624D6BB2F3A}" srcOrd="0" destOrd="0" presId="urn:microsoft.com/office/officeart/2005/8/layout/hierarchy1"/>
    <dgm:cxn modelId="{CD745461-3C68-4A23-9C11-70C2A9B760EC}" type="presParOf" srcId="{7E4C80B3-839D-4116-8A1F-53D9A7060179}" destId="{19922F50-4DF2-4064-9343-7EA9892928F0}" srcOrd="1" destOrd="0" presId="urn:microsoft.com/office/officeart/2005/8/layout/hierarchy1"/>
    <dgm:cxn modelId="{2CADC087-AFD4-4281-8A39-93AC4A494AF9}" type="presParOf" srcId="{2ECA19E9-E026-4FBA-B0CC-06352E717C68}" destId="{87F4DBFF-16FA-4EC9-8F70-A26ED21111C9}" srcOrd="1" destOrd="0" presId="urn:microsoft.com/office/officeart/2005/8/layout/hierarchy1"/>
    <dgm:cxn modelId="{76A434E6-3879-4B75-86FB-F7CB7EA55A4A}" type="presParOf" srcId="{0D3CB1E2-9D4B-4A66-94A2-F36DAE904C48}" destId="{7C054A07-E4F0-401E-B8E6-2213B03B1056}" srcOrd="2" destOrd="0" presId="urn:microsoft.com/office/officeart/2005/8/layout/hierarchy1"/>
    <dgm:cxn modelId="{AF704B7F-7701-493C-8BAC-8578B4DB946E}" type="presParOf" srcId="{0D3CB1E2-9D4B-4A66-94A2-F36DAE904C48}" destId="{9A3A31CE-8642-4B18-8C9E-B5638BA3B2F6}" srcOrd="3" destOrd="0" presId="urn:microsoft.com/office/officeart/2005/8/layout/hierarchy1"/>
    <dgm:cxn modelId="{5EE51AD2-7D16-4AC4-9022-3C8715558BDD}" type="presParOf" srcId="{9A3A31CE-8642-4B18-8C9E-B5638BA3B2F6}" destId="{7036AB6D-4A71-4FA4-9A71-E7F4C02FE947}" srcOrd="0" destOrd="0" presId="urn:microsoft.com/office/officeart/2005/8/layout/hierarchy1"/>
    <dgm:cxn modelId="{DE003AA2-CE49-4322-9A8C-2C2B9EA559DA}" type="presParOf" srcId="{7036AB6D-4A71-4FA4-9A71-E7F4C02FE947}" destId="{7FAF44F3-CA95-47D7-A3BA-3F5B114E7096}" srcOrd="0" destOrd="0" presId="urn:microsoft.com/office/officeart/2005/8/layout/hierarchy1"/>
    <dgm:cxn modelId="{43E64890-7187-4E85-B0D9-2783928020D0}" type="presParOf" srcId="{7036AB6D-4A71-4FA4-9A71-E7F4C02FE947}" destId="{F5A67957-37A9-4A94-8C91-E33ED559CCDA}" srcOrd="1" destOrd="0" presId="urn:microsoft.com/office/officeart/2005/8/layout/hierarchy1"/>
    <dgm:cxn modelId="{797591B0-C04E-41ED-80F8-330964DA3F80}" type="presParOf" srcId="{9A3A31CE-8642-4B18-8C9E-B5638BA3B2F6}" destId="{A1B92E5C-FD92-4C2B-AF00-087304451332}" srcOrd="1" destOrd="0" presId="urn:microsoft.com/office/officeart/2005/8/layout/hierarchy1"/>
    <dgm:cxn modelId="{5B77AF60-6FF4-4285-853A-972449F36536}" type="presParOf" srcId="{A1B92E5C-FD92-4C2B-AF00-087304451332}" destId="{2E797DFC-AD00-413A-86B2-266A6EA98B8F}" srcOrd="0" destOrd="0" presId="urn:microsoft.com/office/officeart/2005/8/layout/hierarchy1"/>
    <dgm:cxn modelId="{909FFA71-B924-4758-8A0D-A125CAB069B2}" type="presParOf" srcId="{A1B92E5C-FD92-4C2B-AF00-087304451332}" destId="{8060B18E-CB0B-4324-BA91-2D4E66526272}" srcOrd="1" destOrd="0" presId="urn:microsoft.com/office/officeart/2005/8/layout/hierarchy1"/>
    <dgm:cxn modelId="{F2EEF85C-512F-413F-8C5E-3B4E35242FED}" type="presParOf" srcId="{8060B18E-CB0B-4324-BA91-2D4E66526272}" destId="{39934732-05D1-4B73-A55B-C5BEAFF61D51}" srcOrd="0" destOrd="0" presId="urn:microsoft.com/office/officeart/2005/8/layout/hierarchy1"/>
    <dgm:cxn modelId="{03964544-6766-454E-A1B4-9B555DED7E2E}" type="presParOf" srcId="{39934732-05D1-4B73-A55B-C5BEAFF61D51}" destId="{F356A566-1929-4C2B-A8BA-3B6E1289204A}" srcOrd="0" destOrd="0" presId="urn:microsoft.com/office/officeart/2005/8/layout/hierarchy1"/>
    <dgm:cxn modelId="{59F450A6-C4A9-42B5-B2C7-5FEFB2E3A03A}" type="presParOf" srcId="{39934732-05D1-4B73-A55B-C5BEAFF61D51}" destId="{B9DBC231-3463-47F0-A051-5EEC8D2A3D93}" srcOrd="1" destOrd="0" presId="urn:microsoft.com/office/officeart/2005/8/layout/hierarchy1"/>
    <dgm:cxn modelId="{0356CF6C-D42F-4C22-9AD3-C6FDBA86CD2D}" type="presParOf" srcId="{8060B18E-CB0B-4324-BA91-2D4E66526272}" destId="{7D00519E-B274-4C0A-AB9E-1AE14F8128F6}" srcOrd="1" destOrd="0" presId="urn:microsoft.com/office/officeart/2005/8/layout/hierarchy1"/>
    <dgm:cxn modelId="{7B438047-6B36-449F-BE7C-E06003576261}" type="presParOf" srcId="{A1B92E5C-FD92-4C2B-AF00-087304451332}" destId="{355AC8F4-75C3-47B0-B6B7-ECDB1DF277D1}" srcOrd="2" destOrd="0" presId="urn:microsoft.com/office/officeart/2005/8/layout/hierarchy1"/>
    <dgm:cxn modelId="{A00BD379-E03D-4CC5-818C-0E3B24C759B1}" type="presParOf" srcId="{A1B92E5C-FD92-4C2B-AF00-087304451332}" destId="{F0550B62-9C18-40B7-A09A-95BD7B7AD8C5}" srcOrd="3" destOrd="0" presId="urn:microsoft.com/office/officeart/2005/8/layout/hierarchy1"/>
    <dgm:cxn modelId="{812BD600-40ED-49B8-9525-7C12C7B7D6C0}" type="presParOf" srcId="{F0550B62-9C18-40B7-A09A-95BD7B7AD8C5}" destId="{2C670D6D-CAD0-46FD-9D48-922EB68B21EC}" srcOrd="0" destOrd="0" presId="urn:microsoft.com/office/officeart/2005/8/layout/hierarchy1"/>
    <dgm:cxn modelId="{2BE02957-A9A8-4E56-8D10-53363842F9DE}" type="presParOf" srcId="{2C670D6D-CAD0-46FD-9D48-922EB68B21EC}" destId="{9585086D-2571-41AF-B000-69025F5B0577}" srcOrd="0" destOrd="0" presId="urn:microsoft.com/office/officeart/2005/8/layout/hierarchy1"/>
    <dgm:cxn modelId="{88782076-8D45-4915-B9EA-C7884564975F}" type="presParOf" srcId="{2C670D6D-CAD0-46FD-9D48-922EB68B21EC}" destId="{13FC3F40-59F3-477E-8759-6004223138C0}" srcOrd="1" destOrd="0" presId="urn:microsoft.com/office/officeart/2005/8/layout/hierarchy1"/>
    <dgm:cxn modelId="{5C2BDA71-5F8A-4320-8812-691CFF8F6D2C}" type="presParOf" srcId="{F0550B62-9C18-40B7-A09A-95BD7B7AD8C5}" destId="{42934AA0-7ABB-40AF-AEFC-EAA2A0EA9A39}" srcOrd="1" destOrd="0" presId="urn:microsoft.com/office/officeart/2005/8/layout/hierarchy1"/>
    <dgm:cxn modelId="{EA00276B-4761-4812-A931-376B8E1FB2D1}" type="presParOf" srcId="{A1B92E5C-FD92-4C2B-AF00-087304451332}" destId="{A1CE559A-2BD1-43A8-94DD-B36C88DD14B4}" srcOrd="4" destOrd="0" presId="urn:microsoft.com/office/officeart/2005/8/layout/hierarchy1"/>
    <dgm:cxn modelId="{F1B86D80-B28B-4A03-BAEB-AB7D08208453}" type="presParOf" srcId="{A1B92E5C-FD92-4C2B-AF00-087304451332}" destId="{C3B087F0-F8B8-4A54-A379-3D71C420FD75}" srcOrd="5" destOrd="0" presId="urn:microsoft.com/office/officeart/2005/8/layout/hierarchy1"/>
    <dgm:cxn modelId="{32BBF9F9-C538-411D-B31C-40EF8F2D7958}" type="presParOf" srcId="{C3B087F0-F8B8-4A54-A379-3D71C420FD75}" destId="{6F65646E-3F24-4C3E-A0B2-D27D9ED95DC7}" srcOrd="0" destOrd="0" presId="urn:microsoft.com/office/officeart/2005/8/layout/hierarchy1"/>
    <dgm:cxn modelId="{6452C7B1-9B7E-4FA6-9B62-38F84F1F4FFA}" type="presParOf" srcId="{6F65646E-3F24-4C3E-A0B2-D27D9ED95DC7}" destId="{A3EE5783-3075-49B3-AFBC-BD02D067390D}" srcOrd="0" destOrd="0" presId="urn:microsoft.com/office/officeart/2005/8/layout/hierarchy1"/>
    <dgm:cxn modelId="{409F0464-3173-476D-8A1A-28C6B9F64AA5}" type="presParOf" srcId="{6F65646E-3F24-4C3E-A0B2-D27D9ED95DC7}" destId="{E797A61A-D5D0-4294-825A-CFF254104B23}" srcOrd="1" destOrd="0" presId="urn:microsoft.com/office/officeart/2005/8/layout/hierarchy1"/>
    <dgm:cxn modelId="{2C406CD2-9146-465C-B176-EDE883A4CC59}" type="presParOf" srcId="{C3B087F0-F8B8-4A54-A379-3D71C420FD75}" destId="{1568BEEF-81FF-4F58-A8CC-27BF29B2BC83}" srcOrd="1" destOrd="0" presId="urn:microsoft.com/office/officeart/2005/8/layout/hierarchy1"/>
    <dgm:cxn modelId="{060AD2C2-EAE1-4573-8EB7-42016BE97B77}" type="presParOf" srcId="{A1B92E5C-FD92-4C2B-AF00-087304451332}" destId="{815630CD-140A-4662-8832-7CB0E654049A}" srcOrd="6" destOrd="0" presId="urn:microsoft.com/office/officeart/2005/8/layout/hierarchy1"/>
    <dgm:cxn modelId="{22773F5A-A88B-4198-83A3-AE902F5F907C}" type="presParOf" srcId="{A1B92E5C-FD92-4C2B-AF00-087304451332}" destId="{80607A3F-C279-4E68-8B38-B4DAF252E02C}" srcOrd="7" destOrd="0" presId="urn:microsoft.com/office/officeart/2005/8/layout/hierarchy1"/>
    <dgm:cxn modelId="{1F929952-3B0E-4A85-9660-1B87857E23B7}" type="presParOf" srcId="{80607A3F-C279-4E68-8B38-B4DAF252E02C}" destId="{D52B5951-16C7-4F72-B549-96814B079DAC}" srcOrd="0" destOrd="0" presId="urn:microsoft.com/office/officeart/2005/8/layout/hierarchy1"/>
    <dgm:cxn modelId="{22DEB4E1-85E4-4DD9-80AE-04B86EDBDC9D}" type="presParOf" srcId="{D52B5951-16C7-4F72-B549-96814B079DAC}" destId="{4024DD39-2036-4C52-BDC4-67E70855BE24}" srcOrd="0" destOrd="0" presId="urn:microsoft.com/office/officeart/2005/8/layout/hierarchy1"/>
    <dgm:cxn modelId="{345EFDEA-996E-49F8-93C0-161BE3B1098C}" type="presParOf" srcId="{D52B5951-16C7-4F72-B549-96814B079DAC}" destId="{3CAA778D-4A3F-4B3B-A915-24668C53C007}" srcOrd="1" destOrd="0" presId="urn:microsoft.com/office/officeart/2005/8/layout/hierarchy1"/>
    <dgm:cxn modelId="{46F40C62-0572-4E2C-A9F2-9D3ECD1180C8}" type="presParOf" srcId="{80607A3F-C279-4E68-8B38-B4DAF252E02C}" destId="{87270F1F-2C25-483B-9950-94432B5D8E8D}" srcOrd="1" destOrd="0" presId="urn:microsoft.com/office/officeart/2005/8/layout/hierarchy1"/>
    <dgm:cxn modelId="{96CFAA4F-6910-44CC-8D9F-763CFDC69B83}" type="presParOf" srcId="{A1B92E5C-FD92-4C2B-AF00-087304451332}" destId="{55AEDAE9-3B46-4429-B514-93ACEFC7DAB5}" srcOrd="8" destOrd="0" presId="urn:microsoft.com/office/officeart/2005/8/layout/hierarchy1"/>
    <dgm:cxn modelId="{5CDC96AF-DA6D-40CB-9485-4149089DF38B}" type="presParOf" srcId="{A1B92E5C-FD92-4C2B-AF00-087304451332}" destId="{2EA993AD-695A-49C1-950E-4983613003D9}" srcOrd="9" destOrd="0" presId="urn:microsoft.com/office/officeart/2005/8/layout/hierarchy1"/>
    <dgm:cxn modelId="{778523D2-0DBE-4F3B-96A0-99CDA96EE58B}" type="presParOf" srcId="{2EA993AD-695A-49C1-950E-4983613003D9}" destId="{0BCFEFC9-6B8A-4807-BBB4-BCF3B02F6E6D}" srcOrd="0" destOrd="0" presId="urn:microsoft.com/office/officeart/2005/8/layout/hierarchy1"/>
    <dgm:cxn modelId="{AC31E4DF-6385-4B8C-9270-88D1232985AA}" type="presParOf" srcId="{0BCFEFC9-6B8A-4807-BBB4-BCF3B02F6E6D}" destId="{3B72B5FA-F112-4B7B-A3EE-7B8F63E0A836}" srcOrd="0" destOrd="0" presId="urn:microsoft.com/office/officeart/2005/8/layout/hierarchy1"/>
    <dgm:cxn modelId="{188199C6-4E7A-4936-94DC-7EE60BE27CF1}" type="presParOf" srcId="{0BCFEFC9-6B8A-4807-BBB4-BCF3B02F6E6D}" destId="{8CA3EDA8-0DDD-41E3-A5DF-C7DAD3D6DDC1}" srcOrd="1" destOrd="0" presId="urn:microsoft.com/office/officeart/2005/8/layout/hierarchy1"/>
    <dgm:cxn modelId="{6997BEB0-9A00-469C-87FE-2BAF4349357A}" type="presParOf" srcId="{2EA993AD-695A-49C1-950E-4983613003D9}" destId="{BE948F47-7B6B-4BEA-AB0F-BF21DA879614}" srcOrd="1" destOrd="0" presId="urn:microsoft.com/office/officeart/2005/8/layout/hierarchy1"/>
    <dgm:cxn modelId="{62CD62A1-3E31-4CF3-98C2-E4E0A4CBE338}" type="presParOf" srcId="{A1B92E5C-FD92-4C2B-AF00-087304451332}" destId="{C2F192F5-D15B-4C43-B263-E1CCFB8C1F2C}" srcOrd="10" destOrd="0" presId="urn:microsoft.com/office/officeart/2005/8/layout/hierarchy1"/>
    <dgm:cxn modelId="{82192F27-F3F0-405A-9845-C01344AD825E}" type="presParOf" srcId="{A1B92E5C-FD92-4C2B-AF00-087304451332}" destId="{F4D82979-1BEF-4F29-BEE1-B0FE0B8392A2}" srcOrd="11" destOrd="0" presId="urn:microsoft.com/office/officeart/2005/8/layout/hierarchy1"/>
    <dgm:cxn modelId="{9D37970A-D020-4B48-9CA1-6FEF837A6011}" type="presParOf" srcId="{F4D82979-1BEF-4F29-BEE1-B0FE0B8392A2}" destId="{8BEA6C48-E409-41D0-8599-32D5A4684442}" srcOrd="0" destOrd="0" presId="urn:microsoft.com/office/officeart/2005/8/layout/hierarchy1"/>
    <dgm:cxn modelId="{52B37289-E99B-4B26-9992-82CE88E2AD4F}" type="presParOf" srcId="{8BEA6C48-E409-41D0-8599-32D5A4684442}" destId="{0A04CC15-3960-41BE-8856-BC81F97E041C}" srcOrd="0" destOrd="0" presId="urn:microsoft.com/office/officeart/2005/8/layout/hierarchy1"/>
    <dgm:cxn modelId="{002B89CB-299E-421C-867C-0B31868D121B}" type="presParOf" srcId="{8BEA6C48-E409-41D0-8599-32D5A4684442}" destId="{7EADF38A-0511-484F-996F-727518AA3331}" srcOrd="1" destOrd="0" presId="urn:microsoft.com/office/officeart/2005/8/layout/hierarchy1"/>
    <dgm:cxn modelId="{08A9CF83-0667-449D-8F93-2CDBC0C907CE}" type="presParOf" srcId="{F4D82979-1BEF-4F29-BEE1-B0FE0B8392A2}" destId="{D27A9FC9-53B2-4E01-82D5-376F47327DEB}" srcOrd="1" destOrd="0" presId="urn:microsoft.com/office/officeart/2005/8/layout/hierarchy1"/>
    <dgm:cxn modelId="{68DEA7DE-4F85-4070-89C2-9C18FA2B6B73}" type="presParOf" srcId="{A1B92E5C-FD92-4C2B-AF00-087304451332}" destId="{F12E9BD3-9298-4F65-B1E1-B996BB4EDE19}" srcOrd="12" destOrd="0" presId="urn:microsoft.com/office/officeart/2005/8/layout/hierarchy1"/>
    <dgm:cxn modelId="{545547B3-B29A-42EA-8F43-81C26F3882B3}" type="presParOf" srcId="{A1B92E5C-FD92-4C2B-AF00-087304451332}" destId="{E8066260-E83A-46CB-AB83-85A0802E269B}" srcOrd="13" destOrd="0" presId="urn:microsoft.com/office/officeart/2005/8/layout/hierarchy1"/>
    <dgm:cxn modelId="{5D84CF5A-46BB-463C-9A1F-2E591F2C3F8F}" type="presParOf" srcId="{E8066260-E83A-46CB-AB83-85A0802E269B}" destId="{BCB6812D-F9CF-43F0-8F74-445C9443A4E4}" srcOrd="0" destOrd="0" presId="urn:microsoft.com/office/officeart/2005/8/layout/hierarchy1"/>
    <dgm:cxn modelId="{4859F80D-D57D-4BB6-9270-6175BD26DD08}" type="presParOf" srcId="{BCB6812D-F9CF-43F0-8F74-445C9443A4E4}" destId="{3704D161-EEE0-446F-88AA-34341C30F9CB}" srcOrd="0" destOrd="0" presId="urn:microsoft.com/office/officeart/2005/8/layout/hierarchy1"/>
    <dgm:cxn modelId="{FA29B49F-9DF3-4EC9-8F06-66064030C2D5}" type="presParOf" srcId="{BCB6812D-F9CF-43F0-8F74-445C9443A4E4}" destId="{BB1FF36E-46FC-4277-A0C3-F3CABF4D2062}" srcOrd="1" destOrd="0" presId="urn:microsoft.com/office/officeart/2005/8/layout/hierarchy1"/>
    <dgm:cxn modelId="{088A8F9E-74B1-4AD8-A511-5DD2A9B75B13}" type="presParOf" srcId="{E8066260-E83A-46CB-AB83-85A0802E269B}" destId="{BE881871-554D-4964-B480-8B164298D0DB}" srcOrd="1" destOrd="0" presId="urn:microsoft.com/office/officeart/2005/8/layout/hierarchy1"/>
    <dgm:cxn modelId="{861EE5C8-DCF6-430A-B2AF-3402D850BC94}" type="presParOf" srcId="{A1B92E5C-FD92-4C2B-AF00-087304451332}" destId="{C462B45A-D63F-43CC-B3B3-DDDD386F529A}" srcOrd="14" destOrd="0" presId="urn:microsoft.com/office/officeart/2005/8/layout/hierarchy1"/>
    <dgm:cxn modelId="{FEF0982F-DAD7-4FA8-B4DA-5643FFB3A901}" type="presParOf" srcId="{A1B92E5C-FD92-4C2B-AF00-087304451332}" destId="{62059930-494B-465F-B3AA-F63567F233F4}" srcOrd="15" destOrd="0" presId="urn:microsoft.com/office/officeart/2005/8/layout/hierarchy1"/>
    <dgm:cxn modelId="{5C7E8538-4EF9-4413-9500-8B2BC4AC65ED}" type="presParOf" srcId="{62059930-494B-465F-B3AA-F63567F233F4}" destId="{CA7C566D-3A77-4DC5-BCAA-507C16D0C98A}" srcOrd="0" destOrd="0" presId="urn:microsoft.com/office/officeart/2005/8/layout/hierarchy1"/>
    <dgm:cxn modelId="{C07E5616-74AD-4636-BDDC-F88701BB41EF}" type="presParOf" srcId="{CA7C566D-3A77-4DC5-BCAA-507C16D0C98A}" destId="{B261F038-519F-4353-BB5C-3A79F2E0E731}" srcOrd="0" destOrd="0" presId="urn:microsoft.com/office/officeart/2005/8/layout/hierarchy1"/>
    <dgm:cxn modelId="{29241681-F82D-4B10-A238-92ADE9649E10}" type="presParOf" srcId="{CA7C566D-3A77-4DC5-BCAA-507C16D0C98A}" destId="{14411231-FB3C-4C27-B7C7-36D459C53FDC}" srcOrd="1" destOrd="0" presId="urn:microsoft.com/office/officeart/2005/8/layout/hierarchy1"/>
    <dgm:cxn modelId="{2B533F2E-A8B0-465D-B48F-109505B46C4F}" type="presParOf" srcId="{62059930-494B-465F-B3AA-F63567F233F4}" destId="{1D207A39-916A-4FEA-854E-2DEF4C13BECD}" srcOrd="1" destOrd="0" presId="urn:microsoft.com/office/officeart/2005/8/layout/hierarchy1"/>
    <dgm:cxn modelId="{07B76415-75A6-462A-BCA7-D28EB509EF4B}" type="presParOf" srcId="{0D3CB1E2-9D4B-4A66-94A2-F36DAE904C48}" destId="{8EC17160-7717-4E72-8B6B-318E12926776}" srcOrd="4" destOrd="0" presId="urn:microsoft.com/office/officeart/2005/8/layout/hierarchy1"/>
    <dgm:cxn modelId="{7E283106-7892-4724-B6CC-9FB371A3DB91}" type="presParOf" srcId="{0D3CB1E2-9D4B-4A66-94A2-F36DAE904C48}" destId="{214ACFA1-AF6C-4952-8C39-79C158774A2C}" srcOrd="5" destOrd="0" presId="urn:microsoft.com/office/officeart/2005/8/layout/hierarchy1"/>
    <dgm:cxn modelId="{A62012C0-FB81-44AD-B4E3-F83F6C3DDB7A}" type="presParOf" srcId="{214ACFA1-AF6C-4952-8C39-79C158774A2C}" destId="{6C6AF112-5894-44AB-BF65-E02F3860A13E}" srcOrd="0" destOrd="0" presId="urn:microsoft.com/office/officeart/2005/8/layout/hierarchy1"/>
    <dgm:cxn modelId="{E8A09A3A-5D06-4FE9-9A24-9D9160CBA9B3}" type="presParOf" srcId="{6C6AF112-5894-44AB-BF65-E02F3860A13E}" destId="{E865344C-86B6-4E02-9056-E8F9C8D5CAE6}" srcOrd="0" destOrd="0" presId="urn:microsoft.com/office/officeart/2005/8/layout/hierarchy1"/>
    <dgm:cxn modelId="{3A5B90F2-4369-40C5-89E6-435CAF441DF0}" type="presParOf" srcId="{6C6AF112-5894-44AB-BF65-E02F3860A13E}" destId="{045D9898-184E-419E-AD29-E045CD853EBE}" srcOrd="1" destOrd="0" presId="urn:microsoft.com/office/officeart/2005/8/layout/hierarchy1"/>
    <dgm:cxn modelId="{EDE4FAA4-1817-4D4C-85B5-A2F15329096B}" type="presParOf" srcId="{214ACFA1-AF6C-4952-8C39-79C158774A2C}" destId="{7555B135-AD29-4302-B709-BE33A4EBE2B9}" srcOrd="1" destOrd="0" presId="urn:microsoft.com/office/officeart/2005/8/layout/hierarchy1"/>
    <dgm:cxn modelId="{90908171-E327-4E9F-B343-EB7734214032}" type="presParOf" srcId="{851FA9F6-0E16-4C53-9476-427EC17CA105}" destId="{C901D9EA-05D7-4193-9774-D27343467BDF}" srcOrd="6" destOrd="0" presId="urn:microsoft.com/office/officeart/2005/8/layout/hierarchy1"/>
    <dgm:cxn modelId="{F57CC6FC-B504-4E1A-B08E-A45988D06690}" type="presParOf" srcId="{851FA9F6-0E16-4C53-9476-427EC17CA105}" destId="{03E66137-DFF8-4D49-817A-0493F175B5E3}" srcOrd="7" destOrd="0" presId="urn:microsoft.com/office/officeart/2005/8/layout/hierarchy1"/>
    <dgm:cxn modelId="{3642D925-36BD-4B57-A08C-E71A30D959AD}" type="presParOf" srcId="{03E66137-DFF8-4D49-817A-0493F175B5E3}" destId="{9B4836B5-3D36-405E-B739-5A1C3A3B1BA5}" srcOrd="0" destOrd="0" presId="urn:microsoft.com/office/officeart/2005/8/layout/hierarchy1"/>
    <dgm:cxn modelId="{4A3AE598-B4CA-48DB-9F66-8E407DB8CA07}" type="presParOf" srcId="{9B4836B5-3D36-405E-B739-5A1C3A3B1BA5}" destId="{69B15283-A11E-471B-9FBE-ECD0A06ADAA1}" srcOrd="0" destOrd="0" presId="urn:microsoft.com/office/officeart/2005/8/layout/hierarchy1"/>
    <dgm:cxn modelId="{969FFE59-06CB-4AC0-B2A0-9BF43863B2CB}" type="presParOf" srcId="{9B4836B5-3D36-405E-B739-5A1C3A3B1BA5}" destId="{7F19CB87-DBCF-4A37-B382-0DF636D2E448}" srcOrd="1" destOrd="0" presId="urn:microsoft.com/office/officeart/2005/8/layout/hierarchy1"/>
    <dgm:cxn modelId="{53F7005D-6107-429D-A106-207D8CDBE22A}" type="presParOf" srcId="{03E66137-DFF8-4D49-817A-0493F175B5E3}" destId="{AFF544BA-35CB-4A73-BA24-BD02522A7FFB}" srcOrd="1" destOrd="0" presId="urn:microsoft.com/office/officeart/2005/8/layout/hierarchy1"/>
    <dgm:cxn modelId="{F856D04E-E9EE-45F1-9A65-136D19E74D0B}" type="presParOf" srcId="{10A02553-9E8F-4124-9179-120003A42C5F}" destId="{804F8016-E4F2-4C70-8557-8840AD9E2F57}" srcOrd="2" destOrd="0" presId="urn:microsoft.com/office/officeart/2005/8/layout/hierarchy1"/>
    <dgm:cxn modelId="{DAC77FD9-9BFA-4B96-AC1B-82D29253BAA1}" type="presParOf" srcId="{10A02553-9E8F-4124-9179-120003A42C5F}" destId="{A4AD8B10-BD40-4600-81C0-86EFDE596BF3}" srcOrd="3" destOrd="0" presId="urn:microsoft.com/office/officeart/2005/8/layout/hierarchy1"/>
    <dgm:cxn modelId="{675A7172-E4E1-42C8-8B65-C5A4AC19B345}" type="presParOf" srcId="{A4AD8B10-BD40-4600-81C0-86EFDE596BF3}" destId="{1AF580D9-717E-40A7-888C-42E82FC1A7E3}" srcOrd="0" destOrd="0" presId="urn:microsoft.com/office/officeart/2005/8/layout/hierarchy1"/>
    <dgm:cxn modelId="{D89E9B57-F0A4-40E3-8FA1-F780DB54C001}" type="presParOf" srcId="{1AF580D9-717E-40A7-888C-42E82FC1A7E3}" destId="{C1110724-CAB3-46C6-835C-249B158E310C}" srcOrd="0" destOrd="0" presId="urn:microsoft.com/office/officeart/2005/8/layout/hierarchy1"/>
    <dgm:cxn modelId="{B7FBEB87-441A-4189-A22F-1AE172AB8717}" type="presParOf" srcId="{1AF580D9-717E-40A7-888C-42E82FC1A7E3}" destId="{DDAF835E-4CF1-4FF6-A00E-26339E8DA7A1}" srcOrd="1" destOrd="0" presId="urn:microsoft.com/office/officeart/2005/8/layout/hierarchy1"/>
    <dgm:cxn modelId="{92875390-1B8B-48B5-98FB-8ECB780BBB3D}" type="presParOf" srcId="{A4AD8B10-BD40-4600-81C0-86EFDE596BF3}" destId="{EFC911ED-BB66-4603-9F9B-58E3E0CDD2F8}" srcOrd="1" destOrd="0" presId="urn:microsoft.com/office/officeart/2005/8/layout/hierarchy1"/>
    <dgm:cxn modelId="{92BBF0C8-CB17-48BE-8198-027C38EA7073}" type="presParOf" srcId="{10A02553-9E8F-4124-9179-120003A42C5F}" destId="{0EC94C5B-701E-46E8-B19D-9603673A6F78}" srcOrd="4" destOrd="0" presId="urn:microsoft.com/office/officeart/2005/8/layout/hierarchy1"/>
    <dgm:cxn modelId="{0D2C6C90-11BE-4911-85FF-EDC12CF5D916}" type="presParOf" srcId="{10A02553-9E8F-4124-9179-120003A42C5F}" destId="{4D40A3B8-71E6-4A49-BBCC-974CCA84624B}" srcOrd="5" destOrd="0" presId="urn:microsoft.com/office/officeart/2005/8/layout/hierarchy1"/>
    <dgm:cxn modelId="{2FE0F68B-F18C-43BA-81BC-826D02F915B4}" type="presParOf" srcId="{4D40A3B8-71E6-4A49-BBCC-974CCA84624B}" destId="{AA1CF184-D0F5-4811-B2EF-F7E91ADA80C5}" srcOrd="0" destOrd="0" presId="urn:microsoft.com/office/officeart/2005/8/layout/hierarchy1"/>
    <dgm:cxn modelId="{991A4FD9-6FAE-4324-A5E5-7F6056B6BFB7}" type="presParOf" srcId="{AA1CF184-D0F5-4811-B2EF-F7E91ADA80C5}" destId="{F908E50B-8FB3-4E7D-A1A0-A7E0302820C5}" srcOrd="0" destOrd="0" presId="urn:microsoft.com/office/officeart/2005/8/layout/hierarchy1"/>
    <dgm:cxn modelId="{EFDCED2B-552A-4A51-9036-35330CD04EE8}" type="presParOf" srcId="{AA1CF184-D0F5-4811-B2EF-F7E91ADA80C5}" destId="{CD4FCB48-FF65-4E3E-B199-5772247D5AA1}" srcOrd="1" destOrd="0" presId="urn:microsoft.com/office/officeart/2005/8/layout/hierarchy1"/>
    <dgm:cxn modelId="{72CB6510-7855-4F56-B45A-4DAA0FE856FF}" type="presParOf" srcId="{4D40A3B8-71E6-4A49-BBCC-974CCA84624B}" destId="{7BFE7488-A664-47CC-B0D8-68C60274334E}" srcOrd="1" destOrd="0" presId="urn:microsoft.com/office/officeart/2005/8/layout/hierarchy1"/>
    <dgm:cxn modelId="{6746BBFF-E7A6-47F7-B6F4-B4D1F0814B05}" type="presParOf" srcId="{10A02553-9E8F-4124-9179-120003A42C5F}" destId="{BF51FC20-848A-4033-8E7F-1D9E3E038253}" srcOrd="6" destOrd="0" presId="urn:microsoft.com/office/officeart/2005/8/layout/hierarchy1"/>
    <dgm:cxn modelId="{85CE29C4-B87D-4C0C-9834-6D2AF362A8CB}" type="presParOf" srcId="{10A02553-9E8F-4124-9179-120003A42C5F}" destId="{A3F2E4C8-CE95-4C76-8784-0A22D5B281DA}" srcOrd="7" destOrd="0" presId="urn:microsoft.com/office/officeart/2005/8/layout/hierarchy1"/>
    <dgm:cxn modelId="{E9A5A75E-52F7-4DDD-B2DC-F3DD71AE1A1A}" type="presParOf" srcId="{A3F2E4C8-CE95-4C76-8784-0A22D5B281DA}" destId="{B1C84DA2-5696-41D4-9FCC-FCCED9586416}" srcOrd="0" destOrd="0" presId="urn:microsoft.com/office/officeart/2005/8/layout/hierarchy1"/>
    <dgm:cxn modelId="{445C2EB6-9E6F-4EA3-836F-49C633C58182}" type="presParOf" srcId="{B1C84DA2-5696-41D4-9FCC-FCCED9586416}" destId="{B64C0B5B-320F-40D6-9187-7B99C008FB29}" srcOrd="0" destOrd="0" presId="urn:microsoft.com/office/officeart/2005/8/layout/hierarchy1"/>
    <dgm:cxn modelId="{5CC3EAEF-F2CA-47E5-9D53-94FB5A3B6739}" type="presParOf" srcId="{B1C84DA2-5696-41D4-9FCC-FCCED9586416}" destId="{3E4B2A7C-C8EA-4404-80CF-59F332C56B96}" srcOrd="1" destOrd="0" presId="urn:microsoft.com/office/officeart/2005/8/layout/hierarchy1"/>
    <dgm:cxn modelId="{ACB93C2A-9E5E-42E7-9193-1199575002AB}" type="presParOf" srcId="{A3F2E4C8-CE95-4C76-8784-0A22D5B281DA}" destId="{BCE7F909-7DFE-4002-960D-A0B984E41A5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A1008C-7B30-421E-8182-EFF1A4052C44}" type="doc">
      <dgm:prSet loTypeId="urn:microsoft.com/office/officeart/2005/8/layout/vList6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382F82-36F2-417B-8897-B56D9DB5F3D1}">
      <dgm:prSet phldrT="[Text]" custT="1"/>
      <dgm:spPr/>
      <dgm:t>
        <a:bodyPr/>
        <a:lstStyle/>
        <a:p>
          <a:r>
            <a:rPr lang="as-IN" sz="2800" dirty="0" smtClean="0">
              <a:latin typeface="NikoshBAN" pitchFamily="2" charset="0"/>
              <a:cs typeface="NikoshBAN" pitchFamily="2" charset="0"/>
            </a:rPr>
            <a:t> সাধারণ ডেটাবেজ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44106179-E6D6-4090-BEBE-FF31EC123BBC}" type="parTrans" cxnId="{BA6900D6-AE04-4E79-966E-9083BC455CF5}">
      <dgm:prSet/>
      <dgm:spPr/>
      <dgm:t>
        <a:bodyPr/>
        <a:lstStyle/>
        <a:p>
          <a:endParaRPr lang="en-US"/>
        </a:p>
      </dgm:t>
    </dgm:pt>
    <dgm:pt modelId="{93D4D397-3ACC-4AEB-957A-620BF74D8B1E}" type="sibTrans" cxnId="{BA6900D6-AE04-4E79-966E-9083BC455CF5}">
      <dgm:prSet/>
      <dgm:spPr/>
      <dgm:t>
        <a:bodyPr/>
        <a:lstStyle/>
        <a:p>
          <a:endParaRPr lang="en-US"/>
        </a:p>
      </dgm:t>
    </dgm:pt>
    <dgm:pt modelId="{882BAE5E-0F89-4ACD-B04F-AE06E06ABFC2}">
      <dgm:prSet phldrT="[Text]" custT="1"/>
      <dgm:spPr/>
      <dgm:t>
        <a:bodyPr/>
        <a:lstStyle/>
        <a:p>
          <a:pPr algn="just"/>
          <a:r>
            <a:rPr lang="as-IN" sz="2000" dirty="0" smtClean="0">
              <a:latin typeface="NikoshBAN" pitchFamily="2" charset="0"/>
              <a:cs typeface="NikoshBAN" pitchFamily="2" charset="0"/>
            </a:rPr>
            <a:t>শুধুমাত্র একটি টেবিল অথবা পরস্পর সম্পর্কবিহীন একাধিক টেবিলের সাহায্যে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as-IN" sz="2000" dirty="0" smtClean="0">
              <a:latin typeface="NikoshBAN" pitchFamily="2" charset="0"/>
              <a:cs typeface="NikoshBAN" pitchFamily="2" charset="0"/>
            </a:rPr>
            <a:t>গঠিত ডেটাবেজকে সাধারণ ডেটাবেজ বলা হয়।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934155A7-AD55-4FA4-A34B-3F9B81699F59}" type="parTrans" cxnId="{F0FF8564-6F75-4740-8E47-FA73A15272D6}">
      <dgm:prSet/>
      <dgm:spPr/>
      <dgm:t>
        <a:bodyPr/>
        <a:lstStyle/>
        <a:p>
          <a:endParaRPr lang="en-US"/>
        </a:p>
      </dgm:t>
    </dgm:pt>
    <dgm:pt modelId="{193AD3F9-87BF-4C7F-B8BE-A207CC061413}" type="sibTrans" cxnId="{F0FF8564-6F75-4740-8E47-FA73A15272D6}">
      <dgm:prSet/>
      <dgm:spPr/>
      <dgm:t>
        <a:bodyPr/>
        <a:lstStyle/>
        <a:p>
          <a:endParaRPr lang="en-US"/>
        </a:p>
      </dgm:t>
    </dgm:pt>
    <dgm:pt modelId="{9800F99C-292D-4598-B43D-985F5B7C6DD1}">
      <dgm:prSet phldrT="[Text]" custT="1"/>
      <dgm:spPr/>
      <dgm:t>
        <a:bodyPr/>
        <a:lstStyle/>
        <a:p>
          <a:pPr algn="l"/>
          <a:r>
            <a:rPr lang="as-IN" sz="2000" dirty="0" smtClean="0">
              <a:latin typeface="NikoshBAN" pitchFamily="2" charset="0"/>
              <a:cs typeface="NikoshBAN" pitchFamily="2" charset="0"/>
            </a:rPr>
            <a:t>একই সময়ে একটিমাত্র টেবিল নিয়ে কাজ করা যায়।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5D12D849-CDD3-4E81-8461-7384AF353D89}" type="parTrans" cxnId="{D7397FD9-1002-454C-AD42-8B5A8CDA2469}">
      <dgm:prSet/>
      <dgm:spPr/>
      <dgm:t>
        <a:bodyPr/>
        <a:lstStyle/>
        <a:p>
          <a:endParaRPr lang="en-US"/>
        </a:p>
      </dgm:t>
    </dgm:pt>
    <dgm:pt modelId="{203F6055-A961-4AF6-94D9-F8EE51B2C33D}" type="sibTrans" cxnId="{D7397FD9-1002-454C-AD42-8B5A8CDA2469}">
      <dgm:prSet/>
      <dgm:spPr/>
      <dgm:t>
        <a:bodyPr/>
        <a:lstStyle/>
        <a:p>
          <a:endParaRPr lang="en-US"/>
        </a:p>
      </dgm:t>
    </dgm:pt>
    <dgm:pt modelId="{9FA2FE3B-4F4C-44B2-BA63-201ECAC3311C}">
      <dgm:prSet phldrT="[Text]" custT="1"/>
      <dgm:spPr/>
      <dgm:t>
        <a:bodyPr/>
        <a:lstStyle/>
        <a:p>
          <a:r>
            <a:rPr lang="as-IN" sz="2800" dirty="0" smtClean="0">
              <a:latin typeface="NikoshBAN" pitchFamily="2" charset="0"/>
              <a:cs typeface="NikoshBAN" pitchFamily="2" charset="0"/>
            </a:rPr>
            <a:t> রিলেশনাল ডেটাবেজ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E7B09625-1920-4D7C-948D-861F3B5C4AB3}" type="parTrans" cxnId="{424DB7F2-0616-4C61-8FB3-4D40F32DDA25}">
      <dgm:prSet/>
      <dgm:spPr/>
      <dgm:t>
        <a:bodyPr/>
        <a:lstStyle/>
        <a:p>
          <a:endParaRPr lang="en-US"/>
        </a:p>
      </dgm:t>
    </dgm:pt>
    <dgm:pt modelId="{0BDB040A-1BF7-4BE2-85E6-3A5AB3C8C50E}" type="sibTrans" cxnId="{424DB7F2-0616-4C61-8FB3-4D40F32DDA25}">
      <dgm:prSet/>
      <dgm:spPr/>
      <dgm:t>
        <a:bodyPr/>
        <a:lstStyle/>
        <a:p>
          <a:endParaRPr lang="en-US"/>
        </a:p>
      </dgm:t>
    </dgm:pt>
    <dgm:pt modelId="{4E8EA9E4-018B-4B3B-89C3-45B69EE3737D}">
      <dgm:prSet phldrT="[Text]" custT="1"/>
      <dgm:spPr/>
      <dgm:t>
        <a:bodyPr/>
        <a:lstStyle/>
        <a:p>
          <a:pPr algn="just"/>
          <a:r>
            <a:rPr lang="as-IN" sz="2000" dirty="0" smtClean="0">
              <a:latin typeface="NikoshBAN" pitchFamily="2" charset="0"/>
              <a:cs typeface="NikoshBAN" pitchFamily="2" charset="0"/>
            </a:rPr>
            <a:t>পরস্পর সম্পর্কযুক্ত একাধিক টেবিলের সাহায্যে গঠিত ডেটাবেজকে রিলেশনাল ডেটাবেজ বলা হয়।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0EF4C5F9-B35F-4256-B32D-82605B01CD46}" type="parTrans" cxnId="{43D051FB-8004-444E-87EC-61546C2AEB9C}">
      <dgm:prSet/>
      <dgm:spPr/>
      <dgm:t>
        <a:bodyPr/>
        <a:lstStyle/>
        <a:p>
          <a:endParaRPr lang="en-US"/>
        </a:p>
      </dgm:t>
    </dgm:pt>
    <dgm:pt modelId="{FAEC2942-207F-4AC5-8F95-4D644598DDDF}" type="sibTrans" cxnId="{43D051FB-8004-444E-87EC-61546C2AEB9C}">
      <dgm:prSet/>
      <dgm:spPr/>
      <dgm:t>
        <a:bodyPr/>
        <a:lstStyle/>
        <a:p>
          <a:endParaRPr lang="en-US"/>
        </a:p>
      </dgm:t>
    </dgm:pt>
    <dgm:pt modelId="{A51FFA3F-DB06-462B-B987-AFDC382A8DE1}">
      <dgm:prSet phldrT="[Text]" custT="1"/>
      <dgm:spPr/>
      <dgm:t>
        <a:bodyPr/>
        <a:lstStyle/>
        <a:p>
          <a:pPr algn="just"/>
          <a:r>
            <a:rPr lang="as-IN" sz="2000" dirty="0" smtClean="0">
              <a:latin typeface="NikoshBAN" pitchFamily="2" charset="0"/>
              <a:cs typeface="NikoshBAN" pitchFamily="2" charset="0"/>
            </a:rPr>
            <a:t>একই সময়ে একাধিক টেবিল নিয়ে কাজ করা যায়।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2B222E28-5BC2-49D0-AA7F-C82C5A68BA19}" type="parTrans" cxnId="{360332E1-A75D-4DF4-A99D-29E13ED196B9}">
      <dgm:prSet/>
      <dgm:spPr/>
      <dgm:t>
        <a:bodyPr/>
        <a:lstStyle/>
        <a:p>
          <a:endParaRPr lang="en-US"/>
        </a:p>
      </dgm:t>
    </dgm:pt>
    <dgm:pt modelId="{EC05E5B8-0A4E-417F-A1CD-2C0AE58185A3}" type="sibTrans" cxnId="{360332E1-A75D-4DF4-A99D-29E13ED196B9}">
      <dgm:prSet/>
      <dgm:spPr/>
      <dgm:t>
        <a:bodyPr/>
        <a:lstStyle/>
        <a:p>
          <a:endParaRPr lang="en-US"/>
        </a:p>
      </dgm:t>
    </dgm:pt>
    <dgm:pt modelId="{EFDFF727-357B-4DCC-92EF-27F655451C29}" type="pres">
      <dgm:prSet presAssocID="{8AA1008C-7B30-421E-8182-EFF1A4052C44}" presName="Name0" presStyleCnt="0">
        <dgm:presLayoutVars>
          <dgm:dir/>
          <dgm:animLvl val="lvl"/>
          <dgm:resizeHandles/>
        </dgm:presLayoutVars>
      </dgm:prSet>
      <dgm:spPr/>
    </dgm:pt>
    <dgm:pt modelId="{AFD1BD21-DF8D-4327-928C-2BAA08422653}" type="pres">
      <dgm:prSet presAssocID="{CC382F82-36F2-417B-8897-B56D9DB5F3D1}" presName="linNode" presStyleCnt="0"/>
      <dgm:spPr/>
    </dgm:pt>
    <dgm:pt modelId="{ADECD318-08C9-454F-9D6A-E36DB6FFD734}" type="pres">
      <dgm:prSet presAssocID="{CC382F82-36F2-417B-8897-B56D9DB5F3D1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8197F-E315-49C6-A44F-A20DC5AFDCD2}" type="pres">
      <dgm:prSet presAssocID="{CC382F82-36F2-417B-8897-B56D9DB5F3D1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774E2D-B52F-47B2-90CD-0EA36B01A466}" type="pres">
      <dgm:prSet presAssocID="{93D4D397-3ACC-4AEB-957A-620BF74D8B1E}" presName="spacing" presStyleCnt="0"/>
      <dgm:spPr/>
    </dgm:pt>
    <dgm:pt modelId="{31A549BD-A0E8-47A0-9E81-5F9865DEFFEB}" type="pres">
      <dgm:prSet presAssocID="{9FA2FE3B-4F4C-44B2-BA63-201ECAC3311C}" presName="linNode" presStyleCnt="0"/>
      <dgm:spPr/>
    </dgm:pt>
    <dgm:pt modelId="{C6362875-3891-4CD6-9CF4-A1A91A3DF19E}" type="pres">
      <dgm:prSet presAssocID="{9FA2FE3B-4F4C-44B2-BA63-201ECAC3311C}" presName="parentShp" presStyleLbl="node1" presStyleIdx="1" presStyleCnt="2" custLinFactNeighborY="9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1FFF4C-A798-4973-A69C-B89CE550E9DE}" type="pres">
      <dgm:prSet presAssocID="{9FA2FE3B-4F4C-44B2-BA63-201ECAC3311C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4DB7F2-0616-4C61-8FB3-4D40F32DDA25}" srcId="{8AA1008C-7B30-421E-8182-EFF1A4052C44}" destId="{9FA2FE3B-4F4C-44B2-BA63-201ECAC3311C}" srcOrd="1" destOrd="0" parTransId="{E7B09625-1920-4D7C-948D-861F3B5C4AB3}" sibTransId="{0BDB040A-1BF7-4BE2-85E6-3A5AB3C8C50E}"/>
    <dgm:cxn modelId="{BA6900D6-AE04-4E79-966E-9083BC455CF5}" srcId="{8AA1008C-7B30-421E-8182-EFF1A4052C44}" destId="{CC382F82-36F2-417B-8897-B56D9DB5F3D1}" srcOrd="0" destOrd="0" parTransId="{44106179-E6D6-4090-BEBE-FF31EC123BBC}" sibTransId="{93D4D397-3ACC-4AEB-957A-620BF74D8B1E}"/>
    <dgm:cxn modelId="{360332E1-A75D-4DF4-A99D-29E13ED196B9}" srcId="{9FA2FE3B-4F4C-44B2-BA63-201ECAC3311C}" destId="{A51FFA3F-DB06-462B-B987-AFDC382A8DE1}" srcOrd="1" destOrd="0" parTransId="{2B222E28-5BC2-49D0-AA7F-C82C5A68BA19}" sibTransId="{EC05E5B8-0A4E-417F-A1CD-2C0AE58185A3}"/>
    <dgm:cxn modelId="{F0FF8564-6F75-4740-8E47-FA73A15272D6}" srcId="{CC382F82-36F2-417B-8897-B56D9DB5F3D1}" destId="{882BAE5E-0F89-4ACD-B04F-AE06E06ABFC2}" srcOrd="0" destOrd="0" parTransId="{934155A7-AD55-4FA4-A34B-3F9B81699F59}" sibTransId="{193AD3F9-87BF-4C7F-B8BE-A207CC061413}"/>
    <dgm:cxn modelId="{447BA180-C7F3-4281-BB9B-71B3E398F62C}" type="presOf" srcId="{CC382F82-36F2-417B-8897-B56D9DB5F3D1}" destId="{ADECD318-08C9-454F-9D6A-E36DB6FFD734}" srcOrd="0" destOrd="0" presId="urn:microsoft.com/office/officeart/2005/8/layout/vList6"/>
    <dgm:cxn modelId="{D7397FD9-1002-454C-AD42-8B5A8CDA2469}" srcId="{CC382F82-36F2-417B-8897-B56D9DB5F3D1}" destId="{9800F99C-292D-4598-B43D-985F5B7C6DD1}" srcOrd="1" destOrd="0" parTransId="{5D12D849-CDD3-4E81-8461-7384AF353D89}" sibTransId="{203F6055-A961-4AF6-94D9-F8EE51B2C33D}"/>
    <dgm:cxn modelId="{9F09E11C-6CAE-465A-9411-3706196912F8}" type="presOf" srcId="{882BAE5E-0F89-4ACD-B04F-AE06E06ABFC2}" destId="{2D48197F-E315-49C6-A44F-A20DC5AFDCD2}" srcOrd="0" destOrd="0" presId="urn:microsoft.com/office/officeart/2005/8/layout/vList6"/>
    <dgm:cxn modelId="{9842E159-FF55-4D85-AAA3-41FACB735239}" type="presOf" srcId="{4E8EA9E4-018B-4B3B-89C3-45B69EE3737D}" destId="{E01FFF4C-A798-4973-A69C-B89CE550E9DE}" srcOrd="0" destOrd="0" presId="urn:microsoft.com/office/officeart/2005/8/layout/vList6"/>
    <dgm:cxn modelId="{16F99E55-0E43-465B-B4D1-49E31FB8BBD5}" type="presOf" srcId="{A51FFA3F-DB06-462B-B987-AFDC382A8DE1}" destId="{E01FFF4C-A798-4973-A69C-B89CE550E9DE}" srcOrd="0" destOrd="1" presId="urn:microsoft.com/office/officeart/2005/8/layout/vList6"/>
    <dgm:cxn modelId="{1B6101FB-4455-4C5A-8646-BF3F38F41A4A}" type="presOf" srcId="{9800F99C-292D-4598-B43D-985F5B7C6DD1}" destId="{2D48197F-E315-49C6-A44F-A20DC5AFDCD2}" srcOrd="0" destOrd="1" presId="urn:microsoft.com/office/officeart/2005/8/layout/vList6"/>
    <dgm:cxn modelId="{4F8AA916-6526-47E6-B9E1-98ECC3F2CD58}" type="presOf" srcId="{9FA2FE3B-4F4C-44B2-BA63-201ECAC3311C}" destId="{C6362875-3891-4CD6-9CF4-A1A91A3DF19E}" srcOrd="0" destOrd="0" presId="urn:microsoft.com/office/officeart/2005/8/layout/vList6"/>
    <dgm:cxn modelId="{A4CA8B5B-B10C-4E46-9369-BD4F9800BD6E}" type="presOf" srcId="{8AA1008C-7B30-421E-8182-EFF1A4052C44}" destId="{EFDFF727-357B-4DCC-92EF-27F655451C29}" srcOrd="0" destOrd="0" presId="urn:microsoft.com/office/officeart/2005/8/layout/vList6"/>
    <dgm:cxn modelId="{43D051FB-8004-444E-87EC-61546C2AEB9C}" srcId="{9FA2FE3B-4F4C-44B2-BA63-201ECAC3311C}" destId="{4E8EA9E4-018B-4B3B-89C3-45B69EE3737D}" srcOrd="0" destOrd="0" parTransId="{0EF4C5F9-B35F-4256-B32D-82605B01CD46}" sibTransId="{FAEC2942-207F-4AC5-8F95-4D644598DDDF}"/>
    <dgm:cxn modelId="{53A80012-7EDB-4269-9C32-E5785828007D}" type="presParOf" srcId="{EFDFF727-357B-4DCC-92EF-27F655451C29}" destId="{AFD1BD21-DF8D-4327-928C-2BAA08422653}" srcOrd="0" destOrd="0" presId="urn:microsoft.com/office/officeart/2005/8/layout/vList6"/>
    <dgm:cxn modelId="{57D394F6-1C6D-47D4-8D82-F5054B1A5AE0}" type="presParOf" srcId="{AFD1BD21-DF8D-4327-928C-2BAA08422653}" destId="{ADECD318-08C9-454F-9D6A-E36DB6FFD734}" srcOrd="0" destOrd="0" presId="urn:microsoft.com/office/officeart/2005/8/layout/vList6"/>
    <dgm:cxn modelId="{F333115F-6D7E-4F52-B9F7-E7FF86B05847}" type="presParOf" srcId="{AFD1BD21-DF8D-4327-928C-2BAA08422653}" destId="{2D48197F-E315-49C6-A44F-A20DC5AFDCD2}" srcOrd="1" destOrd="0" presId="urn:microsoft.com/office/officeart/2005/8/layout/vList6"/>
    <dgm:cxn modelId="{1E936446-3300-407B-A325-7754C7060ED6}" type="presParOf" srcId="{EFDFF727-357B-4DCC-92EF-27F655451C29}" destId="{A5774E2D-B52F-47B2-90CD-0EA36B01A466}" srcOrd="1" destOrd="0" presId="urn:microsoft.com/office/officeart/2005/8/layout/vList6"/>
    <dgm:cxn modelId="{4B2229C8-C07F-43B6-B46E-E6C1ADD799A7}" type="presParOf" srcId="{EFDFF727-357B-4DCC-92EF-27F655451C29}" destId="{31A549BD-A0E8-47A0-9E81-5F9865DEFFEB}" srcOrd="2" destOrd="0" presId="urn:microsoft.com/office/officeart/2005/8/layout/vList6"/>
    <dgm:cxn modelId="{C704D7F2-D2A3-4C09-AEC5-B04D51A39AE8}" type="presParOf" srcId="{31A549BD-A0E8-47A0-9E81-5F9865DEFFEB}" destId="{C6362875-3891-4CD6-9CF4-A1A91A3DF19E}" srcOrd="0" destOrd="0" presId="urn:microsoft.com/office/officeart/2005/8/layout/vList6"/>
    <dgm:cxn modelId="{F06A9692-5A19-45B3-AE7E-394F37D31DBB}" type="presParOf" srcId="{31A549BD-A0E8-47A0-9E81-5F9865DEFFEB}" destId="{E01FFF4C-A798-4973-A69C-B89CE550E9D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F10737-2329-4634-8957-B1ED5E49403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A40B78-F82C-4B9F-B8A6-FB185B293082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ব্যবহারের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সুবিধা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E5329511-1243-424D-B24F-818A43680CC7}" type="parTrans" cxnId="{B8BAB81D-973F-492F-8386-E41287A42FEC}">
      <dgm:prSet/>
      <dgm:spPr/>
      <dgm:t>
        <a:bodyPr/>
        <a:lstStyle/>
        <a:p>
          <a:endParaRPr lang="en-US"/>
        </a:p>
      </dgm:t>
    </dgm:pt>
    <dgm:pt modelId="{FCCF04A2-CD6A-40E7-B419-2BEBFA5086BD}" type="sibTrans" cxnId="{B8BAB81D-973F-492F-8386-E41287A42FEC}">
      <dgm:prSet/>
      <dgm:spPr/>
      <dgm:t>
        <a:bodyPr/>
        <a:lstStyle/>
        <a:p>
          <a:endParaRPr lang="en-US"/>
        </a:p>
      </dgm:t>
    </dgm:pt>
    <dgm:pt modelId="{1EFDC676-06A6-4EC5-85A3-BF8BEAF34493}">
      <dgm:prSet phldrT="[Text]" custT="1"/>
      <dgm:spPr/>
      <dgm:t>
        <a:bodyPr/>
        <a:lstStyle/>
        <a:p>
          <a:r>
            <a:rPr lang="as-IN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অতি দ্রুত ডেটা উপস্থাপন ও পরিচালনা করা যায়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91AFA0FA-4BA2-4A1D-B302-6B381A136901}" type="parTrans" cxnId="{D79D699F-CE87-4F08-92B6-3D9891C8646A}">
      <dgm:prSet/>
      <dgm:spPr/>
      <dgm:t>
        <a:bodyPr/>
        <a:lstStyle/>
        <a:p>
          <a:endParaRPr lang="en-US"/>
        </a:p>
      </dgm:t>
    </dgm:pt>
    <dgm:pt modelId="{0F9A759B-2570-48E2-B4B7-F442C6BD4CB0}" type="sibTrans" cxnId="{D79D699F-CE87-4F08-92B6-3D9891C8646A}">
      <dgm:prSet/>
      <dgm:spPr/>
      <dgm:t>
        <a:bodyPr/>
        <a:lstStyle/>
        <a:p>
          <a:endParaRPr lang="en-US"/>
        </a:p>
      </dgm:t>
    </dgm:pt>
    <dgm:pt modelId="{F31B8E4F-FB18-40E0-BA7D-AB282DDCB41D}">
      <dgm:prSet phldrT="[Text]" custT="1"/>
      <dgm:spPr/>
      <dgm:t>
        <a:bodyPr/>
        <a:lstStyle/>
        <a:p>
          <a:r>
            <a:rPr lang="as-IN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ডেটাকে আপডেট করা যায়।</a:t>
          </a:r>
          <a:endParaRPr lang="en-US" sz="1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24A30CC-FC72-4431-9120-C9CB51C97A68}" type="parTrans" cxnId="{95BDEE5C-BEBD-4C88-983F-EF1A90CD4E17}">
      <dgm:prSet/>
      <dgm:spPr/>
      <dgm:t>
        <a:bodyPr/>
        <a:lstStyle/>
        <a:p>
          <a:endParaRPr lang="en-US"/>
        </a:p>
      </dgm:t>
    </dgm:pt>
    <dgm:pt modelId="{425407F7-1AAF-4E2C-B6A7-485AF5F979C8}" type="sibTrans" cxnId="{95BDEE5C-BEBD-4C88-983F-EF1A90CD4E17}">
      <dgm:prSet/>
      <dgm:spPr/>
      <dgm:t>
        <a:bodyPr/>
        <a:lstStyle/>
        <a:p>
          <a:endParaRPr lang="en-US"/>
        </a:p>
      </dgm:t>
    </dgm:pt>
    <dgm:pt modelId="{C468F623-8A15-45C8-996D-F83E8CF2C86C}">
      <dgm:prSet phldrT="[Text]" custT="1"/>
      <dgm:spPr/>
      <dgm:t>
        <a:bodyPr/>
        <a:lstStyle/>
        <a:p>
          <a:r>
            <a:rPr lang="as-IN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ডেটার ডুপ্লিকেশন কমায়।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41DD73F1-0EAE-47D6-8EC4-670154E383B0}" type="parTrans" cxnId="{0D09B48A-B8CE-4F0A-BB5B-562FE7C8603B}">
      <dgm:prSet/>
      <dgm:spPr/>
      <dgm:t>
        <a:bodyPr/>
        <a:lstStyle/>
        <a:p>
          <a:endParaRPr lang="en-US"/>
        </a:p>
      </dgm:t>
    </dgm:pt>
    <dgm:pt modelId="{C819A737-F01B-4C6B-AFEB-4487218BC5EC}" type="sibTrans" cxnId="{0D09B48A-B8CE-4F0A-BB5B-562FE7C8603B}">
      <dgm:prSet/>
      <dgm:spPr/>
      <dgm:t>
        <a:bodyPr/>
        <a:lstStyle/>
        <a:p>
          <a:endParaRPr lang="en-US"/>
        </a:p>
      </dgm:t>
    </dgm:pt>
    <dgm:pt modelId="{CEA01E5F-3C0A-4518-84BF-10299EFDFD6F}">
      <dgm:prSet custT="1"/>
      <dgm:spPr/>
      <dgm:t>
        <a:bodyPr/>
        <a:lstStyle/>
        <a:p>
          <a:r>
            <a:rPr lang="as-IN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ডেটাবেজের তথ্যসমূহকে প্রয়োজনে অ্যাসেন্ডিং ও ডিসেন্ডিং অর্ডারে সাজানো যায়।</a:t>
          </a:r>
          <a:endParaRPr lang="en-US" sz="1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529DE78A-357E-4DD8-AFD7-F4D2575CFA12}" type="parTrans" cxnId="{6D876560-C5C4-464C-8F4E-DE8CE6A50FBE}">
      <dgm:prSet/>
      <dgm:spPr/>
      <dgm:t>
        <a:bodyPr/>
        <a:lstStyle/>
        <a:p>
          <a:endParaRPr lang="en-US"/>
        </a:p>
      </dgm:t>
    </dgm:pt>
    <dgm:pt modelId="{E8B2A2B2-5E75-41B1-822B-A41E940F85A2}" type="sibTrans" cxnId="{6D876560-C5C4-464C-8F4E-DE8CE6A50FBE}">
      <dgm:prSet/>
      <dgm:spPr/>
      <dgm:t>
        <a:bodyPr/>
        <a:lstStyle/>
        <a:p>
          <a:endParaRPr lang="en-US"/>
        </a:p>
      </dgm:t>
    </dgm:pt>
    <dgm:pt modelId="{35965631-9058-430B-AB00-6F0C50892901}">
      <dgm:prSet custT="1"/>
      <dgm:spPr/>
      <dgm:t>
        <a:bodyPr/>
        <a:lstStyle/>
        <a:p>
          <a:r>
            <a:rPr lang="as-IN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সহজে ডেটা/রেকর্ড খুঁজে বের করা যায়।</a:t>
          </a:r>
          <a:endParaRPr lang="en-US" sz="1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E2B1852-48DB-4246-B702-890F7585F938}" type="parTrans" cxnId="{70A93C85-6B36-43A0-B9FE-9407C4DBD455}">
      <dgm:prSet/>
      <dgm:spPr/>
      <dgm:t>
        <a:bodyPr/>
        <a:lstStyle/>
        <a:p>
          <a:endParaRPr lang="en-US"/>
        </a:p>
      </dgm:t>
    </dgm:pt>
    <dgm:pt modelId="{00898618-0328-4BF4-A584-13D99090F9A5}" type="sibTrans" cxnId="{70A93C85-6B36-43A0-B9FE-9407C4DBD455}">
      <dgm:prSet/>
      <dgm:spPr/>
      <dgm:t>
        <a:bodyPr/>
        <a:lstStyle/>
        <a:p>
          <a:endParaRPr lang="en-US"/>
        </a:p>
      </dgm:t>
    </dgm:pt>
    <dgm:pt modelId="{1245B4BF-6EC4-4194-BC07-8DD436F979B1}" type="pres">
      <dgm:prSet presAssocID="{F0F10737-2329-4634-8957-B1ED5E49403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057448D-5E64-4FAD-A92E-96D3749AAC5C}" type="pres">
      <dgm:prSet presAssocID="{7CA40B78-F82C-4B9F-B8A6-FB185B293082}" presName="root1" presStyleCnt="0"/>
      <dgm:spPr/>
    </dgm:pt>
    <dgm:pt modelId="{E6F065C9-A034-4E80-ACF0-E558C11F8C9F}" type="pres">
      <dgm:prSet presAssocID="{7CA40B78-F82C-4B9F-B8A6-FB185B29308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285D92-F156-499F-B16F-FF09CE6EDE06}" type="pres">
      <dgm:prSet presAssocID="{7CA40B78-F82C-4B9F-B8A6-FB185B293082}" presName="level2hierChild" presStyleCnt="0"/>
      <dgm:spPr/>
    </dgm:pt>
    <dgm:pt modelId="{EFDCD3EA-FC91-4049-AB75-24CE6571EA4B}" type="pres">
      <dgm:prSet presAssocID="{91AFA0FA-4BA2-4A1D-B302-6B381A136901}" presName="conn2-1" presStyleLbl="parChTrans1D2" presStyleIdx="0" presStyleCnt="5"/>
      <dgm:spPr/>
    </dgm:pt>
    <dgm:pt modelId="{409EE549-406E-4430-B94F-71E7734DF46A}" type="pres">
      <dgm:prSet presAssocID="{91AFA0FA-4BA2-4A1D-B302-6B381A136901}" presName="connTx" presStyleLbl="parChTrans1D2" presStyleIdx="0" presStyleCnt="5"/>
      <dgm:spPr/>
    </dgm:pt>
    <dgm:pt modelId="{843E7704-BB2B-464F-87A0-3D8A4057EF9B}" type="pres">
      <dgm:prSet presAssocID="{1EFDC676-06A6-4EC5-85A3-BF8BEAF34493}" presName="root2" presStyleCnt="0"/>
      <dgm:spPr/>
    </dgm:pt>
    <dgm:pt modelId="{6225B2AD-81E3-4DFE-A5FE-EBA79B3AB5D8}" type="pres">
      <dgm:prSet presAssocID="{1EFDC676-06A6-4EC5-85A3-BF8BEAF34493}" presName="LevelTwoTextNode" presStyleLbl="node2" presStyleIdx="0" presStyleCnt="5" custScaleX="213157" custScaleY="1029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C49914-C1E4-45DB-A15D-1D074A12B199}" type="pres">
      <dgm:prSet presAssocID="{1EFDC676-06A6-4EC5-85A3-BF8BEAF34493}" presName="level3hierChild" presStyleCnt="0"/>
      <dgm:spPr/>
    </dgm:pt>
    <dgm:pt modelId="{3FD1478F-3E12-439D-8FA0-833DA8C5A656}" type="pres">
      <dgm:prSet presAssocID="{F24A30CC-FC72-4431-9120-C9CB51C97A68}" presName="conn2-1" presStyleLbl="parChTrans1D2" presStyleIdx="1" presStyleCnt="5"/>
      <dgm:spPr/>
    </dgm:pt>
    <dgm:pt modelId="{864D521C-883B-4623-8933-FEE818CFE317}" type="pres">
      <dgm:prSet presAssocID="{F24A30CC-FC72-4431-9120-C9CB51C97A68}" presName="connTx" presStyleLbl="parChTrans1D2" presStyleIdx="1" presStyleCnt="5"/>
      <dgm:spPr/>
    </dgm:pt>
    <dgm:pt modelId="{4611B43F-719C-4F96-A37D-2FE8093D259A}" type="pres">
      <dgm:prSet presAssocID="{F31B8E4F-FB18-40E0-BA7D-AB282DDCB41D}" presName="root2" presStyleCnt="0"/>
      <dgm:spPr/>
    </dgm:pt>
    <dgm:pt modelId="{470BBE33-F3E8-4AE9-A66B-259EAF689505}" type="pres">
      <dgm:prSet presAssocID="{F31B8E4F-FB18-40E0-BA7D-AB282DDCB41D}" presName="LevelTwoTextNode" presStyleLbl="node2" presStyleIdx="1" presStyleCnt="5" custScaleX="213157" custScaleY="785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6ECDCE-222B-4F5D-942E-CB29D54E086E}" type="pres">
      <dgm:prSet presAssocID="{F31B8E4F-FB18-40E0-BA7D-AB282DDCB41D}" presName="level3hierChild" presStyleCnt="0"/>
      <dgm:spPr/>
    </dgm:pt>
    <dgm:pt modelId="{EA46324B-6088-4C13-9F5D-0F9C792A9354}" type="pres">
      <dgm:prSet presAssocID="{41DD73F1-0EAE-47D6-8EC4-670154E383B0}" presName="conn2-1" presStyleLbl="parChTrans1D2" presStyleIdx="2" presStyleCnt="5"/>
      <dgm:spPr/>
    </dgm:pt>
    <dgm:pt modelId="{9F974A98-1F12-4493-B07A-C8EF7B571D5C}" type="pres">
      <dgm:prSet presAssocID="{41DD73F1-0EAE-47D6-8EC4-670154E383B0}" presName="connTx" presStyleLbl="parChTrans1D2" presStyleIdx="2" presStyleCnt="5"/>
      <dgm:spPr/>
    </dgm:pt>
    <dgm:pt modelId="{FB31FD0B-1881-4273-8508-B34220EE07B5}" type="pres">
      <dgm:prSet presAssocID="{C468F623-8A15-45C8-996D-F83E8CF2C86C}" presName="root2" presStyleCnt="0"/>
      <dgm:spPr/>
    </dgm:pt>
    <dgm:pt modelId="{60F70973-7416-468F-A0DB-1DAAC81AF862}" type="pres">
      <dgm:prSet presAssocID="{C468F623-8A15-45C8-996D-F83E8CF2C86C}" presName="LevelTwoTextNode" presStyleLbl="node2" presStyleIdx="2" presStyleCnt="5" custScaleX="2131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E01A12-76BD-4E8D-8F29-890C828F160B}" type="pres">
      <dgm:prSet presAssocID="{C468F623-8A15-45C8-996D-F83E8CF2C86C}" presName="level3hierChild" presStyleCnt="0"/>
      <dgm:spPr/>
    </dgm:pt>
    <dgm:pt modelId="{540C2BE6-68AA-4D31-8D21-C43CFA25D214}" type="pres">
      <dgm:prSet presAssocID="{529DE78A-357E-4DD8-AFD7-F4D2575CFA12}" presName="conn2-1" presStyleLbl="parChTrans1D2" presStyleIdx="3" presStyleCnt="5"/>
      <dgm:spPr/>
    </dgm:pt>
    <dgm:pt modelId="{CA2EA125-38BB-4B64-A614-1A63695AE1F0}" type="pres">
      <dgm:prSet presAssocID="{529DE78A-357E-4DD8-AFD7-F4D2575CFA12}" presName="connTx" presStyleLbl="parChTrans1D2" presStyleIdx="3" presStyleCnt="5"/>
      <dgm:spPr/>
    </dgm:pt>
    <dgm:pt modelId="{D468D472-EC19-4F5A-AE6E-26A243D7CC4F}" type="pres">
      <dgm:prSet presAssocID="{CEA01E5F-3C0A-4518-84BF-10299EFDFD6F}" presName="root2" presStyleCnt="0"/>
      <dgm:spPr/>
    </dgm:pt>
    <dgm:pt modelId="{76B923B2-9909-43F0-9954-061D355840A4}" type="pres">
      <dgm:prSet presAssocID="{CEA01E5F-3C0A-4518-84BF-10299EFDFD6F}" presName="LevelTwoTextNode" presStyleLbl="node2" presStyleIdx="3" presStyleCnt="5" custScaleX="2176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EFE468-FE12-46EC-80CE-EC3265314749}" type="pres">
      <dgm:prSet presAssocID="{CEA01E5F-3C0A-4518-84BF-10299EFDFD6F}" presName="level3hierChild" presStyleCnt="0"/>
      <dgm:spPr/>
    </dgm:pt>
    <dgm:pt modelId="{02DC61FE-1E5A-42EC-8D8E-CDC5F4A64D32}" type="pres">
      <dgm:prSet presAssocID="{FE2B1852-48DB-4246-B702-890F7585F938}" presName="conn2-1" presStyleLbl="parChTrans1D2" presStyleIdx="4" presStyleCnt="5"/>
      <dgm:spPr/>
    </dgm:pt>
    <dgm:pt modelId="{688144BC-17C1-4FB8-89B1-131E33EAD726}" type="pres">
      <dgm:prSet presAssocID="{FE2B1852-48DB-4246-B702-890F7585F938}" presName="connTx" presStyleLbl="parChTrans1D2" presStyleIdx="4" presStyleCnt="5"/>
      <dgm:spPr/>
    </dgm:pt>
    <dgm:pt modelId="{CA7AC5EF-B80F-4EF2-94B8-79968E70626C}" type="pres">
      <dgm:prSet presAssocID="{35965631-9058-430B-AB00-6F0C50892901}" presName="root2" presStyleCnt="0"/>
      <dgm:spPr/>
    </dgm:pt>
    <dgm:pt modelId="{4E9CFA53-D78F-4DC1-8CC6-635EC3EC6065}" type="pres">
      <dgm:prSet presAssocID="{35965631-9058-430B-AB00-6F0C50892901}" presName="LevelTwoTextNode" presStyleLbl="node2" presStyleIdx="4" presStyleCnt="5" custScaleX="2174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309846-BE6E-4E2D-BF93-35DF1A7F97AF}" type="pres">
      <dgm:prSet presAssocID="{35965631-9058-430B-AB00-6F0C50892901}" presName="level3hierChild" presStyleCnt="0"/>
      <dgm:spPr/>
    </dgm:pt>
  </dgm:ptLst>
  <dgm:cxnLst>
    <dgm:cxn modelId="{81BC2983-1C1D-4859-B80F-DF6547BB9EAA}" type="presOf" srcId="{CEA01E5F-3C0A-4518-84BF-10299EFDFD6F}" destId="{76B923B2-9909-43F0-9954-061D355840A4}" srcOrd="0" destOrd="0" presId="urn:microsoft.com/office/officeart/2008/layout/HorizontalMultiLevelHierarchy"/>
    <dgm:cxn modelId="{B8BAB81D-973F-492F-8386-E41287A42FEC}" srcId="{F0F10737-2329-4634-8957-B1ED5E49403C}" destId="{7CA40B78-F82C-4B9F-B8A6-FB185B293082}" srcOrd="0" destOrd="0" parTransId="{E5329511-1243-424D-B24F-818A43680CC7}" sibTransId="{FCCF04A2-CD6A-40E7-B419-2BEBFA5086BD}"/>
    <dgm:cxn modelId="{AD066C4A-7F54-4DB1-A756-77A0B8FA45E3}" type="presOf" srcId="{1EFDC676-06A6-4EC5-85A3-BF8BEAF34493}" destId="{6225B2AD-81E3-4DFE-A5FE-EBA79B3AB5D8}" srcOrd="0" destOrd="0" presId="urn:microsoft.com/office/officeart/2008/layout/HorizontalMultiLevelHierarchy"/>
    <dgm:cxn modelId="{D79D699F-CE87-4F08-92B6-3D9891C8646A}" srcId="{7CA40B78-F82C-4B9F-B8A6-FB185B293082}" destId="{1EFDC676-06A6-4EC5-85A3-BF8BEAF34493}" srcOrd="0" destOrd="0" parTransId="{91AFA0FA-4BA2-4A1D-B302-6B381A136901}" sibTransId="{0F9A759B-2570-48E2-B4B7-F442C6BD4CB0}"/>
    <dgm:cxn modelId="{0D31EBDD-6D9A-47A9-A1F7-29F6B7AB3A33}" type="presOf" srcId="{F24A30CC-FC72-4431-9120-C9CB51C97A68}" destId="{864D521C-883B-4623-8933-FEE818CFE317}" srcOrd="1" destOrd="0" presId="urn:microsoft.com/office/officeart/2008/layout/HorizontalMultiLevelHierarchy"/>
    <dgm:cxn modelId="{95BDEE5C-BEBD-4C88-983F-EF1A90CD4E17}" srcId="{7CA40B78-F82C-4B9F-B8A6-FB185B293082}" destId="{F31B8E4F-FB18-40E0-BA7D-AB282DDCB41D}" srcOrd="1" destOrd="0" parTransId="{F24A30CC-FC72-4431-9120-C9CB51C97A68}" sibTransId="{425407F7-1AAF-4E2C-B6A7-485AF5F979C8}"/>
    <dgm:cxn modelId="{8D4082B4-2F46-4ECB-98D7-72BA60301100}" type="presOf" srcId="{FE2B1852-48DB-4246-B702-890F7585F938}" destId="{688144BC-17C1-4FB8-89B1-131E33EAD726}" srcOrd="1" destOrd="0" presId="urn:microsoft.com/office/officeart/2008/layout/HorizontalMultiLevelHierarchy"/>
    <dgm:cxn modelId="{A5C3FBE2-C00C-4D2D-B435-AB2D194233C4}" type="presOf" srcId="{41DD73F1-0EAE-47D6-8EC4-670154E383B0}" destId="{EA46324B-6088-4C13-9F5D-0F9C792A9354}" srcOrd="0" destOrd="0" presId="urn:microsoft.com/office/officeart/2008/layout/HorizontalMultiLevelHierarchy"/>
    <dgm:cxn modelId="{CBF557F1-43C4-4A48-8928-AD5DD23BB05D}" type="presOf" srcId="{91AFA0FA-4BA2-4A1D-B302-6B381A136901}" destId="{EFDCD3EA-FC91-4049-AB75-24CE6571EA4B}" srcOrd="0" destOrd="0" presId="urn:microsoft.com/office/officeart/2008/layout/HorizontalMultiLevelHierarchy"/>
    <dgm:cxn modelId="{6D876560-C5C4-464C-8F4E-DE8CE6A50FBE}" srcId="{7CA40B78-F82C-4B9F-B8A6-FB185B293082}" destId="{CEA01E5F-3C0A-4518-84BF-10299EFDFD6F}" srcOrd="3" destOrd="0" parTransId="{529DE78A-357E-4DD8-AFD7-F4D2575CFA12}" sibTransId="{E8B2A2B2-5E75-41B1-822B-A41E940F85A2}"/>
    <dgm:cxn modelId="{034FC59B-7AE9-4469-AAC9-EC6BBFC2C701}" type="presOf" srcId="{C468F623-8A15-45C8-996D-F83E8CF2C86C}" destId="{60F70973-7416-468F-A0DB-1DAAC81AF862}" srcOrd="0" destOrd="0" presId="urn:microsoft.com/office/officeart/2008/layout/HorizontalMultiLevelHierarchy"/>
    <dgm:cxn modelId="{91A40922-BA06-4294-9891-B1E6B924E156}" type="presOf" srcId="{41DD73F1-0EAE-47D6-8EC4-670154E383B0}" destId="{9F974A98-1F12-4493-B07A-C8EF7B571D5C}" srcOrd="1" destOrd="0" presId="urn:microsoft.com/office/officeart/2008/layout/HorizontalMultiLevelHierarchy"/>
    <dgm:cxn modelId="{264C45F0-4E0A-43EB-B479-1520091C285D}" type="presOf" srcId="{35965631-9058-430B-AB00-6F0C50892901}" destId="{4E9CFA53-D78F-4DC1-8CC6-635EC3EC6065}" srcOrd="0" destOrd="0" presId="urn:microsoft.com/office/officeart/2008/layout/HorizontalMultiLevelHierarchy"/>
    <dgm:cxn modelId="{2E1CF940-D615-433F-ABD2-B8CE41537BC0}" type="presOf" srcId="{FE2B1852-48DB-4246-B702-890F7585F938}" destId="{02DC61FE-1E5A-42EC-8D8E-CDC5F4A64D32}" srcOrd="0" destOrd="0" presId="urn:microsoft.com/office/officeart/2008/layout/HorizontalMultiLevelHierarchy"/>
    <dgm:cxn modelId="{80F51CB9-8A9C-4D52-924E-F9A1E212A3A0}" type="presOf" srcId="{7CA40B78-F82C-4B9F-B8A6-FB185B293082}" destId="{E6F065C9-A034-4E80-ACF0-E558C11F8C9F}" srcOrd="0" destOrd="0" presId="urn:microsoft.com/office/officeart/2008/layout/HorizontalMultiLevelHierarchy"/>
    <dgm:cxn modelId="{6F962288-1F9F-4B6A-8410-17EC0890FCDD}" type="presOf" srcId="{F31B8E4F-FB18-40E0-BA7D-AB282DDCB41D}" destId="{470BBE33-F3E8-4AE9-A66B-259EAF689505}" srcOrd="0" destOrd="0" presId="urn:microsoft.com/office/officeart/2008/layout/HorizontalMultiLevelHierarchy"/>
    <dgm:cxn modelId="{65A72EE1-3DE7-4E52-BB3F-162D2A28EE43}" type="presOf" srcId="{F24A30CC-FC72-4431-9120-C9CB51C97A68}" destId="{3FD1478F-3E12-439D-8FA0-833DA8C5A656}" srcOrd="0" destOrd="0" presId="urn:microsoft.com/office/officeart/2008/layout/HorizontalMultiLevelHierarchy"/>
    <dgm:cxn modelId="{DF280BDC-7CAD-49E9-9DAB-428D15D95629}" type="presOf" srcId="{529DE78A-357E-4DD8-AFD7-F4D2575CFA12}" destId="{CA2EA125-38BB-4B64-A614-1A63695AE1F0}" srcOrd="1" destOrd="0" presId="urn:microsoft.com/office/officeart/2008/layout/HorizontalMultiLevelHierarchy"/>
    <dgm:cxn modelId="{7B4E817E-2547-4413-BE1E-B9B72ABE2503}" type="presOf" srcId="{529DE78A-357E-4DD8-AFD7-F4D2575CFA12}" destId="{540C2BE6-68AA-4D31-8D21-C43CFA25D214}" srcOrd="0" destOrd="0" presId="urn:microsoft.com/office/officeart/2008/layout/HorizontalMultiLevelHierarchy"/>
    <dgm:cxn modelId="{96631C09-65D4-4074-A920-7B3EEC58D911}" type="presOf" srcId="{91AFA0FA-4BA2-4A1D-B302-6B381A136901}" destId="{409EE549-406E-4430-B94F-71E7734DF46A}" srcOrd="1" destOrd="0" presId="urn:microsoft.com/office/officeart/2008/layout/HorizontalMultiLevelHierarchy"/>
    <dgm:cxn modelId="{70A93C85-6B36-43A0-B9FE-9407C4DBD455}" srcId="{7CA40B78-F82C-4B9F-B8A6-FB185B293082}" destId="{35965631-9058-430B-AB00-6F0C50892901}" srcOrd="4" destOrd="0" parTransId="{FE2B1852-48DB-4246-B702-890F7585F938}" sibTransId="{00898618-0328-4BF4-A584-13D99090F9A5}"/>
    <dgm:cxn modelId="{D09E685B-1269-49B7-9905-C018B54BB21C}" type="presOf" srcId="{F0F10737-2329-4634-8957-B1ED5E49403C}" destId="{1245B4BF-6EC4-4194-BC07-8DD436F979B1}" srcOrd="0" destOrd="0" presId="urn:microsoft.com/office/officeart/2008/layout/HorizontalMultiLevelHierarchy"/>
    <dgm:cxn modelId="{0D09B48A-B8CE-4F0A-BB5B-562FE7C8603B}" srcId="{7CA40B78-F82C-4B9F-B8A6-FB185B293082}" destId="{C468F623-8A15-45C8-996D-F83E8CF2C86C}" srcOrd="2" destOrd="0" parTransId="{41DD73F1-0EAE-47D6-8EC4-670154E383B0}" sibTransId="{C819A737-F01B-4C6B-AFEB-4487218BC5EC}"/>
    <dgm:cxn modelId="{F57856DF-6F6C-4064-8D78-2E07B9F7B99C}" type="presParOf" srcId="{1245B4BF-6EC4-4194-BC07-8DD436F979B1}" destId="{1057448D-5E64-4FAD-A92E-96D3749AAC5C}" srcOrd="0" destOrd="0" presId="urn:microsoft.com/office/officeart/2008/layout/HorizontalMultiLevelHierarchy"/>
    <dgm:cxn modelId="{8EE4E534-3F39-417E-B9BE-ACF2B28FA0A7}" type="presParOf" srcId="{1057448D-5E64-4FAD-A92E-96D3749AAC5C}" destId="{E6F065C9-A034-4E80-ACF0-E558C11F8C9F}" srcOrd="0" destOrd="0" presId="urn:microsoft.com/office/officeart/2008/layout/HorizontalMultiLevelHierarchy"/>
    <dgm:cxn modelId="{066235F6-9EA7-4B54-976D-B6EF1C33F7EB}" type="presParOf" srcId="{1057448D-5E64-4FAD-A92E-96D3749AAC5C}" destId="{72285D92-F156-499F-B16F-FF09CE6EDE06}" srcOrd="1" destOrd="0" presId="urn:microsoft.com/office/officeart/2008/layout/HorizontalMultiLevelHierarchy"/>
    <dgm:cxn modelId="{96D8ADFF-EF23-413D-BB54-FF31F5671BF1}" type="presParOf" srcId="{72285D92-F156-499F-B16F-FF09CE6EDE06}" destId="{EFDCD3EA-FC91-4049-AB75-24CE6571EA4B}" srcOrd="0" destOrd="0" presId="urn:microsoft.com/office/officeart/2008/layout/HorizontalMultiLevelHierarchy"/>
    <dgm:cxn modelId="{22917411-9C0E-42F1-A2CF-63E2D9D6A170}" type="presParOf" srcId="{EFDCD3EA-FC91-4049-AB75-24CE6571EA4B}" destId="{409EE549-406E-4430-B94F-71E7734DF46A}" srcOrd="0" destOrd="0" presId="urn:microsoft.com/office/officeart/2008/layout/HorizontalMultiLevelHierarchy"/>
    <dgm:cxn modelId="{934283AA-AEF4-4FCB-84C1-AC3DCCCAB9BA}" type="presParOf" srcId="{72285D92-F156-499F-B16F-FF09CE6EDE06}" destId="{843E7704-BB2B-464F-87A0-3D8A4057EF9B}" srcOrd="1" destOrd="0" presId="urn:microsoft.com/office/officeart/2008/layout/HorizontalMultiLevelHierarchy"/>
    <dgm:cxn modelId="{C524855F-4C38-4F01-BD99-47835D98ACD8}" type="presParOf" srcId="{843E7704-BB2B-464F-87A0-3D8A4057EF9B}" destId="{6225B2AD-81E3-4DFE-A5FE-EBA79B3AB5D8}" srcOrd="0" destOrd="0" presId="urn:microsoft.com/office/officeart/2008/layout/HorizontalMultiLevelHierarchy"/>
    <dgm:cxn modelId="{79DA65EC-FAA1-445F-9A04-A7DB16D685EC}" type="presParOf" srcId="{843E7704-BB2B-464F-87A0-3D8A4057EF9B}" destId="{B5C49914-C1E4-45DB-A15D-1D074A12B199}" srcOrd="1" destOrd="0" presId="urn:microsoft.com/office/officeart/2008/layout/HorizontalMultiLevelHierarchy"/>
    <dgm:cxn modelId="{BA8A408A-4ED0-408C-BA3F-9CB53274D666}" type="presParOf" srcId="{72285D92-F156-499F-B16F-FF09CE6EDE06}" destId="{3FD1478F-3E12-439D-8FA0-833DA8C5A656}" srcOrd="2" destOrd="0" presId="urn:microsoft.com/office/officeart/2008/layout/HorizontalMultiLevelHierarchy"/>
    <dgm:cxn modelId="{A65F694E-F6C4-4DD6-8925-2536757717FD}" type="presParOf" srcId="{3FD1478F-3E12-439D-8FA0-833DA8C5A656}" destId="{864D521C-883B-4623-8933-FEE818CFE317}" srcOrd="0" destOrd="0" presId="urn:microsoft.com/office/officeart/2008/layout/HorizontalMultiLevelHierarchy"/>
    <dgm:cxn modelId="{EB9F34ED-AC23-4260-9F0E-24C262639393}" type="presParOf" srcId="{72285D92-F156-499F-B16F-FF09CE6EDE06}" destId="{4611B43F-719C-4F96-A37D-2FE8093D259A}" srcOrd="3" destOrd="0" presId="urn:microsoft.com/office/officeart/2008/layout/HorizontalMultiLevelHierarchy"/>
    <dgm:cxn modelId="{924FC2CB-3FE3-4972-A275-EF02C4B44394}" type="presParOf" srcId="{4611B43F-719C-4F96-A37D-2FE8093D259A}" destId="{470BBE33-F3E8-4AE9-A66B-259EAF689505}" srcOrd="0" destOrd="0" presId="urn:microsoft.com/office/officeart/2008/layout/HorizontalMultiLevelHierarchy"/>
    <dgm:cxn modelId="{4D2F9CE5-634C-4796-B7E8-AF0E595DB48A}" type="presParOf" srcId="{4611B43F-719C-4F96-A37D-2FE8093D259A}" destId="{1D6ECDCE-222B-4F5D-942E-CB29D54E086E}" srcOrd="1" destOrd="0" presId="urn:microsoft.com/office/officeart/2008/layout/HorizontalMultiLevelHierarchy"/>
    <dgm:cxn modelId="{E2A884AE-B2B6-4F56-AC74-6D723C3E162E}" type="presParOf" srcId="{72285D92-F156-499F-B16F-FF09CE6EDE06}" destId="{EA46324B-6088-4C13-9F5D-0F9C792A9354}" srcOrd="4" destOrd="0" presId="urn:microsoft.com/office/officeart/2008/layout/HorizontalMultiLevelHierarchy"/>
    <dgm:cxn modelId="{2E754598-C5AF-4BC5-87A7-5F408160E2B9}" type="presParOf" srcId="{EA46324B-6088-4C13-9F5D-0F9C792A9354}" destId="{9F974A98-1F12-4493-B07A-C8EF7B571D5C}" srcOrd="0" destOrd="0" presId="urn:microsoft.com/office/officeart/2008/layout/HorizontalMultiLevelHierarchy"/>
    <dgm:cxn modelId="{7A2380B0-E15C-4E71-AEC2-D59DC8AB4030}" type="presParOf" srcId="{72285D92-F156-499F-B16F-FF09CE6EDE06}" destId="{FB31FD0B-1881-4273-8508-B34220EE07B5}" srcOrd="5" destOrd="0" presId="urn:microsoft.com/office/officeart/2008/layout/HorizontalMultiLevelHierarchy"/>
    <dgm:cxn modelId="{1901790F-7FCA-4087-93D6-2BC6B7861C48}" type="presParOf" srcId="{FB31FD0B-1881-4273-8508-B34220EE07B5}" destId="{60F70973-7416-468F-A0DB-1DAAC81AF862}" srcOrd="0" destOrd="0" presId="urn:microsoft.com/office/officeart/2008/layout/HorizontalMultiLevelHierarchy"/>
    <dgm:cxn modelId="{8BC94514-EA0B-44F2-8E77-51F3288B24F5}" type="presParOf" srcId="{FB31FD0B-1881-4273-8508-B34220EE07B5}" destId="{83E01A12-76BD-4E8D-8F29-890C828F160B}" srcOrd="1" destOrd="0" presId="urn:microsoft.com/office/officeart/2008/layout/HorizontalMultiLevelHierarchy"/>
    <dgm:cxn modelId="{34302374-19FC-43EB-ACD6-DF9BF56600DF}" type="presParOf" srcId="{72285D92-F156-499F-B16F-FF09CE6EDE06}" destId="{540C2BE6-68AA-4D31-8D21-C43CFA25D214}" srcOrd="6" destOrd="0" presId="urn:microsoft.com/office/officeart/2008/layout/HorizontalMultiLevelHierarchy"/>
    <dgm:cxn modelId="{F7BD50C8-7307-4CFD-B59C-5C4125C143A6}" type="presParOf" srcId="{540C2BE6-68AA-4D31-8D21-C43CFA25D214}" destId="{CA2EA125-38BB-4B64-A614-1A63695AE1F0}" srcOrd="0" destOrd="0" presId="urn:microsoft.com/office/officeart/2008/layout/HorizontalMultiLevelHierarchy"/>
    <dgm:cxn modelId="{0FE4AF82-A7D3-4944-B0C0-A46560CF3056}" type="presParOf" srcId="{72285D92-F156-499F-B16F-FF09CE6EDE06}" destId="{D468D472-EC19-4F5A-AE6E-26A243D7CC4F}" srcOrd="7" destOrd="0" presId="urn:microsoft.com/office/officeart/2008/layout/HorizontalMultiLevelHierarchy"/>
    <dgm:cxn modelId="{7FC0B471-18FD-4B06-B88E-A085C043F50D}" type="presParOf" srcId="{D468D472-EC19-4F5A-AE6E-26A243D7CC4F}" destId="{76B923B2-9909-43F0-9954-061D355840A4}" srcOrd="0" destOrd="0" presId="urn:microsoft.com/office/officeart/2008/layout/HorizontalMultiLevelHierarchy"/>
    <dgm:cxn modelId="{3B066B58-D04A-4B20-8051-5FB945103512}" type="presParOf" srcId="{D468D472-EC19-4F5A-AE6E-26A243D7CC4F}" destId="{F3EFE468-FE12-46EC-80CE-EC3265314749}" srcOrd="1" destOrd="0" presId="urn:microsoft.com/office/officeart/2008/layout/HorizontalMultiLevelHierarchy"/>
    <dgm:cxn modelId="{3C60A65B-3BF1-4184-B40D-74E702445C6B}" type="presParOf" srcId="{72285D92-F156-499F-B16F-FF09CE6EDE06}" destId="{02DC61FE-1E5A-42EC-8D8E-CDC5F4A64D32}" srcOrd="8" destOrd="0" presId="urn:microsoft.com/office/officeart/2008/layout/HorizontalMultiLevelHierarchy"/>
    <dgm:cxn modelId="{75F134E6-0FCF-4EB1-92AD-7B28A5AD3E4F}" type="presParOf" srcId="{02DC61FE-1E5A-42EC-8D8E-CDC5F4A64D32}" destId="{688144BC-17C1-4FB8-89B1-131E33EAD726}" srcOrd="0" destOrd="0" presId="urn:microsoft.com/office/officeart/2008/layout/HorizontalMultiLevelHierarchy"/>
    <dgm:cxn modelId="{634C5C9B-2F33-4E3E-8FC0-8A8279E57FE9}" type="presParOf" srcId="{72285D92-F156-499F-B16F-FF09CE6EDE06}" destId="{CA7AC5EF-B80F-4EF2-94B8-79968E70626C}" srcOrd="9" destOrd="0" presId="urn:microsoft.com/office/officeart/2008/layout/HorizontalMultiLevelHierarchy"/>
    <dgm:cxn modelId="{61A214FB-29CF-41EF-9CA0-E8190D18188F}" type="presParOf" srcId="{CA7AC5EF-B80F-4EF2-94B8-79968E70626C}" destId="{4E9CFA53-D78F-4DC1-8CC6-635EC3EC6065}" srcOrd="0" destOrd="0" presId="urn:microsoft.com/office/officeart/2008/layout/HorizontalMultiLevelHierarchy"/>
    <dgm:cxn modelId="{3E7A7093-26BF-4801-B6A8-955E2457B06F}" type="presParOf" srcId="{CA7AC5EF-B80F-4EF2-94B8-79968E70626C}" destId="{A6309846-BE6E-4E2D-BF93-35DF1A7F97A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F10737-2329-4634-8957-B1ED5E49403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A40B78-F82C-4B9F-B8A6-FB185B293082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ব্যবহারের</a:t>
          </a:r>
          <a:r>
            <a: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অসুবিধা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E5329511-1243-424D-B24F-818A43680CC7}" type="parTrans" cxnId="{B8BAB81D-973F-492F-8386-E41287A42FEC}">
      <dgm:prSet/>
      <dgm:spPr/>
      <dgm:t>
        <a:bodyPr/>
        <a:lstStyle/>
        <a:p>
          <a:endParaRPr lang="en-US"/>
        </a:p>
      </dgm:t>
    </dgm:pt>
    <dgm:pt modelId="{FCCF04A2-CD6A-40E7-B419-2BEBFA5086BD}" type="sibTrans" cxnId="{B8BAB81D-973F-492F-8386-E41287A42FEC}">
      <dgm:prSet/>
      <dgm:spPr/>
      <dgm:t>
        <a:bodyPr/>
        <a:lstStyle/>
        <a:p>
          <a:endParaRPr lang="en-US"/>
        </a:p>
      </dgm:t>
    </dgm:pt>
    <dgm:pt modelId="{1EFDC676-06A6-4EC5-85A3-BF8BEAF34493}">
      <dgm:prSet phldrT="[Text]" custT="1"/>
      <dgm:spPr/>
      <dgm:t>
        <a:bodyPr/>
        <a:lstStyle/>
        <a:p>
          <a:r>
            <a:rPr lang="as-IN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 বাস্তবায়ন ব্যয়বহুল এবং প্রশিক্ষণপ্রাপ্ত ও দক্ষ জনসম্পদ দরকার।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91AFA0FA-4BA2-4A1D-B302-6B381A136901}" type="parTrans" cxnId="{D79D699F-CE87-4F08-92B6-3D9891C8646A}">
      <dgm:prSet/>
      <dgm:spPr/>
      <dgm:t>
        <a:bodyPr/>
        <a:lstStyle/>
        <a:p>
          <a:endParaRPr lang="en-US"/>
        </a:p>
      </dgm:t>
    </dgm:pt>
    <dgm:pt modelId="{0F9A759B-2570-48E2-B4B7-F442C6BD4CB0}" type="sibTrans" cxnId="{D79D699F-CE87-4F08-92B6-3D9891C8646A}">
      <dgm:prSet/>
      <dgm:spPr/>
      <dgm:t>
        <a:bodyPr/>
        <a:lstStyle/>
        <a:p>
          <a:endParaRPr lang="en-US"/>
        </a:p>
      </dgm:t>
    </dgm:pt>
    <dgm:pt modelId="{F31B8E4F-FB18-40E0-BA7D-AB282DDCB41D}">
      <dgm:prSet phldrT="[Text]" custT="1"/>
      <dgm:spPr/>
      <dgm:t>
        <a:bodyPr/>
        <a:lstStyle/>
        <a:p>
          <a:r>
            <a:rPr lang="as-IN" sz="1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ডেটাবেজের নিরাপত্তা না থাকলে ডেটা হ্যাকিংসহ সংশ্লিষ্ট প্রতিষ্ঠানের আর্থিক ক্ষতি ও সুনাম নষ্ট হয়।</a:t>
          </a:r>
          <a:endParaRPr lang="en-US" sz="1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24A30CC-FC72-4431-9120-C9CB51C97A68}" type="parTrans" cxnId="{95BDEE5C-BEBD-4C88-983F-EF1A90CD4E17}">
      <dgm:prSet/>
      <dgm:spPr/>
      <dgm:t>
        <a:bodyPr/>
        <a:lstStyle/>
        <a:p>
          <a:endParaRPr lang="en-US"/>
        </a:p>
      </dgm:t>
    </dgm:pt>
    <dgm:pt modelId="{425407F7-1AAF-4E2C-B6A7-485AF5F979C8}" type="sibTrans" cxnId="{95BDEE5C-BEBD-4C88-983F-EF1A90CD4E17}">
      <dgm:prSet/>
      <dgm:spPr/>
      <dgm:t>
        <a:bodyPr/>
        <a:lstStyle/>
        <a:p>
          <a:endParaRPr lang="en-US"/>
        </a:p>
      </dgm:t>
    </dgm:pt>
    <dgm:pt modelId="{C468F623-8A15-45C8-996D-F83E8CF2C86C}">
      <dgm:prSet phldrT="[Text]" custT="1"/>
      <dgm:spPr/>
      <dgm:t>
        <a:bodyPr/>
        <a:lstStyle/>
        <a:p>
          <a:r>
            <a:rPr lang="as-IN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ভুল ডেটার কারণে ডেটাবেজ অকার্যকর/প্রভাবিত হতে পারে।কমায়।</a:t>
          </a:r>
          <a:endParaRPr lang="en-US" sz="2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41DD73F1-0EAE-47D6-8EC4-670154E383B0}" type="parTrans" cxnId="{0D09B48A-B8CE-4F0A-BB5B-562FE7C8603B}">
      <dgm:prSet/>
      <dgm:spPr/>
      <dgm:t>
        <a:bodyPr/>
        <a:lstStyle/>
        <a:p>
          <a:endParaRPr lang="en-US"/>
        </a:p>
      </dgm:t>
    </dgm:pt>
    <dgm:pt modelId="{C819A737-F01B-4C6B-AFEB-4487218BC5EC}" type="sibTrans" cxnId="{0D09B48A-B8CE-4F0A-BB5B-562FE7C8603B}">
      <dgm:prSet/>
      <dgm:spPr/>
      <dgm:t>
        <a:bodyPr/>
        <a:lstStyle/>
        <a:p>
          <a:endParaRPr lang="en-US"/>
        </a:p>
      </dgm:t>
    </dgm:pt>
    <dgm:pt modelId="{1245B4BF-6EC4-4194-BC07-8DD436F979B1}" type="pres">
      <dgm:prSet presAssocID="{F0F10737-2329-4634-8957-B1ED5E49403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057448D-5E64-4FAD-A92E-96D3749AAC5C}" type="pres">
      <dgm:prSet presAssocID="{7CA40B78-F82C-4B9F-B8A6-FB185B293082}" presName="root1" presStyleCnt="0"/>
      <dgm:spPr/>
    </dgm:pt>
    <dgm:pt modelId="{E6F065C9-A034-4E80-ACF0-E558C11F8C9F}" type="pres">
      <dgm:prSet presAssocID="{7CA40B78-F82C-4B9F-B8A6-FB185B29308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285D92-F156-499F-B16F-FF09CE6EDE06}" type="pres">
      <dgm:prSet presAssocID="{7CA40B78-F82C-4B9F-B8A6-FB185B293082}" presName="level2hierChild" presStyleCnt="0"/>
      <dgm:spPr/>
    </dgm:pt>
    <dgm:pt modelId="{EFDCD3EA-FC91-4049-AB75-24CE6571EA4B}" type="pres">
      <dgm:prSet presAssocID="{91AFA0FA-4BA2-4A1D-B302-6B381A136901}" presName="conn2-1" presStyleLbl="parChTrans1D2" presStyleIdx="0" presStyleCnt="3"/>
      <dgm:spPr/>
    </dgm:pt>
    <dgm:pt modelId="{409EE549-406E-4430-B94F-71E7734DF46A}" type="pres">
      <dgm:prSet presAssocID="{91AFA0FA-4BA2-4A1D-B302-6B381A136901}" presName="connTx" presStyleLbl="parChTrans1D2" presStyleIdx="0" presStyleCnt="3"/>
      <dgm:spPr/>
    </dgm:pt>
    <dgm:pt modelId="{843E7704-BB2B-464F-87A0-3D8A4057EF9B}" type="pres">
      <dgm:prSet presAssocID="{1EFDC676-06A6-4EC5-85A3-BF8BEAF34493}" presName="root2" presStyleCnt="0"/>
      <dgm:spPr/>
    </dgm:pt>
    <dgm:pt modelId="{6225B2AD-81E3-4DFE-A5FE-EBA79B3AB5D8}" type="pres">
      <dgm:prSet presAssocID="{1EFDC676-06A6-4EC5-85A3-BF8BEAF34493}" presName="LevelTwoTextNode" presStyleLbl="node2" presStyleIdx="0" presStyleCnt="3" custScaleX="213157" custScaleY="1029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C49914-C1E4-45DB-A15D-1D074A12B199}" type="pres">
      <dgm:prSet presAssocID="{1EFDC676-06A6-4EC5-85A3-BF8BEAF34493}" presName="level3hierChild" presStyleCnt="0"/>
      <dgm:spPr/>
    </dgm:pt>
    <dgm:pt modelId="{3FD1478F-3E12-439D-8FA0-833DA8C5A656}" type="pres">
      <dgm:prSet presAssocID="{F24A30CC-FC72-4431-9120-C9CB51C97A68}" presName="conn2-1" presStyleLbl="parChTrans1D2" presStyleIdx="1" presStyleCnt="3"/>
      <dgm:spPr/>
    </dgm:pt>
    <dgm:pt modelId="{864D521C-883B-4623-8933-FEE818CFE317}" type="pres">
      <dgm:prSet presAssocID="{F24A30CC-FC72-4431-9120-C9CB51C97A68}" presName="connTx" presStyleLbl="parChTrans1D2" presStyleIdx="1" presStyleCnt="3"/>
      <dgm:spPr/>
    </dgm:pt>
    <dgm:pt modelId="{4611B43F-719C-4F96-A37D-2FE8093D259A}" type="pres">
      <dgm:prSet presAssocID="{F31B8E4F-FB18-40E0-BA7D-AB282DDCB41D}" presName="root2" presStyleCnt="0"/>
      <dgm:spPr/>
    </dgm:pt>
    <dgm:pt modelId="{470BBE33-F3E8-4AE9-A66B-259EAF689505}" type="pres">
      <dgm:prSet presAssocID="{F31B8E4F-FB18-40E0-BA7D-AB282DDCB41D}" presName="LevelTwoTextNode" presStyleLbl="node2" presStyleIdx="1" presStyleCnt="3" custScaleX="213285" custScaleY="827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6ECDCE-222B-4F5D-942E-CB29D54E086E}" type="pres">
      <dgm:prSet presAssocID="{F31B8E4F-FB18-40E0-BA7D-AB282DDCB41D}" presName="level3hierChild" presStyleCnt="0"/>
      <dgm:spPr/>
    </dgm:pt>
    <dgm:pt modelId="{EA46324B-6088-4C13-9F5D-0F9C792A9354}" type="pres">
      <dgm:prSet presAssocID="{41DD73F1-0EAE-47D6-8EC4-670154E383B0}" presName="conn2-1" presStyleLbl="parChTrans1D2" presStyleIdx="2" presStyleCnt="3"/>
      <dgm:spPr/>
    </dgm:pt>
    <dgm:pt modelId="{9F974A98-1F12-4493-B07A-C8EF7B571D5C}" type="pres">
      <dgm:prSet presAssocID="{41DD73F1-0EAE-47D6-8EC4-670154E383B0}" presName="connTx" presStyleLbl="parChTrans1D2" presStyleIdx="2" presStyleCnt="3"/>
      <dgm:spPr/>
    </dgm:pt>
    <dgm:pt modelId="{FB31FD0B-1881-4273-8508-B34220EE07B5}" type="pres">
      <dgm:prSet presAssocID="{C468F623-8A15-45C8-996D-F83E8CF2C86C}" presName="root2" presStyleCnt="0"/>
      <dgm:spPr/>
    </dgm:pt>
    <dgm:pt modelId="{60F70973-7416-468F-A0DB-1DAAC81AF862}" type="pres">
      <dgm:prSet presAssocID="{C468F623-8A15-45C8-996D-F83E8CF2C86C}" presName="LevelTwoTextNode" presStyleLbl="node2" presStyleIdx="2" presStyleCnt="3" custScaleX="2131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E01A12-76BD-4E8D-8F29-890C828F160B}" type="pres">
      <dgm:prSet presAssocID="{C468F623-8A15-45C8-996D-F83E8CF2C86C}" presName="level3hierChild" presStyleCnt="0"/>
      <dgm:spPr/>
    </dgm:pt>
  </dgm:ptLst>
  <dgm:cxnLst>
    <dgm:cxn modelId="{B8BAB81D-973F-492F-8386-E41287A42FEC}" srcId="{F0F10737-2329-4634-8957-B1ED5E49403C}" destId="{7CA40B78-F82C-4B9F-B8A6-FB185B293082}" srcOrd="0" destOrd="0" parTransId="{E5329511-1243-424D-B24F-818A43680CC7}" sibTransId="{FCCF04A2-CD6A-40E7-B419-2BEBFA5086BD}"/>
    <dgm:cxn modelId="{ABB855DF-F55A-45EF-90EF-372DFFB834AD}" type="presOf" srcId="{1EFDC676-06A6-4EC5-85A3-BF8BEAF34493}" destId="{6225B2AD-81E3-4DFE-A5FE-EBA79B3AB5D8}" srcOrd="0" destOrd="0" presId="urn:microsoft.com/office/officeart/2008/layout/HorizontalMultiLevelHierarchy"/>
    <dgm:cxn modelId="{D79D699F-CE87-4F08-92B6-3D9891C8646A}" srcId="{7CA40B78-F82C-4B9F-B8A6-FB185B293082}" destId="{1EFDC676-06A6-4EC5-85A3-BF8BEAF34493}" srcOrd="0" destOrd="0" parTransId="{91AFA0FA-4BA2-4A1D-B302-6B381A136901}" sibTransId="{0F9A759B-2570-48E2-B4B7-F442C6BD4CB0}"/>
    <dgm:cxn modelId="{8B0F2C14-D459-420B-BA19-1C8FE56D3376}" type="presOf" srcId="{41DD73F1-0EAE-47D6-8EC4-670154E383B0}" destId="{9F974A98-1F12-4493-B07A-C8EF7B571D5C}" srcOrd="1" destOrd="0" presId="urn:microsoft.com/office/officeart/2008/layout/HorizontalMultiLevelHierarchy"/>
    <dgm:cxn modelId="{95BDEE5C-BEBD-4C88-983F-EF1A90CD4E17}" srcId="{7CA40B78-F82C-4B9F-B8A6-FB185B293082}" destId="{F31B8E4F-FB18-40E0-BA7D-AB282DDCB41D}" srcOrd="1" destOrd="0" parTransId="{F24A30CC-FC72-4431-9120-C9CB51C97A68}" sibTransId="{425407F7-1AAF-4E2C-B6A7-485AF5F979C8}"/>
    <dgm:cxn modelId="{A36C93BA-3180-4B0F-BB21-63F95D35CBBB}" type="presOf" srcId="{41DD73F1-0EAE-47D6-8EC4-670154E383B0}" destId="{EA46324B-6088-4C13-9F5D-0F9C792A9354}" srcOrd="0" destOrd="0" presId="urn:microsoft.com/office/officeart/2008/layout/HorizontalMultiLevelHierarchy"/>
    <dgm:cxn modelId="{B456E1AF-BC16-4800-9AB8-5725C4DDC88F}" type="presOf" srcId="{91AFA0FA-4BA2-4A1D-B302-6B381A136901}" destId="{409EE549-406E-4430-B94F-71E7734DF46A}" srcOrd="1" destOrd="0" presId="urn:microsoft.com/office/officeart/2008/layout/HorizontalMultiLevelHierarchy"/>
    <dgm:cxn modelId="{BA672F77-AA9A-435A-9028-A79C030A30AD}" type="presOf" srcId="{F24A30CC-FC72-4431-9120-C9CB51C97A68}" destId="{3FD1478F-3E12-439D-8FA0-833DA8C5A656}" srcOrd="0" destOrd="0" presId="urn:microsoft.com/office/officeart/2008/layout/HorizontalMultiLevelHierarchy"/>
    <dgm:cxn modelId="{6B1A6466-E3A0-4E4C-917D-17A07DFBB2F6}" type="presOf" srcId="{F31B8E4F-FB18-40E0-BA7D-AB282DDCB41D}" destId="{470BBE33-F3E8-4AE9-A66B-259EAF689505}" srcOrd="0" destOrd="0" presId="urn:microsoft.com/office/officeart/2008/layout/HorizontalMultiLevelHierarchy"/>
    <dgm:cxn modelId="{CCC64A3A-55B7-4DBE-9684-DA5C283F448F}" type="presOf" srcId="{F24A30CC-FC72-4431-9120-C9CB51C97A68}" destId="{864D521C-883B-4623-8933-FEE818CFE317}" srcOrd="1" destOrd="0" presId="urn:microsoft.com/office/officeart/2008/layout/HorizontalMultiLevelHierarchy"/>
    <dgm:cxn modelId="{A2FE45C6-1088-40A0-8B48-9DC57F74AD10}" type="presOf" srcId="{7CA40B78-F82C-4B9F-B8A6-FB185B293082}" destId="{E6F065C9-A034-4E80-ACF0-E558C11F8C9F}" srcOrd="0" destOrd="0" presId="urn:microsoft.com/office/officeart/2008/layout/HorizontalMultiLevelHierarchy"/>
    <dgm:cxn modelId="{4676726B-BE65-4BBD-AA15-BEC5580D0D26}" type="presOf" srcId="{C468F623-8A15-45C8-996D-F83E8CF2C86C}" destId="{60F70973-7416-468F-A0DB-1DAAC81AF862}" srcOrd="0" destOrd="0" presId="urn:microsoft.com/office/officeart/2008/layout/HorizontalMultiLevelHierarchy"/>
    <dgm:cxn modelId="{563FC032-0B35-4291-BE50-A47058B31854}" type="presOf" srcId="{F0F10737-2329-4634-8957-B1ED5E49403C}" destId="{1245B4BF-6EC4-4194-BC07-8DD436F979B1}" srcOrd="0" destOrd="0" presId="urn:microsoft.com/office/officeart/2008/layout/HorizontalMultiLevelHierarchy"/>
    <dgm:cxn modelId="{F83F3645-ED4B-476D-BCB0-831427B336FE}" type="presOf" srcId="{91AFA0FA-4BA2-4A1D-B302-6B381A136901}" destId="{EFDCD3EA-FC91-4049-AB75-24CE6571EA4B}" srcOrd="0" destOrd="0" presId="urn:microsoft.com/office/officeart/2008/layout/HorizontalMultiLevelHierarchy"/>
    <dgm:cxn modelId="{0D09B48A-B8CE-4F0A-BB5B-562FE7C8603B}" srcId="{7CA40B78-F82C-4B9F-B8A6-FB185B293082}" destId="{C468F623-8A15-45C8-996D-F83E8CF2C86C}" srcOrd="2" destOrd="0" parTransId="{41DD73F1-0EAE-47D6-8EC4-670154E383B0}" sibTransId="{C819A737-F01B-4C6B-AFEB-4487218BC5EC}"/>
    <dgm:cxn modelId="{1366ACBF-5933-40C2-9889-A00FFCC209EC}" type="presParOf" srcId="{1245B4BF-6EC4-4194-BC07-8DD436F979B1}" destId="{1057448D-5E64-4FAD-A92E-96D3749AAC5C}" srcOrd="0" destOrd="0" presId="urn:microsoft.com/office/officeart/2008/layout/HorizontalMultiLevelHierarchy"/>
    <dgm:cxn modelId="{1384F3B0-6C3F-462E-8A86-F665D8B2F58C}" type="presParOf" srcId="{1057448D-5E64-4FAD-A92E-96D3749AAC5C}" destId="{E6F065C9-A034-4E80-ACF0-E558C11F8C9F}" srcOrd="0" destOrd="0" presId="urn:microsoft.com/office/officeart/2008/layout/HorizontalMultiLevelHierarchy"/>
    <dgm:cxn modelId="{FBA732DF-D144-409E-8212-A3D86D589A00}" type="presParOf" srcId="{1057448D-5E64-4FAD-A92E-96D3749AAC5C}" destId="{72285D92-F156-499F-B16F-FF09CE6EDE06}" srcOrd="1" destOrd="0" presId="urn:microsoft.com/office/officeart/2008/layout/HorizontalMultiLevelHierarchy"/>
    <dgm:cxn modelId="{3AF80BC8-EE79-46FF-9449-EE9E7E7C2CF5}" type="presParOf" srcId="{72285D92-F156-499F-B16F-FF09CE6EDE06}" destId="{EFDCD3EA-FC91-4049-AB75-24CE6571EA4B}" srcOrd="0" destOrd="0" presId="urn:microsoft.com/office/officeart/2008/layout/HorizontalMultiLevelHierarchy"/>
    <dgm:cxn modelId="{CD97AEEC-50AB-4763-9C80-F12DD970335C}" type="presParOf" srcId="{EFDCD3EA-FC91-4049-AB75-24CE6571EA4B}" destId="{409EE549-406E-4430-B94F-71E7734DF46A}" srcOrd="0" destOrd="0" presId="urn:microsoft.com/office/officeart/2008/layout/HorizontalMultiLevelHierarchy"/>
    <dgm:cxn modelId="{382B6C3D-59D2-465D-BAE2-7FDE5560D567}" type="presParOf" srcId="{72285D92-F156-499F-B16F-FF09CE6EDE06}" destId="{843E7704-BB2B-464F-87A0-3D8A4057EF9B}" srcOrd="1" destOrd="0" presId="urn:microsoft.com/office/officeart/2008/layout/HorizontalMultiLevelHierarchy"/>
    <dgm:cxn modelId="{99ED2D22-733C-437E-AD0B-81051C8FE766}" type="presParOf" srcId="{843E7704-BB2B-464F-87A0-3D8A4057EF9B}" destId="{6225B2AD-81E3-4DFE-A5FE-EBA79B3AB5D8}" srcOrd="0" destOrd="0" presId="urn:microsoft.com/office/officeart/2008/layout/HorizontalMultiLevelHierarchy"/>
    <dgm:cxn modelId="{F355EF80-CF41-4602-BF33-F8DDCAF6699B}" type="presParOf" srcId="{843E7704-BB2B-464F-87A0-3D8A4057EF9B}" destId="{B5C49914-C1E4-45DB-A15D-1D074A12B199}" srcOrd="1" destOrd="0" presId="urn:microsoft.com/office/officeart/2008/layout/HorizontalMultiLevelHierarchy"/>
    <dgm:cxn modelId="{1E7F4A17-633B-4AAC-A0DB-7521FAFCE72A}" type="presParOf" srcId="{72285D92-F156-499F-B16F-FF09CE6EDE06}" destId="{3FD1478F-3E12-439D-8FA0-833DA8C5A656}" srcOrd="2" destOrd="0" presId="urn:microsoft.com/office/officeart/2008/layout/HorizontalMultiLevelHierarchy"/>
    <dgm:cxn modelId="{DACDE84A-4DDB-4014-8D06-4A3DEFBB5D94}" type="presParOf" srcId="{3FD1478F-3E12-439D-8FA0-833DA8C5A656}" destId="{864D521C-883B-4623-8933-FEE818CFE317}" srcOrd="0" destOrd="0" presId="urn:microsoft.com/office/officeart/2008/layout/HorizontalMultiLevelHierarchy"/>
    <dgm:cxn modelId="{34919A94-F57F-4DD7-BA76-C40E16D1D1AD}" type="presParOf" srcId="{72285D92-F156-499F-B16F-FF09CE6EDE06}" destId="{4611B43F-719C-4F96-A37D-2FE8093D259A}" srcOrd="3" destOrd="0" presId="urn:microsoft.com/office/officeart/2008/layout/HorizontalMultiLevelHierarchy"/>
    <dgm:cxn modelId="{C5DCE112-50FB-414F-A1E2-EC6999163AF2}" type="presParOf" srcId="{4611B43F-719C-4F96-A37D-2FE8093D259A}" destId="{470BBE33-F3E8-4AE9-A66B-259EAF689505}" srcOrd="0" destOrd="0" presId="urn:microsoft.com/office/officeart/2008/layout/HorizontalMultiLevelHierarchy"/>
    <dgm:cxn modelId="{0452D9C3-7C55-418C-9E90-7A5E15C2B449}" type="presParOf" srcId="{4611B43F-719C-4F96-A37D-2FE8093D259A}" destId="{1D6ECDCE-222B-4F5D-942E-CB29D54E086E}" srcOrd="1" destOrd="0" presId="urn:microsoft.com/office/officeart/2008/layout/HorizontalMultiLevelHierarchy"/>
    <dgm:cxn modelId="{3B145DBF-C28E-4E81-9C25-7A83939D874D}" type="presParOf" srcId="{72285D92-F156-499F-B16F-FF09CE6EDE06}" destId="{EA46324B-6088-4C13-9F5D-0F9C792A9354}" srcOrd="4" destOrd="0" presId="urn:microsoft.com/office/officeart/2008/layout/HorizontalMultiLevelHierarchy"/>
    <dgm:cxn modelId="{A9E82CDD-F2C0-4EDF-8A0F-E57D1FA7BD1B}" type="presParOf" srcId="{EA46324B-6088-4C13-9F5D-0F9C792A9354}" destId="{9F974A98-1F12-4493-B07A-C8EF7B571D5C}" srcOrd="0" destOrd="0" presId="urn:microsoft.com/office/officeart/2008/layout/HorizontalMultiLevelHierarchy"/>
    <dgm:cxn modelId="{87E214EA-66AB-48E8-A83A-0B70A2F6880E}" type="presParOf" srcId="{72285D92-F156-499F-B16F-FF09CE6EDE06}" destId="{FB31FD0B-1881-4273-8508-B34220EE07B5}" srcOrd="5" destOrd="0" presId="urn:microsoft.com/office/officeart/2008/layout/HorizontalMultiLevelHierarchy"/>
    <dgm:cxn modelId="{9A95D291-14AE-40BB-A21E-93A5E98F1255}" type="presParOf" srcId="{FB31FD0B-1881-4273-8508-B34220EE07B5}" destId="{60F70973-7416-468F-A0DB-1DAAC81AF862}" srcOrd="0" destOrd="0" presId="urn:microsoft.com/office/officeart/2008/layout/HorizontalMultiLevelHierarchy"/>
    <dgm:cxn modelId="{101B0046-807C-45D6-8C3E-B469FB9369E6}" type="presParOf" srcId="{FB31FD0B-1881-4273-8508-B34220EE07B5}" destId="{83E01A12-76BD-4E8D-8F29-890C828F160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1FC20-848A-4033-8E7F-1D9E3E038253}">
      <dsp:nvSpPr>
        <dsp:cNvPr id="0" name=""/>
        <dsp:cNvSpPr/>
      </dsp:nvSpPr>
      <dsp:spPr>
        <a:xfrm>
          <a:off x="4692022" y="633256"/>
          <a:ext cx="2786452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2786452" y="169621"/>
              </a:lnTo>
              <a:lnTo>
                <a:pt x="2786452" y="24890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C94C5B-701E-46E8-B19D-9603673A6F78}">
      <dsp:nvSpPr>
        <dsp:cNvPr id="0" name=""/>
        <dsp:cNvSpPr/>
      </dsp:nvSpPr>
      <dsp:spPr>
        <a:xfrm>
          <a:off x="4692022" y="633256"/>
          <a:ext cx="974283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974283" y="169621"/>
              </a:lnTo>
              <a:lnTo>
                <a:pt x="974283" y="24890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4F8016-E4F2-4C70-8557-8840AD9E2F57}">
      <dsp:nvSpPr>
        <dsp:cNvPr id="0" name=""/>
        <dsp:cNvSpPr/>
      </dsp:nvSpPr>
      <dsp:spPr>
        <a:xfrm>
          <a:off x="3950957" y="633256"/>
          <a:ext cx="741064" cy="248905"/>
        </a:xfrm>
        <a:custGeom>
          <a:avLst/>
          <a:gdLst/>
          <a:ahLst/>
          <a:cxnLst/>
          <a:rect l="0" t="0" r="0" b="0"/>
          <a:pathLst>
            <a:path>
              <a:moveTo>
                <a:pt x="741064" y="0"/>
              </a:moveTo>
              <a:lnTo>
                <a:pt x="741064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01D9EA-05D7-4193-9774-D27343467BDF}">
      <dsp:nvSpPr>
        <dsp:cNvPr id="0" name=""/>
        <dsp:cNvSpPr/>
      </dsp:nvSpPr>
      <dsp:spPr>
        <a:xfrm>
          <a:off x="3567797" y="2217978"/>
          <a:ext cx="1569031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1569031" y="169621"/>
              </a:lnTo>
              <a:lnTo>
                <a:pt x="1569031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17160-7717-4E72-8B6B-318E12926776}">
      <dsp:nvSpPr>
        <dsp:cNvPr id="0" name=""/>
        <dsp:cNvSpPr/>
      </dsp:nvSpPr>
      <dsp:spPr>
        <a:xfrm>
          <a:off x="4090807" y="3010338"/>
          <a:ext cx="1046020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1046020" y="169621"/>
              </a:lnTo>
              <a:lnTo>
                <a:pt x="104602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62B45A-D63F-43CC-B3B3-DDDD386F529A}">
      <dsp:nvSpPr>
        <dsp:cNvPr id="0" name=""/>
        <dsp:cNvSpPr/>
      </dsp:nvSpPr>
      <dsp:spPr>
        <a:xfrm>
          <a:off x="4090807" y="3802699"/>
          <a:ext cx="3661072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3661072" y="169621"/>
              </a:lnTo>
              <a:lnTo>
                <a:pt x="3661072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2E9BD3-9298-4F65-B1E1-B996BB4EDE19}">
      <dsp:nvSpPr>
        <dsp:cNvPr id="0" name=""/>
        <dsp:cNvSpPr/>
      </dsp:nvSpPr>
      <dsp:spPr>
        <a:xfrm>
          <a:off x="4090807" y="3802699"/>
          <a:ext cx="2615052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2615052" y="169621"/>
              </a:lnTo>
              <a:lnTo>
                <a:pt x="2615052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F192F5-D15B-4C43-B263-E1CCFB8C1F2C}">
      <dsp:nvSpPr>
        <dsp:cNvPr id="0" name=""/>
        <dsp:cNvSpPr/>
      </dsp:nvSpPr>
      <dsp:spPr>
        <a:xfrm>
          <a:off x="4090807" y="3802699"/>
          <a:ext cx="1569031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1569031" y="169621"/>
              </a:lnTo>
              <a:lnTo>
                <a:pt x="1569031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AEDAE9-3B46-4429-B514-93ACEFC7DAB5}">
      <dsp:nvSpPr>
        <dsp:cNvPr id="0" name=""/>
        <dsp:cNvSpPr/>
      </dsp:nvSpPr>
      <dsp:spPr>
        <a:xfrm>
          <a:off x="4090807" y="3802699"/>
          <a:ext cx="523010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523010" y="169621"/>
              </a:lnTo>
              <a:lnTo>
                <a:pt x="52301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5630CD-140A-4662-8832-7CB0E654049A}">
      <dsp:nvSpPr>
        <dsp:cNvPr id="0" name=""/>
        <dsp:cNvSpPr/>
      </dsp:nvSpPr>
      <dsp:spPr>
        <a:xfrm>
          <a:off x="3567797" y="3802699"/>
          <a:ext cx="523010" cy="248905"/>
        </a:xfrm>
        <a:custGeom>
          <a:avLst/>
          <a:gdLst/>
          <a:ahLst/>
          <a:cxnLst/>
          <a:rect l="0" t="0" r="0" b="0"/>
          <a:pathLst>
            <a:path>
              <a:moveTo>
                <a:pt x="523010" y="0"/>
              </a:moveTo>
              <a:lnTo>
                <a:pt x="523010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CE559A-2BD1-43A8-94DD-B36C88DD14B4}">
      <dsp:nvSpPr>
        <dsp:cNvPr id="0" name=""/>
        <dsp:cNvSpPr/>
      </dsp:nvSpPr>
      <dsp:spPr>
        <a:xfrm>
          <a:off x="2521776" y="3802699"/>
          <a:ext cx="1569031" cy="248905"/>
        </a:xfrm>
        <a:custGeom>
          <a:avLst/>
          <a:gdLst/>
          <a:ahLst/>
          <a:cxnLst/>
          <a:rect l="0" t="0" r="0" b="0"/>
          <a:pathLst>
            <a:path>
              <a:moveTo>
                <a:pt x="1569031" y="0"/>
              </a:moveTo>
              <a:lnTo>
                <a:pt x="1569031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5AC8F4-75C3-47B0-B6B7-ECDB1DF277D1}">
      <dsp:nvSpPr>
        <dsp:cNvPr id="0" name=""/>
        <dsp:cNvSpPr/>
      </dsp:nvSpPr>
      <dsp:spPr>
        <a:xfrm>
          <a:off x="1475755" y="3802699"/>
          <a:ext cx="2615052" cy="248905"/>
        </a:xfrm>
        <a:custGeom>
          <a:avLst/>
          <a:gdLst/>
          <a:ahLst/>
          <a:cxnLst/>
          <a:rect l="0" t="0" r="0" b="0"/>
          <a:pathLst>
            <a:path>
              <a:moveTo>
                <a:pt x="2615052" y="0"/>
              </a:moveTo>
              <a:lnTo>
                <a:pt x="2615052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797DFC-AD00-413A-86B2-266A6EA98B8F}">
      <dsp:nvSpPr>
        <dsp:cNvPr id="0" name=""/>
        <dsp:cNvSpPr/>
      </dsp:nvSpPr>
      <dsp:spPr>
        <a:xfrm>
          <a:off x="429734" y="3802699"/>
          <a:ext cx="3661072" cy="248905"/>
        </a:xfrm>
        <a:custGeom>
          <a:avLst/>
          <a:gdLst/>
          <a:ahLst/>
          <a:cxnLst/>
          <a:rect l="0" t="0" r="0" b="0"/>
          <a:pathLst>
            <a:path>
              <a:moveTo>
                <a:pt x="3661072" y="0"/>
              </a:moveTo>
              <a:lnTo>
                <a:pt x="3661072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54A07-E4F0-401E-B8E6-2213B03B1056}">
      <dsp:nvSpPr>
        <dsp:cNvPr id="0" name=""/>
        <dsp:cNvSpPr/>
      </dsp:nvSpPr>
      <dsp:spPr>
        <a:xfrm>
          <a:off x="4045087" y="3010338"/>
          <a:ext cx="91440" cy="2489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4EC49A-A71B-406B-ABB6-7E20DCBC1275}">
      <dsp:nvSpPr>
        <dsp:cNvPr id="0" name=""/>
        <dsp:cNvSpPr/>
      </dsp:nvSpPr>
      <dsp:spPr>
        <a:xfrm>
          <a:off x="3044786" y="3010338"/>
          <a:ext cx="1046020" cy="248905"/>
        </a:xfrm>
        <a:custGeom>
          <a:avLst/>
          <a:gdLst/>
          <a:ahLst/>
          <a:cxnLst/>
          <a:rect l="0" t="0" r="0" b="0"/>
          <a:pathLst>
            <a:path>
              <a:moveTo>
                <a:pt x="1046020" y="0"/>
              </a:moveTo>
              <a:lnTo>
                <a:pt x="1046020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4152CF-F553-4214-8136-10CFA709143A}">
      <dsp:nvSpPr>
        <dsp:cNvPr id="0" name=""/>
        <dsp:cNvSpPr/>
      </dsp:nvSpPr>
      <dsp:spPr>
        <a:xfrm>
          <a:off x="3567797" y="2217978"/>
          <a:ext cx="523010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523010" y="169621"/>
              </a:lnTo>
              <a:lnTo>
                <a:pt x="52301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41A8C5-DAF2-4A13-99B8-D5E2A64757A9}">
      <dsp:nvSpPr>
        <dsp:cNvPr id="0" name=""/>
        <dsp:cNvSpPr/>
      </dsp:nvSpPr>
      <dsp:spPr>
        <a:xfrm>
          <a:off x="3044786" y="2217978"/>
          <a:ext cx="523010" cy="248905"/>
        </a:xfrm>
        <a:custGeom>
          <a:avLst/>
          <a:gdLst/>
          <a:ahLst/>
          <a:cxnLst/>
          <a:rect l="0" t="0" r="0" b="0"/>
          <a:pathLst>
            <a:path>
              <a:moveTo>
                <a:pt x="523010" y="0"/>
              </a:moveTo>
              <a:lnTo>
                <a:pt x="523010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F6F03-F4BD-4F64-8F94-F7FACBD312B3}">
      <dsp:nvSpPr>
        <dsp:cNvPr id="0" name=""/>
        <dsp:cNvSpPr/>
      </dsp:nvSpPr>
      <dsp:spPr>
        <a:xfrm>
          <a:off x="1998765" y="2217978"/>
          <a:ext cx="1569031" cy="248905"/>
        </a:xfrm>
        <a:custGeom>
          <a:avLst/>
          <a:gdLst/>
          <a:ahLst/>
          <a:cxnLst/>
          <a:rect l="0" t="0" r="0" b="0"/>
          <a:pathLst>
            <a:path>
              <a:moveTo>
                <a:pt x="1569031" y="0"/>
              </a:moveTo>
              <a:lnTo>
                <a:pt x="1569031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C6B4B2-31DB-475A-AB0D-2EFD07090445}">
      <dsp:nvSpPr>
        <dsp:cNvPr id="0" name=""/>
        <dsp:cNvSpPr/>
      </dsp:nvSpPr>
      <dsp:spPr>
        <a:xfrm>
          <a:off x="1998765" y="1425617"/>
          <a:ext cx="1569031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1569031" y="169621"/>
              </a:lnTo>
              <a:lnTo>
                <a:pt x="1569031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8EC88F-3A61-4994-99A2-3FA9ED198350}">
      <dsp:nvSpPr>
        <dsp:cNvPr id="0" name=""/>
        <dsp:cNvSpPr/>
      </dsp:nvSpPr>
      <dsp:spPr>
        <a:xfrm>
          <a:off x="1998765" y="1425617"/>
          <a:ext cx="523010" cy="248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621"/>
              </a:lnTo>
              <a:lnTo>
                <a:pt x="523010" y="169621"/>
              </a:lnTo>
              <a:lnTo>
                <a:pt x="52301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CCF620-332E-465B-8768-0B8294F309C0}">
      <dsp:nvSpPr>
        <dsp:cNvPr id="0" name=""/>
        <dsp:cNvSpPr/>
      </dsp:nvSpPr>
      <dsp:spPr>
        <a:xfrm>
          <a:off x="1475755" y="1425617"/>
          <a:ext cx="523010" cy="248905"/>
        </a:xfrm>
        <a:custGeom>
          <a:avLst/>
          <a:gdLst/>
          <a:ahLst/>
          <a:cxnLst/>
          <a:rect l="0" t="0" r="0" b="0"/>
          <a:pathLst>
            <a:path>
              <a:moveTo>
                <a:pt x="523010" y="0"/>
              </a:moveTo>
              <a:lnTo>
                <a:pt x="523010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39267C-1EEF-462F-BB51-3C03DDDC487A}">
      <dsp:nvSpPr>
        <dsp:cNvPr id="0" name=""/>
        <dsp:cNvSpPr/>
      </dsp:nvSpPr>
      <dsp:spPr>
        <a:xfrm>
          <a:off x="429734" y="1425617"/>
          <a:ext cx="1569031" cy="248905"/>
        </a:xfrm>
        <a:custGeom>
          <a:avLst/>
          <a:gdLst/>
          <a:ahLst/>
          <a:cxnLst/>
          <a:rect l="0" t="0" r="0" b="0"/>
          <a:pathLst>
            <a:path>
              <a:moveTo>
                <a:pt x="1569031" y="0"/>
              </a:moveTo>
              <a:lnTo>
                <a:pt x="1569031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5B7FD3-641F-4098-911C-C9052810DB31}">
      <dsp:nvSpPr>
        <dsp:cNvPr id="0" name=""/>
        <dsp:cNvSpPr/>
      </dsp:nvSpPr>
      <dsp:spPr>
        <a:xfrm>
          <a:off x="1998765" y="633256"/>
          <a:ext cx="2693256" cy="248905"/>
        </a:xfrm>
        <a:custGeom>
          <a:avLst/>
          <a:gdLst/>
          <a:ahLst/>
          <a:cxnLst/>
          <a:rect l="0" t="0" r="0" b="0"/>
          <a:pathLst>
            <a:path>
              <a:moveTo>
                <a:pt x="2693256" y="0"/>
              </a:moveTo>
              <a:lnTo>
                <a:pt x="2693256" y="169621"/>
              </a:lnTo>
              <a:lnTo>
                <a:pt x="0" y="169621"/>
              </a:lnTo>
              <a:lnTo>
                <a:pt x="0" y="248905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CD252B-D98C-445E-9BA5-572A56AC05D1}">
      <dsp:nvSpPr>
        <dsp:cNvPr id="0" name=""/>
        <dsp:cNvSpPr/>
      </dsp:nvSpPr>
      <dsp:spPr>
        <a:xfrm>
          <a:off x="2762237" y="89801"/>
          <a:ext cx="3859568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C6F7D2-395B-405E-896D-F54B5017A783}">
      <dsp:nvSpPr>
        <dsp:cNvPr id="0" name=""/>
        <dsp:cNvSpPr/>
      </dsp:nvSpPr>
      <dsp:spPr>
        <a:xfrm>
          <a:off x="2857330" y="180139"/>
          <a:ext cx="3859568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latin typeface="NikoshBAN" pitchFamily="2" charset="0"/>
              <a:cs typeface="NikoshBAN" pitchFamily="2" charset="0"/>
            </a:rPr>
            <a:t>কলেজ</a:t>
          </a:r>
          <a:r>
            <a:rPr lang="en-US" sz="20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kern="1200" dirty="0" err="1" smtClean="0">
              <a:latin typeface="NikoshBAN" pitchFamily="2" charset="0"/>
              <a:cs typeface="NikoshBAN" pitchFamily="2" charset="0"/>
            </a:rPr>
            <a:t>ডেটাবেজ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</dsp:txBody>
      <dsp:txXfrm>
        <a:off x="2873247" y="196056"/>
        <a:ext cx="3827734" cy="511621"/>
      </dsp:txXfrm>
    </dsp:sp>
    <dsp:sp modelId="{57E4D27A-3DC7-4576-AB34-68F609D2D219}">
      <dsp:nvSpPr>
        <dsp:cNvPr id="0" name=""/>
        <dsp:cNvSpPr/>
      </dsp:nvSpPr>
      <dsp:spPr>
        <a:xfrm>
          <a:off x="1022754" y="882162"/>
          <a:ext cx="1952023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B43248-7113-4DF3-AD4D-6092D6D77F97}">
      <dsp:nvSpPr>
        <dsp:cNvPr id="0" name=""/>
        <dsp:cNvSpPr/>
      </dsp:nvSpPr>
      <dsp:spPr>
        <a:xfrm>
          <a:off x="1117847" y="972500"/>
          <a:ext cx="1952023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শিক্ষকের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ব্যক্তিগত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ফাইল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133764" y="988417"/>
        <a:ext cx="1920189" cy="511621"/>
      </dsp:txXfrm>
    </dsp:sp>
    <dsp:sp modelId="{1C0C1F4D-9D6A-4DAC-B521-91D418FB404D}">
      <dsp:nvSpPr>
        <dsp:cNvPr id="0" name=""/>
        <dsp:cNvSpPr/>
      </dsp:nvSpPr>
      <dsp:spPr>
        <a:xfrm>
          <a:off x="1817" y="1674522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DC5A91-7F7D-4FF2-92D1-833E73C7B871}">
      <dsp:nvSpPr>
        <dsp:cNvPr id="0" name=""/>
        <dsp:cNvSpPr/>
      </dsp:nvSpPr>
      <dsp:spPr>
        <a:xfrm>
          <a:off x="96909" y="1764861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হাফিজের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12826" y="1780778"/>
        <a:ext cx="824001" cy="511621"/>
      </dsp:txXfrm>
    </dsp:sp>
    <dsp:sp modelId="{C2AB8874-9C4B-47EF-AB9E-2D129079A5AC}">
      <dsp:nvSpPr>
        <dsp:cNvPr id="0" name=""/>
        <dsp:cNvSpPr/>
      </dsp:nvSpPr>
      <dsp:spPr>
        <a:xfrm>
          <a:off x="1047837" y="1674522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47D54-0002-46D9-8A99-20DFCC04692D}">
      <dsp:nvSpPr>
        <dsp:cNvPr id="0" name=""/>
        <dsp:cNvSpPr/>
      </dsp:nvSpPr>
      <dsp:spPr>
        <a:xfrm>
          <a:off x="1142930" y="1764861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সুমনের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1800" kern="1200" dirty="0"/>
        </a:p>
      </dsp:txBody>
      <dsp:txXfrm>
        <a:off x="1158847" y="1780778"/>
        <a:ext cx="824001" cy="511621"/>
      </dsp:txXfrm>
    </dsp:sp>
    <dsp:sp modelId="{CEFA8A18-DF93-4F6C-A3F1-9F8823DB21D5}">
      <dsp:nvSpPr>
        <dsp:cNvPr id="0" name=""/>
        <dsp:cNvSpPr/>
      </dsp:nvSpPr>
      <dsp:spPr>
        <a:xfrm>
          <a:off x="2093858" y="1674522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5A293-AEB8-4A88-8A7D-191A9323F8B4}">
      <dsp:nvSpPr>
        <dsp:cNvPr id="0" name=""/>
        <dsp:cNvSpPr/>
      </dsp:nvSpPr>
      <dsp:spPr>
        <a:xfrm>
          <a:off x="2188951" y="1764861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পলাশের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1800" kern="1200" dirty="0"/>
        </a:p>
      </dsp:txBody>
      <dsp:txXfrm>
        <a:off x="2204868" y="1780778"/>
        <a:ext cx="824001" cy="511621"/>
      </dsp:txXfrm>
    </dsp:sp>
    <dsp:sp modelId="{9A03259D-0F7E-4F37-9EAB-3368F520066E}">
      <dsp:nvSpPr>
        <dsp:cNvPr id="0" name=""/>
        <dsp:cNvSpPr/>
      </dsp:nvSpPr>
      <dsp:spPr>
        <a:xfrm>
          <a:off x="3139879" y="1674522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8BD4B2-156E-4BCB-864D-BA033E6FEFA4}">
      <dsp:nvSpPr>
        <dsp:cNvPr id="0" name=""/>
        <dsp:cNvSpPr/>
      </dsp:nvSpPr>
      <dsp:spPr>
        <a:xfrm>
          <a:off x="3234972" y="1764861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সুব্রতের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তথ্য</a:t>
          </a:r>
          <a:endParaRPr lang="en-US" sz="1800" kern="1200" dirty="0"/>
        </a:p>
      </dsp:txBody>
      <dsp:txXfrm>
        <a:off x="3250889" y="1780778"/>
        <a:ext cx="824001" cy="511621"/>
      </dsp:txXfrm>
    </dsp:sp>
    <dsp:sp modelId="{6CF4A925-06F9-4E3D-A3D5-1D02E908E065}">
      <dsp:nvSpPr>
        <dsp:cNvPr id="0" name=""/>
        <dsp:cNvSpPr/>
      </dsp:nvSpPr>
      <dsp:spPr>
        <a:xfrm>
          <a:off x="1570848" y="2466883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C548F-1F5B-4BD8-AB13-4DBA531ACDFC}">
      <dsp:nvSpPr>
        <dsp:cNvPr id="0" name=""/>
        <dsp:cNvSpPr/>
      </dsp:nvSpPr>
      <dsp:spPr>
        <a:xfrm>
          <a:off x="1665941" y="2557221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রোল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নং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১০১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681858" y="2573138"/>
        <a:ext cx="824001" cy="511621"/>
      </dsp:txXfrm>
    </dsp:sp>
    <dsp:sp modelId="{78C979C7-C9ED-4241-B48B-181B65D14DFD}">
      <dsp:nvSpPr>
        <dsp:cNvPr id="0" name=""/>
        <dsp:cNvSpPr/>
      </dsp:nvSpPr>
      <dsp:spPr>
        <a:xfrm>
          <a:off x="2616869" y="2466883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31CA4-8D8F-451F-85E8-BAAB08E5E1D3}">
      <dsp:nvSpPr>
        <dsp:cNvPr id="0" name=""/>
        <dsp:cNvSpPr/>
      </dsp:nvSpPr>
      <dsp:spPr>
        <a:xfrm>
          <a:off x="2711961" y="2557221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নাম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2727878" y="2573138"/>
        <a:ext cx="824001" cy="511621"/>
      </dsp:txXfrm>
    </dsp:sp>
    <dsp:sp modelId="{7894CB7D-493D-4C3A-9212-21422E479218}">
      <dsp:nvSpPr>
        <dsp:cNvPr id="0" name=""/>
        <dsp:cNvSpPr/>
      </dsp:nvSpPr>
      <dsp:spPr>
        <a:xfrm>
          <a:off x="3662889" y="2466883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B064E-1C4D-4879-B10F-157DCD556C1B}">
      <dsp:nvSpPr>
        <dsp:cNvPr id="0" name=""/>
        <dsp:cNvSpPr/>
      </dsp:nvSpPr>
      <dsp:spPr>
        <a:xfrm>
          <a:off x="3757982" y="2557221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প্রাপ্ত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নম্বর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৭৫২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3773899" y="2573138"/>
        <a:ext cx="824001" cy="511621"/>
      </dsp:txXfrm>
    </dsp:sp>
    <dsp:sp modelId="{CBD462B4-92A5-4BB0-B716-7624D6BB2F3A}">
      <dsp:nvSpPr>
        <dsp:cNvPr id="0" name=""/>
        <dsp:cNvSpPr/>
      </dsp:nvSpPr>
      <dsp:spPr>
        <a:xfrm>
          <a:off x="2616869" y="3259244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922F50-4DF2-4064-9343-7EA9892928F0}">
      <dsp:nvSpPr>
        <dsp:cNvPr id="0" name=""/>
        <dsp:cNvSpPr/>
      </dsp:nvSpPr>
      <dsp:spPr>
        <a:xfrm>
          <a:off x="2711961" y="3349582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৭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2727878" y="3365499"/>
        <a:ext cx="824001" cy="511621"/>
      </dsp:txXfrm>
    </dsp:sp>
    <dsp:sp modelId="{7FAF44F3-CA95-47D7-A3BA-3F5B114E7096}">
      <dsp:nvSpPr>
        <dsp:cNvPr id="0" name=""/>
        <dsp:cNvSpPr/>
      </dsp:nvSpPr>
      <dsp:spPr>
        <a:xfrm>
          <a:off x="3662889" y="3259244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A67957-37A9-4A94-8C91-E33ED559CCDA}">
      <dsp:nvSpPr>
        <dsp:cNvPr id="0" name=""/>
        <dsp:cNvSpPr/>
      </dsp:nvSpPr>
      <dsp:spPr>
        <a:xfrm>
          <a:off x="3757982" y="3349582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৫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3773899" y="3365499"/>
        <a:ext cx="824001" cy="511621"/>
      </dsp:txXfrm>
    </dsp:sp>
    <dsp:sp modelId="{F356A566-1929-4C2B-A8BA-3B6E1289204A}">
      <dsp:nvSpPr>
        <dsp:cNvPr id="0" name=""/>
        <dsp:cNvSpPr/>
      </dsp:nvSpPr>
      <dsp:spPr>
        <a:xfrm>
          <a:off x="1817" y="4051605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BC231-3463-47F0-A051-5EEC8D2A3D93}">
      <dsp:nvSpPr>
        <dsp:cNvPr id="0" name=""/>
        <dsp:cNvSpPr/>
      </dsp:nvSpPr>
      <dsp:spPr>
        <a:xfrm>
          <a:off x="96909" y="4141943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12826" y="4157860"/>
        <a:ext cx="824001" cy="511621"/>
      </dsp:txXfrm>
    </dsp:sp>
    <dsp:sp modelId="{9585086D-2571-41AF-B000-69025F5B0577}">
      <dsp:nvSpPr>
        <dsp:cNvPr id="0" name=""/>
        <dsp:cNvSpPr/>
      </dsp:nvSpPr>
      <dsp:spPr>
        <a:xfrm>
          <a:off x="1047837" y="4051605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C3F40-59F3-477E-8759-6004223138C0}">
      <dsp:nvSpPr>
        <dsp:cNvPr id="0" name=""/>
        <dsp:cNvSpPr/>
      </dsp:nvSpPr>
      <dsp:spPr>
        <a:xfrm>
          <a:off x="1142930" y="4141943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1158847" y="4157860"/>
        <a:ext cx="824001" cy="511621"/>
      </dsp:txXfrm>
    </dsp:sp>
    <dsp:sp modelId="{A3EE5783-3075-49B3-AFBC-BD02D067390D}">
      <dsp:nvSpPr>
        <dsp:cNvPr id="0" name=""/>
        <dsp:cNvSpPr/>
      </dsp:nvSpPr>
      <dsp:spPr>
        <a:xfrm>
          <a:off x="2093858" y="4051605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7A61A-D5D0-4294-825A-CFF254104B23}">
      <dsp:nvSpPr>
        <dsp:cNvPr id="0" name=""/>
        <dsp:cNvSpPr/>
      </dsp:nvSpPr>
      <dsp:spPr>
        <a:xfrm>
          <a:off x="2188951" y="4141943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2204868" y="4157860"/>
        <a:ext cx="824001" cy="511621"/>
      </dsp:txXfrm>
    </dsp:sp>
    <dsp:sp modelId="{4024DD39-2036-4C52-BDC4-67E70855BE24}">
      <dsp:nvSpPr>
        <dsp:cNvPr id="0" name=""/>
        <dsp:cNvSpPr/>
      </dsp:nvSpPr>
      <dsp:spPr>
        <a:xfrm>
          <a:off x="3139879" y="4051605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AA778D-4A3F-4B3B-A915-24668C53C007}">
      <dsp:nvSpPr>
        <dsp:cNvPr id="0" name=""/>
        <dsp:cNvSpPr/>
      </dsp:nvSpPr>
      <dsp:spPr>
        <a:xfrm>
          <a:off x="3234972" y="4141943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3250889" y="4157860"/>
        <a:ext cx="824001" cy="511621"/>
      </dsp:txXfrm>
    </dsp:sp>
    <dsp:sp modelId="{3B72B5FA-F112-4B7B-A3EE-7B8F63E0A836}">
      <dsp:nvSpPr>
        <dsp:cNvPr id="0" name=""/>
        <dsp:cNvSpPr/>
      </dsp:nvSpPr>
      <dsp:spPr>
        <a:xfrm>
          <a:off x="4185900" y="4051605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A3EDA8-0DDD-41E3-A5DF-C7DAD3D6DDC1}">
      <dsp:nvSpPr>
        <dsp:cNvPr id="0" name=""/>
        <dsp:cNvSpPr/>
      </dsp:nvSpPr>
      <dsp:spPr>
        <a:xfrm>
          <a:off x="4280993" y="4141943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4296910" y="4157860"/>
        <a:ext cx="824001" cy="511621"/>
      </dsp:txXfrm>
    </dsp:sp>
    <dsp:sp modelId="{0A04CC15-3960-41BE-8856-BC81F97E041C}">
      <dsp:nvSpPr>
        <dsp:cNvPr id="0" name=""/>
        <dsp:cNvSpPr/>
      </dsp:nvSpPr>
      <dsp:spPr>
        <a:xfrm>
          <a:off x="5231921" y="4051605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DF38A-0511-484F-996F-727518AA3331}">
      <dsp:nvSpPr>
        <dsp:cNvPr id="0" name=""/>
        <dsp:cNvSpPr/>
      </dsp:nvSpPr>
      <dsp:spPr>
        <a:xfrm>
          <a:off x="5327013" y="4141943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১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5342930" y="4157860"/>
        <a:ext cx="824001" cy="511621"/>
      </dsp:txXfrm>
    </dsp:sp>
    <dsp:sp modelId="{3704D161-EEE0-446F-88AA-34341C30F9CB}">
      <dsp:nvSpPr>
        <dsp:cNvPr id="0" name=""/>
        <dsp:cNvSpPr/>
      </dsp:nvSpPr>
      <dsp:spPr>
        <a:xfrm>
          <a:off x="6277941" y="4051605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1FF36E-46FC-4277-A0C3-F3CABF4D2062}">
      <dsp:nvSpPr>
        <dsp:cNvPr id="0" name=""/>
        <dsp:cNvSpPr/>
      </dsp:nvSpPr>
      <dsp:spPr>
        <a:xfrm>
          <a:off x="6373034" y="4141943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০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6388951" y="4157860"/>
        <a:ext cx="824001" cy="511621"/>
      </dsp:txXfrm>
    </dsp:sp>
    <dsp:sp modelId="{B261F038-519F-4353-BB5C-3A79F2E0E731}">
      <dsp:nvSpPr>
        <dsp:cNvPr id="0" name=""/>
        <dsp:cNvSpPr/>
      </dsp:nvSpPr>
      <dsp:spPr>
        <a:xfrm>
          <a:off x="7323962" y="4051605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11231-FB3C-4C27-B7C7-36D459C53FDC}">
      <dsp:nvSpPr>
        <dsp:cNvPr id="0" name=""/>
        <dsp:cNvSpPr/>
      </dsp:nvSpPr>
      <dsp:spPr>
        <a:xfrm>
          <a:off x="7419055" y="4141943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১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7434972" y="4157860"/>
        <a:ext cx="824001" cy="511621"/>
      </dsp:txXfrm>
    </dsp:sp>
    <dsp:sp modelId="{E865344C-86B6-4E02-9056-E8F9C8D5CAE6}">
      <dsp:nvSpPr>
        <dsp:cNvPr id="0" name=""/>
        <dsp:cNvSpPr/>
      </dsp:nvSpPr>
      <dsp:spPr>
        <a:xfrm>
          <a:off x="4708910" y="3259244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5D9898-184E-419E-AD29-E045CD853EBE}">
      <dsp:nvSpPr>
        <dsp:cNvPr id="0" name=""/>
        <dsp:cNvSpPr/>
      </dsp:nvSpPr>
      <dsp:spPr>
        <a:xfrm>
          <a:off x="4804003" y="3349582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২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4819920" y="3365499"/>
        <a:ext cx="824001" cy="511621"/>
      </dsp:txXfrm>
    </dsp:sp>
    <dsp:sp modelId="{69B15283-A11E-471B-9FBE-ECD0A06ADAA1}">
      <dsp:nvSpPr>
        <dsp:cNvPr id="0" name=""/>
        <dsp:cNvSpPr/>
      </dsp:nvSpPr>
      <dsp:spPr>
        <a:xfrm>
          <a:off x="4708910" y="2466883"/>
          <a:ext cx="8558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19CB87-DBCF-4A37-B382-0DF636D2E448}">
      <dsp:nvSpPr>
        <dsp:cNvPr id="0" name=""/>
        <dsp:cNvSpPr/>
      </dsp:nvSpPr>
      <dsp:spPr>
        <a:xfrm>
          <a:off x="4804003" y="2557221"/>
          <a:ext cx="8558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ভর্তির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তারিখ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4819920" y="2573138"/>
        <a:ext cx="824001" cy="511621"/>
      </dsp:txXfrm>
    </dsp:sp>
    <dsp:sp modelId="{C1110724-CAB3-46C6-835C-249B158E310C}">
      <dsp:nvSpPr>
        <dsp:cNvPr id="0" name=""/>
        <dsp:cNvSpPr/>
      </dsp:nvSpPr>
      <dsp:spPr>
        <a:xfrm>
          <a:off x="3164963" y="882162"/>
          <a:ext cx="1571989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F835E-4CF1-4FF6-A00E-26339E8DA7A1}">
      <dsp:nvSpPr>
        <dsp:cNvPr id="0" name=""/>
        <dsp:cNvSpPr/>
      </dsp:nvSpPr>
      <dsp:spPr>
        <a:xfrm>
          <a:off x="3260055" y="972500"/>
          <a:ext cx="1571989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শিক্ষকের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বেতন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ফাইল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3275972" y="988417"/>
        <a:ext cx="1540155" cy="511621"/>
      </dsp:txXfrm>
    </dsp:sp>
    <dsp:sp modelId="{F908E50B-8FB3-4E7D-A1A0-A7E0302820C5}">
      <dsp:nvSpPr>
        <dsp:cNvPr id="0" name=""/>
        <dsp:cNvSpPr/>
      </dsp:nvSpPr>
      <dsp:spPr>
        <a:xfrm>
          <a:off x="4927138" y="882162"/>
          <a:ext cx="1478335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FCB48-FF65-4E3E-B199-5772247D5AA1}">
      <dsp:nvSpPr>
        <dsp:cNvPr id="0" name=""/>
        <dsp:cNvSpPr/>
      </dsp:nvSpPr>
      <dsp:spPr>
        <a:xfrm>
          <a:off x="5022231" y="972500"/>
          <a:ext cx="1478335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ছাত্রের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ভর্তি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ফাইল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5038148" y="988417"/>
        <a:ext cx="1446501" cy="511621"/>
      </dsp:txXfrm>
    </dsp:sp>
    <dsp:sp modelId="{B64C0B5B-320F-40D6-9187-7B99C008FB29}">
      <dsp:nvSpPr>
        <dsp:cNvPr id="0" name=""/>
        <dsp:cNvSpPr/>
      </dsp:nvSpPr>
      <dsp:spPr>
        <a:xfrm>
          <a:off x="6595659" y="882162"/>
          <a:ext cx="1765630" cy="5434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4B2A7C-C8EA-4404-80CF-59F332C56B96}">
      <dsp:nvSpPr>
        <dsp:cNvPr id="0" name=""/>
        <dsp:cNvSpPr/>
      </dsp:nvSpPr>
      <dsp:spPr>
        <a:xfrm>
          <a:off x="6690752" y="972500"/>
          <a:ext cx="1765630" cy="543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রেজাল্ট</a:t>
          </a:r>
          <a:r>
            <a:rPr lang="en-US" sz="18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kern="1200" dirty="0" err="1" smtClean="0">
              <a:latin typeface="NikoshBAN" pitchFamily="2" charset="0"/>
              <a:cs typeface="NikoshBAN" pitchFamily="2" charset="0"/>
            </a:rPr>
            <a:t>ফাইল</a:t>
          </a:r>
          <a:endParaRPr lang="en-US" sz="1800" kern="1200" dirty="0">
            <a:latin typeface="NikoshBAN" pitchFamily="2" charset="0"/>
            <a:cs typeface="NikoshBAN" pitchFamily="2" charset="0"/>
          </a:endParaRPr>
        </a:p>
      </dsp:txBody>
      <dsp:txXfrm>
        <a:off x="6706669" y="988417"/>
        <a:ext cx="1733796" cy="5116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48197F-E315-49C6-A44F-A20DC5AFDCD2}">
      <dsp:nvSpPr>
        <dsp:cNvPr id="0" name=""/>
        <dsp:cNvSpPr/>
      </dsp:nvSpPr>
      <dsp:spPr>
        <a:xfrm>
          <a:off x="3230879" y="581"/>
          <a:ext cx="4846320" cy="22664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2000" kern="1200" dirty="0" smtClean="0">
              <a:latin typeface="NikoshBAN" pitchFamily="2" charset="0"/>
              <a:cs typeface="NikoshBAN" pitchFamily="2" charset="0"/>
            </a:rPr>
            <a:t>শুধুমাত্র একটি টেবিল অথবা পরস্পর সম্পর্কবিহীন একাধিক টেবিলের সাহায্যে</a:t>
          </a:r>
          <a:r>
            <a:rPr lang="en-US" sz="20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as-IN" sz="2000" kern="1200" dirty="0" smtClean="0">
              <a:latin typeface="NikoshBAN" pitchFamily="2" charset="0"/>
              <a:cs typeface="NikoshBAN" pitchFamily="2" charset="0"/>
            </a:rPr>
            <a:t>গঠিত ডেটাবেজকে সাধারণ ডেটাবেজ বলা হয়।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2000" kern="1200" dirty="0" smtClean="0">
              <a:latin typeface="NikoshBAN" pitchFamily="2" charset="0"/>
              <a:cs typeface="NikoshBAN" pitchFamily="2" charset="0"/>
            </a:rPr>
            <a:t>একই সময়ে একটিমাত্র টেবিল নিয়ে কাজ করা যায়।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</dsp:txBody>
      <dsp:txXfrm>
        <a:off x="3230879" y="283891"/>
        <a:ext cx="3996390" cy="1699859"/>
      </dsp:txXfrm>
    </dsp:sp>
    <dsp:sp modelId="{ADECD318-08C9-454F-9D6A-E36DB6FFD734}">
      <dsp:nvSpPr>
        <dsp:cNvPr id="0" name=""/>
        <dsp:cNvSpPr/>
      </dsp:nvSpPr>
      <dsp:spPr>
        <a:xfrm>
          <a:off x="0" y="581"/>
          <a:ext cx="3230880" cy="22664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800" kern="1200" dirty="0" smtClean="0">
              <a:latin typeface="NikoshBAN" pitchFamily="2" charset="0"/>
              <a:cs typeface="NikoshBAN" pitchFamily="2" charset="0"/>
            </a:rPr>
            <a:t> সাধারণ ডেটাবেজ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110640" y="111221"/>
        <a:ext cx="3009600" cy="2045199"/>
      </dsp:txXfrm>
    </dsp:sp>
    <dsp:sp modelId="{E01FFF4C-A798-4973-A69C-B89CE550E9DE}">
      <dsp:nvSpPr>
        <dsp:cNvPr id="0" name=""/>
        <dsp:cNvSpPr/>
      </dsp:nvSpPr>
      <dsp:spPr>
        <a:xfrm>
          <a:off x="3230879" y="2493708"/>
          <a:ext cx="4846320" cy="22664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2000" kern="1200" dirty="0" smtClean="0">
              <a:latin typeface="NikoshBAN" pitchFamily="2" charset="0"/>
              <a:cs typeface="NikoshBAN" pitchFamily="2" charset="0"/>
            </a:rPr>
            <a:t>পরস্পর সম্পর্কযুক্ত একাধিক টেবিলের সাহায্যে গঠিত ডেটাবেজকে রিলেশনাল ডেটাবেজ বলা হয়।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s-IN" sz="2000" kern="1200" dirty="0" smtClean="0">
              <a:latin typeface="NikoshBAN" pitchFamily="2" charset="0"/>
              <a:cs typeface="NikoshBAN" pitchFamily="2" charset="0"/>
            </a:rPr>
            <a:t>একই সময়ে একাধিক টেবিল নিয়ে কাজ করা যায়।</a:t>
          </a:r>
          <a:endParaRPr lang="en-US" sz="2000" kern="1200" dirty="0">
            <a:latin typeface="NikoshBAN" pitchFamily="2" charset="0"/>
            <a:cs typeface="NikoshBAN" pitchFamily="2" charset="0"/>
          </a:endParaRPr>
        </a:p>
      </dsp:txBody>
      <dsp:txXfrm>
        <a:off x="3230879" y="2777018"/>
        <a:ext cx="3996390" cy="1699859"/>
      </dsp:txXfrm>
    </dsp:sp>
    <dsp:sp modelId="{C6362875-3891-4CD6-9CF4-A1A91A3DF19E}">
      <dsp:nvSpPr>
        <dsp:cNvPr id="0" name=""/>
        <dsp:cNvSpPr/>
      </dsp:nvSpPr>
      <dsp:spPr>
        <a:xfrm>
          <a:off x="0" y="2494290"/>
          <a:ext cx="3230880" cy="22664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800" kern="1200" dirty="0" smtClean="0">
              <a:latin typeface="NikoshBAN" pitchFamily="2" charset="0"/>
              <a:cs typeface="NikoshBAN" pitchFamily="2" charset="0"/>
            </a:rPr>
            <a:t> রিলেশনাল ডেটাবেজ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>
        <a:off x="110640" y="2604930"/>
        <a:ext cx="3009600" cy="20451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C61FE-1E5A-42EC-8D8E-CDC5F4A64D32}">
      <dsp:nvSpPr>
        <dsp:cNvPr id="0" name=""/>
        <dsp:cNvSpPr/>
      </dsp:nvSpPr>
      <dsp:spPr>
        <a:xfrm>
          <a:off x="1230976" y="2032000"/>
          <a:ext cx="457612" cy="1679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8806" y="0"/>
              </a:lnTo>
              <a:lnTo>
                <a:pt x="228806" y="1679608"/>
              </a:lnTo>
              <a:lnTo>
                <a:pt x="457612" y="1679608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416261" y="2828283"/>
        <a:ext cx="87041" cy="87041"/>
      </dsp:txXfrm>
    </dsp:sp>
    <dsp:sp modelId="{540C2BE6-68AA-4D31-8D21-C43CFA25D214}">
      <dsp:nvSpPr>
        <dsp:cNvPr id="0" name=""/>
        <dsp:cNvSpPr/>
      </dsp:nvSpPr>
      <dsp:spPr>
        <a:xfrm>
          <a:off x="1230976" y="2032000"/>
          <a:ext cx="457612" cy="807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8806" y="0"/>
              </a:lnTo>
              <a:lnTo>
                <a:pt x="228806" y="807633"/>
              </a:lnTo>
              <a:lnTo>
                <a:pt x="457612" y="807633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36575" y="2412610"/>
        <a:ext cx="46413" cy="46413"/>
      </dsp:txXfrm>
    </dsp:sp>
    <dsp:sp modelId="{EA46324B-6088-4C13-9F5D-0F9C792A9354}">
      <dsp:nvSpPr>
        <dsp:cNvPr id="0" name=""/>
        <dsp:cNvSpPr/>
      </dsp:nvSpPr>
      <dsp:spPr>
        <a:xfrm>
          <a:off x="1230976" y="1921938"/>
          <a:ext cx="45761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10061"/>
              </a:moveTo>
              <a:lnTo>
                <a:pt x="228806" y="110061"/>
              </a:lnTo>
              <a:lnTo>
                <a:pt x="228806" y="45720"/>
              </a:lnTo>
              <a:lnTo>
                <a:pt x="457612" y="4572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48229" y="1956105"/>
        <a:ext cx="23105" cy="23105"/>
      </dsp:txXfrm>
    </dsp:sp>
    <dsp:sp modelId="{3FD1478F-3E12-439D-8FA0-833DA8C5A656}">
      <dsp:nvSpPr>
        <dsp:cNvPr id="0" name=""/>
        <dsp:cNvSpPr/>
      </dsp:nvSpPr>
      <dsp:spPr>
        <a:xfrm>
          <a:off x="1230976" y="1170366"/>
          <a:ext cx="457612" cy="861633"/>
        </a:xfrm>
        <a:custGeom>
          <a:avLst/>
          <a:gdLst/>
          <a:ahLst/>
          <a:cxnLst/>
          <a:rect l="0" t="0" r="0" b="0"/>
          <a:pathLst>
            <a:path>
              <a:moveTo>
                <a:pt x="0" y="861633"/>
              </a:moveTo>
              <a:lnTo>
                <a:pt x="228806" y="861633"/>
              </a:lnTo>
              <a:lnTo>
                <a:pt x="228806" y="0"/>
              </a:lnTo>
              <a:lnTo>
                <a:pt x="457612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435392" y="1576792"/>
        <a:ext cx="48780" cy="48780"/>
      </dsp:txXfrm>
    </dsp:sp>
    <dsp:sp modelId="{EFDCD3EA-FC91-4049-AB75-24CE6571EA4B}">
      <dsp:nvSpPr>
        <dsp:cNvPr id="0" name=""/>
        <dsp:cNvSpPr/>
      </dsp:nvSpPr>
      <dsp:spPr>
        <a:xfrm>
          <a:off x="1230976" y="362732"/>
          <a:ext cx="457612" cy="1669267"/>
        </a:xfrm>
        <a:custGeom>
          <a:avLst/>
          <a:gdLst/>
          <a:ahLst/>
          <a:cxnLst/>
          <a:rect l="0" t="0" r="0" b="0"/>
          <a:pathLst>
            <a:path>
              <a:moveTo>
                <a:pt x="0" y="1669267"/>
              </a:moveTo>
              <a:lnTo>
                <a:pt x="228806" y="1669267"/>
              </a:lnTo>
              <a:lnTo>
                <a:pt x="228806" y="0"/>
              </a:lnTo>
              <a:lnTo>
                <a:pt x="457612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416511" y="1154095"/>
        <a:ext cx="86542" cy="86542"/>
      </dsp:txXfrm>
    </dsp:sp>
    <dsp:sp modelId="{E6F065C9-A034-4E80-ACF0-E558C11F8C9F}">
      <dsp:nvSpPr>
        <dsp:cNvPr id="0" name=""/>
        <dsp:cNvSpPr/>
      </dsp:nvSpPr>
      <dsp:spPr>
        <a:xfrm rot="16200000">
          <a:off x="-953550" y="1683210"/>
          <a:ext cx="3671473" cy="697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</a:t>
          </a:r>
          <a:r>
            <a:rPr lang="en-US" sz="2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ব্যবহারের</a:t>
          </a:r>
          <a:r>
            <a:rPr lang="en-US" sz="2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সুবিধা</a:t>
          </a:r>
          <a:endParaRPr lang="en-US" sz="2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-953550" y="1683210"/>
        <a:ext cx="3671473" cy="697579"/>
      </dsp:txXfrm>
    </dsp:sp>
    <dsp:sp modelId="{6225B2AD-81E3-4DFE-A5FE-EBA79B3AB5D8}">
      <dsp:nvSpPr>
        <dsp:cNvPr id="0" name=""/>
        <dsp:cNvSpPr/>
      </dsp:nvSpPr>
      <dsp:spPr>
        <a:xfrm>
          <a:off x="1688588" y="3601"/>
          <a:ext cx="4877165" cy="7182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অতি দ্রুত ডেটা উপস্থাপন ও পরিচালনা করা যায়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688588" y="3601"/>
        <a:ext cx="4877165" cy="718263"/>
      </dsp:txXfrm>
    </dsp:sp>
    <dsp:sp modelId="{470BBE33-F3E8-4AE9-A66B-259EAF689505}">
      <dsp:nvSpPr>
        <dsp:cNvPr id="0" name=""/>
        <dsp:cNvSpPr/>
      </dsp:nvSpPr>
      <dsp:spPr>
        <a:xfrm>
          <a:off x="1688588" y="896259"/>
          <a:ext cx="4877165" cy="5482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1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ডেটাকে আপডেট করা যায়।</a:t>
          </a:r>
          <a:endParaRPr lang="en-US" sz="1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688588" y="896259"/>
        <a:ext cx="4877165" cy="548214"/>
      </dsp:txXfrm>
    </dsp:sp>
    <dsp:sp modelId="{60F70973-7416-468F-A0DB-1DAAC81AF862}">
      <dsp:nvSpPr>
        <dsp:cNvPr id="0" name=""/>
        <dsp:cNvSpPr/>
      </dsp:nvSpPr>
      <dsp:spPr>
        <a:xfrm>
          <a:off x="1688588" y="1618868"/>
          <a:ext cx="4876341" cy="697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ডেটার ডুপ্লিকেশন কমায়।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688588" y="1618868"/>
        <a:ext cx="4876341" cy="697579"/>
      </dsp:txXfrm>
    </dsp:sp>
    <dsp:sp modelId="{76B923B2-9909-43F0-9954-061D355840A4}">
      <dsp:nvSpPr>
        <dsp:cNvPr id="0" name=""/>
        <dsp:cNvSpPr/>
      </dsp:nvSpPr>
      <dsp:spPr>
        <a:xfrm>
          <a:off x="1688588" y="2490843"/>
          <a:ext cx="4978915" cy="697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1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ডেটাবেজের তথ্যসমূহকে প্রয়োজনে অ্যাসেন্ডিং ও ডিসেন্ডিং অর্ডারে সাজানো যায়।</a:t>
          </a:r>
          <a:endParaRPr lang="en-US" sz="1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688588" y="2490843"/>
        <a:ext cx="4978915" cy="697579"/>
      </dsp:txXfrm>
    </dsp:sp>
    <dsp:sp modelId="{4E9CFA53-D78F-4DC1-8CC6-635EC3EC6065}">
      <dsp:nvSpPr>
        <dsp:cNvPr id="0" name=""/>
        <dsp:cNvSpPr/>
      </dsp:nvSpPr>
      <dsp:spPr>
        <a:xfrm>
          <a:off x="1688588" y="3362818"/>
          <a:ext cx="4975780" cy="697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1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সহজে ডেটা/রেকর্ড খুঁজে বের করা যায়।</a:t>
          </a:r>
          <a:endParaRPr lang="en-US" sz="1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688588" y="3362818"/>
        <a:ext cx="4975780" cy="6975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46324B-6088-4C13-9F5D-0F9C792A9354}">
      <dsp:nvSpPr>
        <dsp:cNvPr id="0" name=""/>
        <dsp:cNvSpPr/>
      </dsp:nvSpPr>
      <dsp:spPr>
        <a:xfrm>
          <a:off x="1037356" y="2032000"/>
          <a:ext cx="505548" cy="9081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2774" y="0"/>
              </a:lnTo>
              <a:lnTo>
                <a:pt x="252774" y="908190"/>
              </a:lnTo>
              <a:lnTo>
                <a:pt x="505548" y="90819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264145" y="2460110"/>
        <a:ext cx="51970" cy="51970"/>
      </dsp:txXfrm>
    </dsp:sp>
    <dsp:sp modelId="{3FD1478F-3E12-439D-8FA0-833DA8C5A656}">
      <dsp:nvSpPr>
        <dsp:cNvPr id="0" name=""/>
        <dsp:cNvSpPr/>
      </dsp:nvSpPr>
      <dsp:spPr>
        <a:xfrm>
          <a:off x="1037356" y="1986280"/>
          <a:ext cx="5055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52774" y="45720"/>
              </a:lnTo>
              <a:lnTo>
                <a:pt x="252774" y="57144"/>
              </a:lnTo>
              <a:lnTo>
                <a:pt x="505548" y="57144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277488" y="2019358"/>
        <a:ext cx="25283" cy="25283"/>
      </dsp:txXfrm>
    </dsp:sp>
    <dsp:sp modelId="{EFDCD3EA-FC91-4049-AB75-24CE6571EA4B}">
      <dsp:nvSpPr>
        <dsp:cNvPr id="0" name=""/>
        <dsp:cNvSpPr/>
      </dsp:nvSpPr>
      <dsp:spPr>
        <a:xfrm>
          <a:off x="1037356" y="1135233"/>
          <a:ext cx="505548" cy="896766"/>
        </a:xfrm>
        <a:custGeom>
          <a:avLst/>
          <a:gdLst/>
          <a:ahLst/>
          <a:cxnLst/>
          <a:rect l="0" t="0" r="0" b="0"/>
          <a:pathLst>
            <a:path>
              <a:moveTo>
                <a:pt x="0" y="896766"/>
              </a:moveTo>
              <a:lnTo>
                <a:pt x="252774" y="896766"/>
              </a:lnTo>
              <a:lnTo>
                <a:pt x="252774" y="0"/>
              </a:lnTo>
              <a:lnTo>
                <a:pt x="505548" y="0"/>
              </a:lnTo>
            </a:path>
          </a:pathLst>
        </a:custGeom>
        <a:noFill/>
        <a:ln w="11429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264394" y="1557880"/>
        <a:ext cx="51472" cy="51472"/>
      </dsp:txXfrm>
    </dsp:sp>
    <dsp:sp modelId="{E6F065C9-A034-4E80-ACF0-E558C11F8C9F}">
      <dsp:nvSpPr>
        <dsp:cNvPr id="0" name=""/>
        <dsp:cNvSpPr/>
      </dsp:nvSpPr>
      <dsp:spPr>
        <a:xfrm rot="16200000">
          <a:off x="-1376002" y="1646673"/>
          <a:ext cx="4056066" cy="7706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</a:t>
          </a:r>
          <a:r>
            <a:rPr lang="en-US" sz="2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ব্যবহারের</a:t>
          </a:r>
          <a:r>
            <a:rPr lang="en-US" sz="2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অসুবিধা</a:t>
          </a:r>
          <a:endParaRPr lang="en-US" sz="2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-1376002" y="1646673"/>
        <a:ext cx="4056066" cy="770652"/>
      </dsp:txXfrm>
    </dsp:sp>
    <dsp:sp modelId="{6225B2AD-81E3-4DFE-A5FE-EBA79B3AB5D8}">
      <dsp:nvSpPr>
        <dsp:cNvPr id="0" name=""/>
        <dsp:cNvSpPr/>
      </dsp:nvSpPr>
      <dsp:spPr>
        <a:xfrm>
          <a:off x="1542904" y="738482"/>
          <a:ext cx="5388055" cy="793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 বাস্তবায়ন ব্যয়বহুল এবং প্রশিক্ষণপ্রাপ্ত ও দক্ষ জনসম্পদ দরকার।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542904" y="738482"/>
        <a:ext cx="5388055" cy="793502"/>
      </dsp:txXfrm>
    </dsp:sp>
    <dsp:sp modelId="{470BBE33-F3E8-4AE9-A66B-259EAF689505}">
      <dsp:nvSpPr>
        <dsp:cNvPr id="0" name=""/>
        <dsp:cNvSpPr/>
      </dsp:nvSpPr>
      <dsp:spPr>
        <a:xfrm>
          <a:off x="1542904" y="1724648"/>
          <a:ext cx="5391291" cy="6375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18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ডেটাবেজের নিরাপত্তা না থাকলে ডেটা হ্যাকিংসহ সংশ্লিষ্ট প্রতিষ্ঠানের আর্থিক ক্ষতি ও সুনাম নষ্ট হয়।</a:t>
          </a:r>
          <a:endParaRPr lang="en-US" sz="18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542904" y="1724648"/>
        <a:ext cx="5391291" cy="637553"/>
      </dsp:txXfrm>
    </dsp:sp>
    <dsp:sp modelId="{60F70973-7416-468F-A0DB-1DAAC81AF862}">
      <dsp:nvSpPr>
        <dsp:cNvPr id="0" name=""/>
        <dsp:cNvSpPr/>
      </dsp:nvSpPr>
      <dsp:spPr>
        <a:xfrm>
          <a:off x="1542904" y="2554864"/>
          <a:ext cx="5387145" cy="7706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s-IN" sz="2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ভুল ডেটার কারণে ডেটাবেজ অকার্যকর/প্রভাবিত হতে পারে।কমায়।</a:t>
          </a:r>
          <a:endParaRPr lang="en-US" sz="2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542904" y="2554864"/>
        <a:ext cx="5387145" cy="770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77909-FF85-442D-A19B-24CC5AD96BC3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02688-4838-46F1-B72F-F9DD5A106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0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Friday, October 25, 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943100"/>
            <a:ext cx="3962400" cy="2971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62200" y="762000"/>
            <a:ext cx="4038600" cy="707886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4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5105400" cy="1754326"/>
          </a:xfrm>
          <a:prstGeom prst="rect">
            <a:avLst/>
          </a:prstGeom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সুব্রত কুমার কুন্ডু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প্রভাষক (আইসিটি)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সরকারি ভাংগুড়া ইউনিয়ন উচ্চ বিদ্যালয় ও কলেজ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মোবা নং :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০১৭২২-৪০৩৪১০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ইমেইল </a:t>
            </a:r>
            <a:r>
              <a:rPr lang="bn-BD" dirty="0" smtClean="0">
                <a:latin typeface="Times New Roman" pitchFamily="18" charset="0"/>
                <a:cs typeface="NikoshBAN" pitchFamily="2" charset="0"/>
              </a:rPr>
              <a:t>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subrato066@gmail.com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0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094509"/>
            <a:ext cx="6705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ষষ্ঠ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অধ্যায়ের নামঃ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ডেটাবেজ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ম্যানেজমেন্ট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সিস্টেম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 ৫০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২৬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০৯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/২০১৯ইং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0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00200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 err="1" smtClean="0">
                <a:latin typeface="NikoshBAN" pitchFamily="2" charset="0"/>
                <a:cs typeface="NikoshBAN" pitchFamily="2" charset="0"/>
              </a:rPr>
              <a:t>ডেটাবেজ</a:t>
            </a:r>
            <a:endParaRPr lang="en-US" sz="5400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762001"/>
            <a:ext cx="5257800" cy="646331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19812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…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3048000"/>
            <a:ext cx="556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ডেটাবেজ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কি তা বলতে পারবে;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ডেটাবেজের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সর্ম্পকে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জানতে পারবে;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 err="1">
                <a:latin typeface="NikoshBAN" pitchFamily="2" charset="0"/>
                <a:cs typeface="NikoshBAN" pitchFamily="2" charset="0"/>
              </a:rPr>
              <a:t>ডেটাবেজের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অসুবিধাসমূহ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313669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3622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ডেটা শব্দের অর্থ হচ্ছে উপাত্ত এবং বেজ শব্দের অর্থ হচ্ছে ঘাঁটি বা সমাবেশ। পরস্পর সর্ম্পকযুক্ত ডেটার সমাবেশই হল ডেটাবেজ।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685800"/>
            <a:ext cx="3200400" cy="5232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ডেটাবেজ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714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72803267"/>
              </p:ext>
            </p:extLst>
          </p:nvPr>
        </p:nvGraphicFramePr>
        <p:xfrm>
          <a:off x="304800" y="1143000"/>
          <a:ext cx="84582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24200" y="304800"/>
            <a:ext cx="2667000" cy="5232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ডেটা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হারায়ার্কি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06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CD252B-D98C-445E-9BA5-572A56AC05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0CD252B-D98C-445E-9BA5-572A56AC05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C6F7D2-395B-405E-896D-F54B5017A7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0CC6F7D2-395B-405E-896D-F54B5017A7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5B7FD3-641F-4098-911C-C9052810DB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45B7FD3-641F-4098-911C-C9052810DB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E4D27A-3DC7-4576-AB34-68F609D2D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57E4D27A-3DC7-4576-AB34-68F609D2D2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B43248-7113-4DF3-AD4D-6092D6D77F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C6B43248-7113-4DF3-AD4D-6092D6D77F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4F8016-E4F2-4C70-8557-8840AD9E2F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804F8016-E4F2-4C70-8557-8840AD9E2F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110724-CAB3-46C6-835C-249B158E31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C1110724-CAB3-46C6-835C-249B158E31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AF835E-4CF1-4FF6-A00E-26339E8DA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DDAF835E-4CF1-4FF6-A00E-26339E8DA7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C94C5B-701E-46E8-B19D-9603673A6F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0EC94C5B-701E-46E8-B19D-9603673A6F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08E50B-8FB3-4E7D-A1A0-A7E0302820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graphicEl>
                                              <a:dgm id="{F908E50B-8FB3-4E7D-A1A0-A7E0302820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D4FCB48-FF65-4E3E-B199-5772247D5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CD4FCB48-FF65-4E3E-B199-5772247D5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51FC20-848A-4033-8E7F-1D9E3E038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graphicEl>
                                              <a:dgm id="{BF51FC20-848A-4033-8E7F-1D9E3E0382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4C0B5B-320F-40D6-9187-7B99C008FB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B64C0B5B-320F-40D6-9187-7B99C008FB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4B2A7C-C8EA-4404-80CF-59F332C56B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graphicEl>
                                              <a:dgm id="{3E4B2A7C-C8EA-4404-80CF-59F332C56B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39267C-1EEF-462F-BB51-3C03DDDC4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graphicEl>
                                              <a:dgm id="{5439267C-1EEF-462F-BB51-3C03DDDC48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0C1F4D-9D6A-4DAC-B521-91D418FB40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graphicEl>
                                              <a:dgm id="{1C0C1F4D-9D6A-4DAC-B521-91D418FB40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DC5A91-7F7D-4FF2-92D1-833E73C7B8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4CDC5A91-7F7D-4FF2-92D1-833E73C7B8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CCF620-332E-465B-8768-0B8294F309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graphicEl>
                                              <a:dgm id="{35CCF620-332E-465B-8768-0B8294F309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AB8874-9C4B-47EF-AB9E-2D129079A5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>
                                            <p:graphicEl>
                                              <a:dgm id="{C2AB8874-9C4B-47EF-AB9E-2D129079A5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347D54-0002-46D9-8A99-20DFCC046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graphicEl>
                                              <a:dgm id="{6A347D54-0002-46D9-8A99-20DFCC0469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D8EC88F-3A61-4994-99A2-3FA9ED1983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>
                                            <p:graphicEl>
                                              <a:dgm id="{1D8EC88F-3A61-4994-99A2-3FA9ED1983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FA8A18-DF93-4F6C-A3F1-9F8823DB2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>
                                            <p:graphicEl>
                                              <a:dgm id="{CEFA8A18-DF93-4F6C-A3F1-9F8823DB21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65A293-AEB8-4A88-8A7D-191A9323F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A465A293-AEB8-4A88-8A7D-191A9323F8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C6B4B2-31DB-475A-AB0D-2EFD070904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">
                                            <p:graphicEl>
                                              <a:dgm id="{BFC6B4B2-31DB-475A-AB0D-2EFD070904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03259D-0F7E-4F37-9EAB-3368F5200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>
                                            <p:graphicEl>
                                              <a:dgm id="{9A03259D-0F7E-4F37-9EAB-3368F52006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08BD4B2-156E-4BCB-864D-BA033E6FEF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>
                                            <p:graphicEl>
                                              <a:dgm id="{C08BD4B2-156E-4BCB-864D-BA033E6FEF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DF6F03-F4BD-4F64-8F94-F7FACBD312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">
                                            <p:graphicEl>
                                              <a:dgm id="{35DF6F03-F4BD-4F64-8F94-F7FACBD312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CF4A925-06F9-4E3D-A3D5-1D02E908E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>
                                            <p:graphicEl>
                                              <a:dgm id="{6CF4A925-06F9-4E3D-A3D5-1D02E908E0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7C548F-1F5B-4BD8-AB13-4DBA531ACD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">
                                            <p:graphicEl>
                                              <a:dgm id="{747C548F-1F5B-4BD8-AB13-4DBA531ACD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741A8C5-DAF2-4A13-99B8-D5E2A6475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">
                                            <p:graphicEl>
                                              <a:dgm id="{2741A8C5-DAF2-4A13-99B8-D5E2A6475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C979C7-C9ED-4241-B48B-181B65D14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">
                                            <p:graphicEl>
                                              <a:dgm id="{78C979C7-C9ED-4241-B48B-181B65D14D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F31CA4-8D8F-451F-85E8-BAAB08E5E1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">
                                            <p:graphicEl>
                                              <a:dgm id="{77F31CA4-8D8F-451F-85E8-BAAB08E5E1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4152CF-F553-4214-8136-10CFA70914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">
                                            <p:graphicEl>
                                              <a:dgm id="{F84152CF-F553-4214-8136-10CFA70914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94CB7D-493D-4C3A-9212-21422E4792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">
                                            <p:graphicEl>
                                              <a:dgm id="{7894CB7D-493D-4C3A-9212-21422E4792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DB064E-1C4D-4879-B10F-157DCD55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">
                                            <p:graphicEl>
                                              <a:dgm id="{93DB064E-1C4D-4879-B10F-157DCD556C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01D9EA-05D7-4193-9774-D27343467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">
                                            <p:graphicEl>
                                              <a:dgm id="{C901D9EA-05D7-4193-9774-D27343467B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B15283-A11E-471B-9FBE-ECD0A06AD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">
                                            <p:graphicEl>
                                              <a:dgm id="{69B15283-A11E-471B-9FBE-ECD0A06AD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F19CB87-DBCF-4A37-B382-0DF636D2E4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">
                                            <p:graphicEl>
                                              <a:dgm id="{7F19CB87-DBCF-4A37-B382-0DF636D2E4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4EC49A-A71B-406B-ABB6-7E20DCBC12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">
                                            <p:graphicEl>
                                              <a:dgm id="{2A4EC49A-A71B-406B-ABB6-7E20DCBC12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BD462B4-92A5-4BB0-B716-7624D6BB2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">
                                            <p:graphicEl>
                                              <a:dgm id="{CBD462B4-92A5-4BB0-B716-7624D6BB2F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922F50-4DF2-4064-9343-7EA9892928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">
                                            <p:graphicEl>
                                              <a:dgm id="{19922F50-4DF2-4064-9343-7EA9892928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054A07-E4F0-401E-B8E6-2213B03B10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">
                                            <p:graphicEl>
                                              <a:dgm id="{7C054A07-E4F0-401E-B8E6-2213B03B10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FAF44F3-CA95-47D7-A3BA-3F5B114E70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">
                                            <p:graphicEl>
                                              <a:dgm id="{7FAF44F3-CA95-47D7-A3BA-3F5B114E70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A67957-37A9-4A94-8C91-E33ED559CC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">
                                            <p:graphicEl>
                                              <a:dgm id="{F5A67957-37A9-4A94-8C91-E33ED559CC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EC17160-7717-4E72-8B6B-318E129267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">
                                            <p:graphicEl>
                                              <a:dgm id="{8EC17160-7717-4E72-8B6B-318E129267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65344C-86B6-4E02-9056-E8F9C8D5C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5">
                                            <p:graphicEl>
                                              <a:dgm id="{E865344C-86B6-4E02-9056-E8F9C8D5CA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45D9898-184E-419E-AD29-E045CD853E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">
                                            <p:graphicEl>
                                              <a:dgm id="{045D9898-184E-419E-AD29-E045CD853E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797DFC-AD00-413A-86B2-266A6EA98B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">
                                            <p:graphicEl>
                                              <a:dgm id="{2E797DFC-AD00-413A-86B2-266A6EA98B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56A566-1929-4C2B-A8BA-3B6E128920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">
                                            <p:graphicEl>
                                              <a:dgm id="{F356A566-1929-4C2B-A8BA-3B6E128920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DBC231-3463-47F0-A051-5EEC8D2A3D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">
                                            <p:graphicEl>
                                              <a:dgm id="{B9DBC231-3463-47F0-A051-5EEC8D2A3D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5AC8F4-75C3-47B0-B6B7-ECDB1DF27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">
                                            <p:graphicEl>
                                              <a:dgm id="{355AC8F4-75C3-47B0-B6B7-ECDB1DF277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85086D-2571-41AF-B000-69025F5B0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5">
                                            <p:graphicEl>
                                              <a:dgm id="{9585086D-2571-41AF-B000-69025F5B05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FC3F40-59F3-477E-8759-600422313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">
                                            <p:graphicEl>
                                              <a:dgm id="{13FC3F40-59F3-477E-8759-600422313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CE559A-2BD1-43A8-94DD-B36C88DD14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">
                                            <p:graphicEl>
                                              <a:dgm id="{A1CE559A-2BD1-43A8-94DD-B36C88DD14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EE5783-3075-49B3-AFBC-BD02D06739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">
                                            <p:graphicEl>
                                              <a:dgm id="{A3EE5783-3075-49B3-AFBC-BD02D06739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97A61A-D5D0-4294-825A-CFF254104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">
                                            <p:graphicEl>
                                              <a:dgm id="{E797A61A-D5D0-4294-825A-CFF254104B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5630CD-140A-4662-8832-7CB0E65404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5">
                                            <p:graphicEl>
                                              <a:dgm id="{815630CD-140A-4662-8832-7CB0E65404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24DD39-2036-4C52-BDC4-67E70855B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5">
                                            <p:graphicEl>
                                              <a:dgm id="{4024DD39-2036-4C52-BDC4-67E70855BE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AA778D-4A3F-4B3B-A915-24668C53C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5">
                                            <p:graphicEl>
                                              <a:dgm id="{3CAA778D-4A3F-4B3B-A915-24668C53C0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AEDAE9-3B46-4429-B514-93ACEFC7DA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5">
                                            <p:graphicEl>
                                              <a:dgm id="{55AEDAE9-3B46-4429-B514-93ACEFC7DA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72B5FA-F112-4B7B-A3EE-7B8F63E0A8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">
                                            <p:graphicEl>
                                              <a:dgm id="{3B72B5FA-F112-4B7B-A3EE-7B8F63E0A8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A3EDA8-0DDD-41E3-A5DF-C7DAD3D6D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5">
                                            <p:graphicEl>
                                              <a:dgm id="{8CA3EDA8-0DDD-41E3-A5DF-C7DAD3D6DD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F192F5-D15B-4C43-B263-E1CCFB8C1F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5">
                                            <p:graphicEl>
                                              <a:dgm id="{C2F192F5-D15B-4C43-B263-E1CCFB8C1F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04CC15-3960-41BE-8856-BC81F97E0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5">
                                            <p:graphicEl>
                                              <a:dgm id="{0A04CC15-3960-41BE-8856-BC81F97E04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ADF38A-0511-484F-996F-727518AA33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5">
                                            <p:graphicEl>
                                              <a:dgm id="{7EADF38A-0511-484F-996F-727518AA33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2E9BD3-9298-4F65-B1E1-B996BB4EDE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5">
                                            <p:graphicEl>
                                              <a:dgm id="{F12E9BD3-9298-4F65-B1E1-B996BB4EDE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04D161-EEE0-446F-88AA-34341C30F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5">
                                            <p:graphicEl>
                                              <a:dgm id="{3704D161-EEE0-446F-88AA-34341C30F9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B1FF36E-46FC-4277-A0C3-F3CABF4D20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5">
                                            <p:graphicEl>
                                              <a:dgm id="{BB1FF36E-46FC-4277-A0C3-F3CABF4D20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62B45A-D63F-43CC-B3B3-DDDD386F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5">
                                            <p:graphicEl>
                                              <a:dgm id="{C462B45A-D63F-43CC-B3B3-DDDD386F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61F038-519F-4353-BB5C-3A79F2E0E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5">
                                            <p:graphicEl>
                                              <a:dgm id="{B261F038-519F-4353-BB5C-3A79F2E0E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4411231-FB3C-4C27-B7C7-36D459C53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5">
                                            <p:graphicEl>
                                              <a:dgm id="{14411231-FB3C-4C27-B7C7-36D459C53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685800"/>
            <a:ext cx="4343400" cy="5232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6618" y="172726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– ২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2775650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রেকর্ড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68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97377" y="471055"/>
            <a:ext cx="3180679" cy="58477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ডেটাবেজের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24899285"/>
              </p:ext>
            </p:extLst>
          </p:nvPr>
        </p:nvGraphicFramePr>
        <p:xfrm>
          <a:off x="685800" y="1295400"/>
          <a:ext cx="8077200" cy="4760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697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ECD318-08C9-454F-9D6A-E36DB6FFD7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graphicEl>
                                              <a:dgm id="{ADECD318-08C9-454F-9D6A-E36DB6FFD7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ADECD318-08C9-454F-9D6A-E36DB6FFD7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ADECD318-08C9-454F-9D6A-E36DB6FFD7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6362875-3891-4CD6-9CF4-A1A91A3DF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C6362875-3891-4CD6-9CF4-A1A91A3DF1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C6362875-3891-4CD6-9CF4-A1A91A3DF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C6362875-3891-4CD6-9CF4-A1A91A3DF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48197F-E315-49C6-A44F-A20DC5AFD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2D48197F-E315-49C6-A44F-A20DC5AFD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2D48197F-E315-49C6-A44F-A20DC5AFD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2D48197F-E315-49C6-A44F-A20DC5AFD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01FFF4C-A798-4973-A69C-B89CE550E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E01FFF4C-A798-4973-A69C-B89CE550E9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graphicEl>
                                              <a:dgm id="{E01FFF4C-A798-4973-A69C-B89CE550E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E01FFF4C-A798-4973-A69C-B89CE550E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2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84942"/>
            <a:ext cx="5257800" cy="6463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ডেটাবেজের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30317356"/>
              </p:ext>
            </p:extLst>
          </p:nvPr>
        </p:nvGraphicFramePr>
        <p:xfrm>
          <a:off x="1524000" y="1295400"/>
          <a:ext cx="72009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606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F065C9-A034-4E80-ACF0-E558C11F8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E6F065C9-A034-4E80-ACF0-E558C11F8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FDCD3EA-FC91-4049-AB75-24CE6571EA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EFDCD3EA-FC91-4049-AB75-24CE6571EA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225B2AD-81E3-4DFE-A5FE-EBA79B3AB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6225B2AD-81E3-4DFE-A5FE-EBA79B3AB5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FD1478F-3E12-439D-8FA0-833DA8C5A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3FD1478F-3E12-439D-8FA0-833DA8C5A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70BBE33-F3E8-4AE9-A66B-259EAF689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470BBE33-F3E8-4AE9-A66B-259EAF689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46324B-6088-4C13-9F5D-0F9C792A93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EA46324B-6088-4C13-9F5D-0F9C792A93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F70973-7416-468F-A0DB-1DAAC81AF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60F70973-7416-468F-A0DB-1DAAC81AF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40C2BE6-68AA-4D31-8D21-C43CFA25D2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540C2BE6-68AA-4D31-8D21-C43CFA25D2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6B923B2-9909-43F0-9954-061D35584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76B923B2-9909-43F0-9954-061D35584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2DC61FE-1E5A-42EC-8D8E-CDC5F4A64D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02DC61FE-1E5A-42EC-8D8E-CDC5F4A64D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E9CFA53-D78F-4DC1-8CC6-635EC3EC6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4E9CFA53-D78F-4DC1-8CC6-635EC3EC60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84942"/>
            <a:ext cx="5257800" cy="6463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ডেটাবেজের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অসুবিধা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808113316"/>
              </p:ext>
            </p:extLst>
          </p:nvPr>
        </p:nvGraphicFramePr>
        <p:xfrm>
          <a:off x="1524000" y="1295400"/>
          <a:ext cx="72009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790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F065C9-A034-4E80-ACF0-E558C11F8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E6F065C9-A034-4E80-ACF0-E558C11F8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FDCD3EA-FC91-4049-AB75-24CE6571EA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dgm id="{EFDCD3EA-FC91-4049-AB75-24CE6571EA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225B2AD-81E3-4DFE-A5FE-EBA79B3AB5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6225B2AD-81E3-4DFE-A5FE-EBA79B3AB5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FD1478F-3E12-439D-8FA0-833DA8C5A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3FD1478F-3E12-439D-8FA0-833DA8C5A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70BBE33-F3E8-4AE9-A66B-259EAF689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470BBE33-F3E8-4AE9-A66B-259EAF689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46324B-6088-4C13-9F5D-0F9C792A93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graphicEl>
                                              <a:dgm id="{EA46324B-6088-4C13-9F5D-0F9C792A93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0F70973-7416-468F-A0DB-1DAAC81AF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60F70973-7416-468F-A0DB-1DAAC81AF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85800"/>
            <a:ext cx="4419600" cy="646331"/>
          </a:xfrm>
          <a:prstGeom prst="rect">
            <a:avLst/>
          </a:prstGeom>
          <a:solidFill>
            <a:srgbClr val="0070C0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13360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ডেটাবেজের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47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81000"/>
            <a:ext cx="5181600" cy="830997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মূল্যায়ন 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1600200"/>
            <a:ext cx="7010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ডেটাবেজ যা নিয়ে কাজ করে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সর্বনিম্ম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একক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(ক) ভেল্যু 		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খ) ফিল্ড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গ) রেকর্ড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	              (ঘ)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অ্যাট্রিবিউটস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একটি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ডেটাবেজে ২০০ জন ছাত্রের তথ্য সংরক্ষিত আছে প্রতিটি ছাত্রের নাম, রোল নং,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জন্মতারিখ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সংম্বলিত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৪টি কার ফিল্ড আছে। </a:t>
            </a:r>
          </a:p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ডেটাবেজটিতে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কয়টি রেকর্ড আছে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ক) ৪টি 		(খ) ২৫টি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২০০টি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 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(ঘ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৪০০টি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	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ডেটাবেজ ইলেকট্রনিক-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(ক)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সিস্টেম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		(খ)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ফাইলিং সিস্টেম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ফাইলিং সিস্টেম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ঘ)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গ্রাফিক্স সিস্টেম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85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447800" y="990600"/>
            <a:ext cx="7010400" cy="3925824"/>
            <a:chOff x="1447800" y="990600"/>
            <a:chExt cx="7010400" cy="392582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2500" b="86905" l="0" r="9733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990600"/>
              <a:ext cx="7010400" cy="392582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819400" y="1191161"/>
              <a:ext cx="4267200" cy="1323439"/>
            </a:xfrm>
            <a:prstGeom prst="rect">
              <a:avLst/>
            </a:prstGeom>
            <a:solidFill>
              <a:srgbClr val="00B0F0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8000" dirty="0" smtClean="0"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8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702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1926</TotalTime>
  <Words>310</Words>
  <Application>Microsoft Office PowerPoint</Application>
  <PresentationFormat>On-screen Show (4:3)</PresentationFormat>
  <Paragraphs>81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Civic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Mahabubul Alam</dc:creator>
  <cp:lastModifiedBy>Subroto</cp:lastModifiedBy>
  <cp:revision>314</cp:revision>
  <dcterms:created xsi:type="dcterms:W3CDTF">2006-08-16T00:00:00Z</dcterms:created>
  <dcterms:modified xsi:type="dcterms:W3CDTF">2019-10-26T07:43:19Z</dcterms:modified>
</cp:coreProperties>
</file>