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3" r:id="rId4"/>
    <p:sldId id="262" r:id="rId5"/>
    <p:sldId id="264" r:id="rId6"/>
    <p:sldId id="265" r:id="rId7"/>
    <p:sldId id="266" r:id="rId8"/>
    <p:sldId id="279" r:id="rId9"/>
    <p:sldId id="267" r:id="rId10"/>
    <p:sldId id="268" r:id="rId11"/>
    <p:sldId id="274" r:id="rId12"/>
    <p:sldId id="269" r:id="rId13"/>
    <p:sldId id="270" r:id="rId14"/>
    <p:sldId id="275" r:id="rId15"/>
    <p:sldId id="272" r:id="rId16"/>
    <p:sldId id="271" r:id="rId17"/>
    <p:sldId id="273" r:id="rId18"/>
    <p:sldId id="276" r:id="rId19"/>
    <p:sldId id="277" r:id="rId20"/>
    <p:sldId id="280" r:id="rId21"/>
    <p:sldId id="281" r:id="rId22"/>
    <p:sldId id="282" r:id="rId23"/>
    <p:sldId id="278" r:id="rId24"/>
    <p:sldId id="28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62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8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2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43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79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12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09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90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53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7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539C6-422C-48B2-A115-12D7FE528366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A5539-EA9B-4B6E-B4ED-A167D5E41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50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jpg"/><Relationship Id="rId3" Type="http://schemas.openxmlformats.org/officeDocument/2006/relationships/image" Target="../media/image11.jpeg"/><Relationship Id="rId7" Type="http://schemas.openxmlformats.org/officeDocument/2006/relationships/image" Target="../media/image15.jpg"/><Relationship Id="rId12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g"/><Relationship Id="rId4" Type="http://schemas.openxmlformats.org/officeDocument/2006/relationships/image" Target="../media/image12.jpeg"/><Relationship Id="rId9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88180" y="1143000"/>
            <a:ext cx="3413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2" descr="D:\main\image\c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040" y="3157078"/>
            <a:ext cx="4503420" cy="225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207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92880" y="1463040"/>
            <a:ext cx="4069080" cy="10210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08487" y="2740382"/>
            <a:ext cx="4637866" cy="26082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bn-IN" sz="2400" dirty="0" smtClean="0"/>
          </a:p>
          <a:p>
            <a:pPr lvl="0" algn="ctr"/>
            <a:endParaRPr lang="bn-IN" sz="2400" dirty="0"/>
          </a:p>
          <a:p>
            <a:pPr lvl="0" algn="ctr"/>
            <a:endParaRPr lang="bn-IN" sz="2400" dirty="0" smtClean="0"/>
          </a:p>
          <a:p>
            <a:pPr lvl="0"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lvl="0"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শহীদনগর উচ্চ বিদ্যালয়</a:t>
            </a:r>
          </a:p>
          <a:p>
            <a:pPr lvl="0"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গফরগাঁও, ময়মনসিংহ।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০১৭২৩২৯৩৫২৪৪</a:t>
            </a:r>
          </a:p>
          <a:p>
            <a:pPr lvl="0" algn="ctr"/>
            <a:r>
              <a:rPr lang="en-US" sz="1600" u="sng" dirty="0" smtClean="0"/>
              <a:t>Email: arifulhasan35b@gmail.com</a:t>
            </a:r>
          </a:p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5021580" y="2865642"/>
            <a:ext cx="2011680" cy="6477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আরিফুল হাসান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41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94582" y="1114343"/>
            <a:ext cx="3547543" cy="10706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38081" y="2315817"/>
            <a:ext cx="5611138" cy="260691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অষ্টম শ্রেনি</a:t>
            </a:r>
          </a:p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দ্বিতীয়</a:t>
            </a:r>
          </a:p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২২/১০/২০১৯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16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975360"/>
            <a:ext cx="620268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 smtClean="0"/>
              <a:t>নিচের ছবিগুলো দেখ এবং চিন্তা কর ?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54" y="2745808"/>
            <a:ext cx="3670126" cy="27139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688" y="2745808"/>
            <a:ext cx="3665951" cy="27494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903" y="2745808"/>
            <a:ext cx="3610615" cy="27494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48638" y="5918944"/>
            <a:ext cx="2877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b="1" dirty="0" smtClean="0"/>
              <a:t>কম্পিউটার নেটওয়ার্ক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13229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88221" y="1005005"/>
            <a:ext cx="67906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5400" b="1" dirty="0" smtClean="0">
                <a:solidFill>
                  <a:schemeClr val="accent2"/>
                </a:solidFill>
              </a:rPr>
              <a:t>কম্পিউটার </a:t>
            </a:r>
            <a:r>
              <a:rPr lang="bn-IN" sz="5400" b="1" dirty="0" smtClean="0"/>
              <a:t>নেটওয়ার্কের </a:t>
            </a:r>
            <a:r>
              <a:rPr lang="bn-IN" sz="5400" b="1" dirty="0" smtClean="0">
                <a:solidFill>
                  <a:schemeClr val="accent2"/>
                </a:solidFill>
              </a:rPr>
              <a:t> ধারণা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459267" y="6273225"/>
            <a:ext cx="31422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b="1" dirty="0" smtClean="0"/>
              <a:t>কম্পিউটার নেটওয়ার্কিং</a:t>
            </a:r>
            <a:endParaRPr lang="en-US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460" y="2301135"/>
            <a:ext cx="6910403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4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21276" y="613000"/>
            <a:ext cx="382348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500" b="1" u="sng" dirty="0" smtClean="0">
                <a:solidFill>
                  <a:schemeClr val="accent2"/>
                </a:solidFill>
              </a:rPr>
              <a:t>শি</a:t>
            </a:r>
            <a:r>
              <a:rPr lang="bn-IN" sz="9600" b="1" u="sng" dirty="0" smtClean="0">
                <a:solidFill>
                  <a:schemeClr val="accent2"/>
                </a:solidFill>
              </a:rPr>
              <a:t>খনফল</a:t>
            </a:r>
            <a:endParaRPr lang="en-US" sz="4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367425" y="4059996"/>
            <a:ext cx="11022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 smtClean="0"/>
              <a:t>কম্পিউটার </a:t>
            </a:r>
            <a:r>
              <a:rPr lang="bn-IN" sz="4000" dirty="0"/>
              <a:t>নেটওয়ার্ক </a:t>
            </a:r>
            <a:r>
              <a:rPr lang="bn-IN" sz="4000" dirty="0" smtClean="0"/>
              <a:t>কিভাবে তৈরি করতে হয় </a:t>
            </a:r>
            <a:r>
              <a:rPr lang="bn-IN" sz="4000" dirty="0"/>
              <a:t>তা </a:t>
            </a:r>
            <a:r>
              <a:rPr lang="bn-IN" sz="4000" dirty="0" smtClean="0"/>
              <a:t>শিখতে </a:t>
            </a:r>
            <a:r>
              <a:rPr lang="bn-IN" sz="4000" dirty="0"/>
              <a:t>পারবে </a:t>
            </a:r>
            <a:r>
              <a:rPr lang="bn-IN" sz="4000" dirty="0" smtClean="0"/>
              <a:t>।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67425" y="4862321"/>
            <a:ext cx="11022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 smtClean="0"/>
              <a:t>কম্পিউটার নেটওয়ার্কের ব্যবহার জানতে পারবে 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7425" y="3258086"/>
            <a:ext cx="11022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 smtClean="0"/>
              <a:t>কম্পিউটার নেটওয়ার্ক কি তা বলতে পারবে ।	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67425" y="5664646"/>
            <a:ext cx="11022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dirty="0" smtClean="0"/>
              <a:t>নেটওয়ার্ক- সংলিষ্ট যন্ত্রপাতির ব্যবহার জানতে পারবে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37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05627" y="716717"/>
            <a:ext cx="82509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9600" b="1" dirty="0">
                <a:solidFill>
                  <a:schemeClr val="accent2"/>
                </a:solidFill>
              </a:rPr>
              <a:t>কম্পিউটার </a:t>
            </a:r>
            <a:r>
              <a:rPr lang="bn-IN" sz="9600" b="1" dirty="0" smtClean="0"/>
              <a:t>নেটওয়ার্ক</a:t>
            </a:r>
            <a:endParaRPr lang="en-US" sz="4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55432" y="5738175"/>
            <a:ext cx="11022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>
                <a:solidFill>
                  <a:schemeClr val="accent2"/>
                </a:solidFill>
              </a:rPr>
              <a:t>কম্পিউটার </a:t>
            </a:r>
            <a:r>
              <a:rPr lang="bn-IN" dirty="0" smtClean="0"/>
              <a:t>নেটওয়ার্ক হচ্ছে এমন এক ধরনের ব্যবস্থা যাতে দুই বা ততোধিক কম্পিউটার একসাথে যুক্ত থাকে । </a:t>
            </a:r>
            <a:r>
              <a:rPr lang="as-IN" dirty="0"/>
              <a:t>কম্পিউটার নেটওয়ার্ক ব্যবহারকারীরা ফাইল, প্রিন্টার ও অন্যান্য সম্পদ ভাগাভাগি করে ব্যবহার করতে পারেন, একে অপরের কাছে বার্তা পাঠাতে পারেন এবং এক কম্পিউটারে বসে অন্য কম্পিউটারে প্রোগ্রাম চালাতে পারেন।</a:t>
            </a:r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914081" y="2646122"/>
            <a:ext cx="11127607" cy="2618305"/>
            <a:chOff x="1064393" y="2646122"/>
            <a:chExt cx="11127607" cy="261830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0341" y="2856262"/>
              <a:ext cx="1441864" cy="2011021"/>
            </a:xfrm>
            <a:prstGeom prst="rect">
              <a:avLst/>
            </a:prstGeom>
          </p:spPr>
        </p:pic>
        <p:grpSp>
          <p:nvGrpSpPr>
            <p:cNvPr id="28" name="Group 27"/>
            <p:cNvGrpSpPr/>
            <p:nvPr/>
          </p:nvGrpSpPr>
          <p:grpSpPr>
            <a:xfrm>
              <a:off x="1064393" y="2646122"/>
              <a:ext cx="11127607" cy="2618305"/>
              <a:chOff x="1064393" y="3861116"/>
              <a:chExt cx="11127607" cy="261830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3938" y="4058760"/>
                <a:ext cx="1584304" cy="1161017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39300" y="3861116"/>
                <a:ext cx="2552700" cy="1790700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15051" y="4402532"/>
                <a:ext cx="1944186" cy="1669386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4393" y="5350358"/>
                <a:ext cx="1540701" cy="1129063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9095" y="5548357"/>
                <a:ext cx="1270514" cy="931064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04072" y="4128371"/>
                <a:ext cx="1513124" cy="1108854"/>
              </a:xfrm>
              <a:prstGeom prst="rect">
                <a:avLst/>
              </a:prstGeom>
            </p:spPr>
          </p:pic>
          <p:cxnSp>
            <p:nvCxnSpPr>
              <p:cNvPr id="16" name="Curved Connector 15"/>
              <p:cNvCxnSpPr/>
              <p:nvPr/>
            </p:nvCxnSpPr>
            <p:spPr>
              <a:xfrm>
                <a:off x="2634880" y="4792242"/>
                <a:ext cx="528403" cy="492826"/>
              </a:xfrm>
              <a:prstGeom prst="curvedConnector3">
                <a:avLst>
                  <a:gd name="adj1" fmla="val 64224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urved Connector 17"/>
              <p:cNvCxnSpPr/>
              <p:nvPr/>
            </p:nvCxnSpPr>
            <p:spPr>
              <a:xfrm flipV="1">
                <a:off x="2576673" y="5651816"/>
                <a:ext cx="603668" cy="171552"/>
              </a:xfrm>
              <a:prstGeom prst="curved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urved Connector 19"/>
              <p:cNvCxnSpPr/>
              <p:nvPr/>
            </p:nvCxnSpPr>
            <p:spPr>
              <a:xfrm flipV="1">
                <a:off x="4612185" y="4641744"/>
                <a:ext cx="490083" cy="82107"/>
              </a:xfrm>
              <a:prstGeom prst="curved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urved Connector 21"/>
              <p:cNvCxnSpPr/>
              <p:nvPr/>
            </p:nvCxnSpPr>
            <p:spPr>
              <a:xfrm>
                <a:off x="4548937" y="5548357"/>
                <a:ext cx="875750" cy="531698"/>
              </a:xfrm>
              <a:prstGeom prst="curved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urved Connector 23"/>
              <p:cNvCxnSpPr/>
              <p:nvPr/>
            </p:nvCxnSpPr>
            <p:spPr>
              <a:xfrm>
                <a:off x="4483244" y="5204032"/>
                <a:ext cx="2916523" cy="222561"/>
              </a:xfrm>
              <a:prstGeom prst="curved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urved Connector 25"/>
              <p:cNvCxnSpPr/>
              <p:nvPr/>
            </p:nvCxnSpPr>
            <p:spPr>
              <a:xfrm flipV="1">
                <a:off x="8938253" y="4571445"/>
                <a:ext cx="701047" cy="686858"/>
              </a:xfrm>
              <a:prstGeom prst="curvedConnector3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881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557323" y="875700"/>
            <a:ext cx="6893470" cy="11079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আমরা একটি ভিডিও দেখি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3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2175832" y="1627426"/>
            <a:ext cx="5334228" cy="4038056"/>
            <a:chOff x="1600200" y="533400"/>
            <a:chExt cx="6095772" cy="4800057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200" y="982785"/>
              <a:ext cx="1360175" cy="626631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5920" y="4267949"/>
              <a:ext cx="1038879" cy="106550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4116" y="4268704"/>
              <a:ext cx="1758609" cy="100283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8678" y="4226711"/>
              <a:ext cx="1607294" cy="108681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9497" y="544626"/>
              <a:ext cx="1236523" cy="1432169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6173" y="533400"/>
              <a:ext cx="1130659" cy="1502950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5113" y="2425350"/>
              <a:ext cx="918302" cy="951907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5802" y="2405009"/>
              <a:ext cx="979115" cy="992589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5797" y="998688"/>
              <a:ext cx="1360175" cy="626631"/>
            </a:xfrm>
            <a:prstGeom prst="rect">
              <a:avLst/>
            </a:prstGeom>
          </p:spPr>
        </p:pic>
        <p:cxnSp>
          <p:nvCxnSpPr>
            <p:cNvPr id="35" name="Straight Arrow Connector 34"/>
            <p:cNvCxnSpPr>
              <a:stCxn id="29" idx="1"/>
            </p:cNvCxnSpPr>
            <p:nvPr/>
          </p:nvCxnSpPr>
          <p:spPr>
            <a:xfrm flipH="1">
              <a:off x="2960375" y="1260710"/>
              <a:ext cx="43912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2193632" y="1609415"/>
              <a:ext cx="0" cy="8159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33" idx="2"/>
            </p:cNvCxnSpPr>
            <p:nvPr/>
          </p:nvCxnSpPr>
          <p:spPr>
            <a:xfrm>
              <a:off x="2175360" y="3397598"/>
              <a:ext cx="18272" cy="7955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23" idx="3"/>
            </p:cNvCxnSpPr>
            <p:nvPr/>
          </p:nvCxnSpPr>
          <p:spPr>
            <a:xfrm>
              <a:off x="2694799" y="4800703"/>
              <a:ext cx="755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25" idx="3"/>
              <a:endCxn id="27" idx="1"/>
            </p:cNvCxnSpPr>
            <p:nvPr/>
          </p:nvCxnSpPr>
          <p:spPr>
            <a:xfrm>
              <a:off x="5152725" y="4770120"/>
              <a:ext cx="93595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7015885" y="3397598"/>
              <a:ext cx="0" cy="8291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V="1">
              <a:off x="7025850" y="1630435"/>
              <a:ext cx="0" cy="8291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34" idx="1"/>
              <a:endCxn id="31" idx="3"/>
            </p:cNvCxnSpPr>
            <p:nvPr/>
          </p:nvCxnSpPr>
          <p:spPr>
            <a:xfrm flipH="1" flipV="1">
              <a:off x="6086832" y="1284875"/>
              <a:ext cx="248965" cy="271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5793" y="1158498"/>
              <a:ext cx="605583" cy="275204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995773" y="4694608"/>
              <a:ext cx="395718" cy="179832"/>
            </a:xfrm>
            <a:prstGeom prst="rect">
              <a:avLst/>
            </a:prstGeom>
          </p:spPr>
        </p:pic>
      </p:grpSp>
      <p:sp>
        <p:nvSpPr>
          <p:cNvPr id="45" name="Cloud 44"/>
          <p:cNvSpPr/>
          <p:nvPr/>
        </p:nvSpPr>
        <p:spPr>
          <a:xfrm>
            <a:off x="3183032" y="191162"/>
            <a:ext cx="5521776" cy="1088978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তথ্য আদান-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35727" y="6012768"/>
            <a:ext cx="6269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চিঠি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প্রদানের প্রক্রিয়া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862" y="1636870"/>
            <a:ext cx="2762077" cy="402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7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456" y="2367418"/>
            <a:ext cx="3832703" cy="2309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659" y="2367418"/>
            <a:ext cx="3492152" cy="2341219"/>
          </a:xfrm>
          <a:prstGeom prst="rect">
            <a:avLst/>
          </a:prstGeom>
        </p:spPr>
      </p:pic>
      <p:sp>
        <p:nvSpPr>
          <p:cNvPr id="26" name="Cloud 25"/>
          <p:cNvSpPr/>
          <p:nvPr/>
        </p:nvSpPr>
        <p:spPr>
          <a:xfrm>
            <a:off x="2768252" y="0"/>
            <a:ext cx="5936555" cy="1700318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তথ্য আদান-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35726" y="5951808"/>
            <a:ext cx="6269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চিঠি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প্রদানের প্রক্রিয়া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61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3858017" y="604381"/>
            <a:ext cx="4622104" cy="1447800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816789" y="2973887"/>
            <a:ext cx="7341819" cy="2199362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চিঠি আদান-প্রদানের ক্ষেত্রে বর্তমান ও পূর্বের প্রক্রিয়ার পার্থক্য লিখ।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21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17112" y="512791"/>
            <a:ext cx="84353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chemeClr val="accent2"/>
                </a:solidFill>
              </a:rPr>
              <a:t>কম্পিউটার </a:t>
            </a:r>
            <a:r>
              <a:rPr lang="bn-IN" sz="6600" b="1" dirty="0" smtClean="0"/>
              <a:t>নেটওয়ার্কের ব্যবহার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03" y="2054268"/>
            <a:ext cx="5480138" cy="40389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952" y="2054268"/>
            <a:ext cx="4496842" cy="40389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2812" y="6273225"/>
            <a:ext cx="3113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কল সেন্টার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4868" y="6273224"/>
            <a:ext cx="4664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বিশ্ববিদ্যালয়ে ফ্রি ওয়াই ফাই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21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8805" y="550369"/>
            <a:ext cx="101874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>
                <a:solidFill>
                  <a:schemeClr val="accent2"/>
                </a:solidFill>
              </a:rPr>
              <a:t>কম্পিউটার </a:t>
            </a:r>
            <a:r>
              <a:rPr lang="bn-IN" sz="8000" b="1" dirty="0" smtClean="0"/>
              <a:t>নেটওয়ার্কের ব্যবহার</a:t>
            </a:r>
            <a:endParaRPr lang="en-US" sz="4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911" y="2104372"/>
            <a:ext cx="9270650" cy="33734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34630" y="5872392"/>
            <a:ext cx="3519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ভার্চয়াল অফিস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41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4772416" y="1142999"/>
            <a:ext cx="4181083" cy="1988507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83180" y="3637766"/>
            <a:ext cx="8239516" cy="1936315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নেটওয়ার্ক ব্যবহারের চারটি ক্ষেত্রসমূহ লিখ ?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48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94579" y="512791"/>
            <a:ext cx="76402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7200" b="1" dirty="0" smtClean="0"/>
              <a:t>নেটওয়ার্ক সংলিষ্ট যন্ত্রপাতি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78909" y="5440481"/>
            <a:ext cx="88559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সার্ভার হচ্ছে একটি শক্তিশালী কম্পিউটার, যেটি নেটওয়ার্কের অন্য কম্পিউটারকে নানা রকম সেবা প্রদান করে।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06" y="1808011"/>
            <a:ext cx="9827816" cy="298737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90114" y="4795384"/>
            <a:ext cx="2833492" cy="64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সার্ভার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37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9950" y="498834"/>
            <a:ext cx="84721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/>
              <a:t>নেটওয়ার্ক সংলিষ্ট যন্ত্রপাতি</a:t>
            </a:r>
            <a:endParaRPr lang="en-US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194137" y="5497769"/>
            <a:ext cx="3519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ক্লায়েন্ট কম্পিউটার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011909" y="2039905"/>
            <a:ext cx="6969253" cy="3114556"/>
            <a:chOff x="2209800" y="903027"/>
            <a:chExt cx="5884269" cy="311455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903027"/>
              <a:ext cx="3022600" cy="3022600"/>
            </a:xfrm>
            <a:prstGeom prst="rect">
              <a:avLst/>
            </a:prstGeom>
          </p:spPr>
        </p:pic>
        <p:pic>
          <p:nvPicPr>
            <p:cNvPr id="17" name="Picture 16" descr="computer-hardware-fundamentals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0799" y="935416"/>
              <a:ext cx="1540869" cy="1198183"/>
            </a:xfrm>
            <a:prstGeom prst="rect">
              <a:avLst/>
            </a:prstGeom>
          </p:spPr>
        </p:pic>
        <p:pic>
          <p:nvPicPr>
            <p:cNvPr id="18" name="Picture 17" descr="computer-hardware-fundamentals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3200" y="2819400"/>
              <a:ext cx="1540869" cy="11981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531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133070" y="5473093"/>
            <a:ext cx="510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মিডিয়া (তার)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710" y="2317733"/>
            <a:ext cx="3941436" cy="27907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126" y="2317315"/>
            <a:ext cx="3677967" cy="279456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826710" y="487739"/>
            <a:ext cx="76402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7200" b="1" dirty="0" smtClean="0">
                <a:solidFill>
                  <a:schemeClr val="accent2">
                    <a:lumMod val="75000"/>
                  </a:schemeClr>
                </a:solidFill>
              </a:rPr>
              <a:t>নেটওয়ার্ক সংলিষ্ট যন্ত্রপাতি</a:t>
            </a:r>
            <a:endParaRPr lang="en-US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83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762" y="2399027"/>
            <a:ext cx="3017066" cy="2828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668" y="2408126"/>
            <a:ext cx="2819400" cy="2819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02068" y="5633351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এডাপ্টার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58551" y="587947"/>
            <a:ext cx="76402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7200" b="1" dirty="0" smtClean="0"/>
              <a:t>নেটওয়ার্ক সংলিষ্ট যন্ত্রপাতি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0176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78909" y="550369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010" y="2046301"/>
            <a:ext cx="2514600" cy="19928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199" y="1943621"/>
            <a:ext cx="2200945" cy="20955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036696"/>
            <a:ext cx="3784600" cy="3784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4300" y="427258"/>
            <a:ext cx="6690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/>
              <a:t>নেটওয়ার্ক সংলিষ্ট যন্ত্রপাতি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688899" y="4632155"/>
            <a:ext cx="3319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রিসোর্স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05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78909" y="550369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136198" y="904312"/>
            <a:ext cx="4542782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r>
              <a:rPr lang="bn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695" y="2223557"/>
            <a:ext cx="5327738" cy="316263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073526" y="3640675"/>
            <a:ext cx="1752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ব্যবহারকারী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1882548" y="3023000"/>
            <a:ext cx="1371600" cy="7495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/>
          <p:cNvSpPr/>
          <p:nvPr/>
        </p:nvSpPr>
        <p:spPr>
          <a:xfrm rot="16200000">
            <a:off x="9021880" y="3347282"/>
            <a:ext cx="533400" cy="1219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3920" y="3105407"/>
            <a:ext cx="10679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ক্লায়েন্ট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844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4" grpId="0" animBg="1"/>
      <p:bldP spid="15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3670125" y="1446753"/>
            <a:ext cx="4164901" cy="1171187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8000" b="1" u="sng" dirty="0" smtClean="0">
                <a:ln>
                  <a:solidFill>
                    <a:srgbClr val="61D6FF"/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dirty="0">
              <a:ln>
                <a:solidFill>
                  <a:srgbClr val="61D6FF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19304" y="3274510"/>
            <a:ext cx="7810500" cy="144655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মাদের </a:t>
            </a:r>
            <a:r>
              <a:rPr lang="bn-IN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জন্যে কী কী রিসোর্সের প্রয়োজন ? একটি তালিকা তৈরী কর । 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83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576320" y="201461"/>
            <a:ext cx="3329696" cy="1066800"/>
          </a:xfrm>
          <a:prstGeom prst="ellipse">
            <a:avLst/>
          </a:prstGeom>
          <a:solidFill>
            <a:srgbClr val="A3E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730256" y="1821806"/>
            <a:ext cx="6850624" cy="10433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১। নিচের কোনটি রিসোর্স ?</a:t>
            </a:r>
          </a:p>
          <a:p>
            <a:r>
              <a:rPr lang="bn-BD" dirty="0">
                <a:latin typeface="NikoshBAN" pitchFamily="2" charset="0"/>
                <a:cs typeface="NikoshBAN" pitchFamily="2" charset="0"/>
              </a:rPr>
              <a:t>ক) প্রিন্টার     খ) মনিটার   গ ) কী বোর্ড    ঘ ) মাউস</a:t>
            </a:r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730256" y="2912160"/>
            <a:ext cx="6850624" cy="9114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২। মিডিয়া হিসেবে কাজ করে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bn-BD" dirty="0">
                <a:latin typeface="NikoshBAN" pitchFamily="2" charset="0"/>
                <a:cs typeface="NikoshBAN" pitchFamily="2" charset="0"/>
              </a:rPr>
              <a:t>ক) সার্ভার      খ) প্রটোকল 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গ) তার     ঘ) ইউজার </a:t>
            </a:r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730256" y="3902869"/>
            <a:ext cx="6850624" cy="9455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) কেউ যদি অন্য কারো কাছ থেকে কোনো ধরনের সেবা নেয় , তখন তাকে কি বলে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latin typeface="NikoshBAN" pitchFamily="2" charset="0"/>
                <a:cs typeface="NikoshBAN" pitchFamily="2" charset="0"/>
              </a:rPr>
              <a:t>ক) ক্লায়েন্ট  খ) সার্ভার   গ) ইউজার  ঘ) মনিটার </a:t>
            </a:r>
            <a:endParaRPr lang="en-US" dirty="0"/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730256" y="4927692"/>
            <a:ext cx="6850624" cy="10433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4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মিডিয়া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দিতে পারে ।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latin typeface="NikoshBAN" pitchFamily="2" charset="0"/>
                <a:cs typeface="NikoshBAN" pitchFamily="2" charset="0"/>
              </a:rPr>
              <a:t>ক)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নেটওয়ার্ক এডাপ্টার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খ)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সার্ভার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গ )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প্রটোকল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ঘ ) মাউস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07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363233" y="1469720"/>
            <a:ext cx="3048000" cy="990600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6000" b="1" u="sng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1963454" y="3638811"/>
            <a:ext cx="8077200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কম্পিউটার নেটওয়ার্ক কি ? কম্পিউটার নেটওয়ার্ক থেকে কি কি সুবিধা পাওয়া যায় ?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24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4938 (640x480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114" y="125260"/>
            <a:ext cx="9144000" cy="5581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75766" y="5562601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04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355</Words>
  <Application>Microsoft Office PowerPoint</Application>
  <PresentationFormat>Widescreen</PresentationFormat>
  <Paragraphs>72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</dc:creator>
  <cp:lastModifiedBy>lab</cp:lastModifiedBy>
  <cp:revision>145</cp:revision>
  <dcterms:created xsi:type="dcterms:W3CDTF">2019-10-22T09:22:40Z</dcterms:created>
  <dcterms:modified xsi:type="dcterms:W3CDTF">2019-10-26T06:07:15Z</dcterms:modified>
</cp:coreProperties>
</file>