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75" r:id="rId2"/>
    <p:sldId id="258" r:id="rId3"/>
    <p:sldId id="259" r:id="rId4"/>
    <p:sldId id="278" r:id="rId5"/>
    <p:sldId id="279" r:id="rId6"/>
    <p:sldId id="271" r:id="rId7"/>
    <p:sldId id="262" r:id="rId8"/>
    <p:sldId id="263" r:id="rId9"/>
    <p:sldId id="264" r:id="rId10"/>
    <p:sldId id="273" r:id="rId11"/>
    <p:sldId id="266" r:id="rId12"/>
    <p:sldId id="276" r:id="rId13"/>
    <p:sldId id="277" r:id="rId14"/>
    <p:sldId id="265" r:id="rId15"/>
    <p:sldId id="267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AD705-0E2D-4477-80CB-8D7937D3E23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1ABD1-FCB6-4999-99D5-B8849613A471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শেরে বাংলা</a:t>
          </a:r>
        </a:p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ফজলুল</a:t>
          </a:r>
        </a:p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09C770-8170-4816-AC00-4B56457E9F53}" type="parTrans" cxnId="{EAAF8D62-930A-45A9-A5FE-AF3430E909EE}">
      <dgm:prSet/>
      <dgm:spPr/>
      <dgm:t>
        <a:bodyPr/>
        <a:lstStyle/>
        <a:p>
          <a:endParaRPr lang="en-US"/>
        </a:p>
      </dgm:t>
    </dgm:pt>
    <dgm:pt modelId="{E63D8C6E-1B51-4AA1-930D-38BB22584931}" type="sibTrans" cxnId="{EAAF8D62-930A-45A9-A5FE-AF3430E909EE}">
      <dgm:prSet/>
      <dgm:spPr/>
      <dgm:t>
        <a:bodyPr/>
        <a:lstStyle/>
        <a:p>
          <a:endParaRPr lang="en-US"/>
        </a:p>
      </dgm:t>
    </dgm:pt>
    <dgm:pt modelId="{C9F56299-D8CE-4234-9142-B0FB7D2E6C1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লক্ষৌ চুক্তি</a:t>
          </a:r>
          <a:r>
            <a:rPr lang="en-US" sz="36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7F21EB-6533-40FA-84C7-87535A67E031}" type="parTrans" cxnId="{EFC05A96-41F8-4ACF-A0A4-582509EE28F7}">
      <dgm:prSet/>
      <dgm:spPr/>
      <dgm:t>
        <a:bodyPr/>
        <a:lstStyle/>
        <a:p>
          <a:endParaRPr lang="en-US"/>
        </a:p>
      </dgm:t>
    </dgm:pt>
    <dgm:pt modelId="{CE43F077-A4E8-47EA-9B27-4F01AEABEB21}" type="sibTrans" cxnId="{EFC05A96-41F8-4ACF-A0A4-582509EE28F7}">
      <dgm:prSet/>
      <dgm:spPr/>
      <dgm:t>
        <a:bodyPr/>
        <a:lstStyle/>
        <a:p>
          <a:endParaRPr lang="en-US"/>
        </a:p>
      </dgm:t>
    </dgm:pt>
    <dgm:pt modelId="{874F7F82-A9DF-4E3F-8A46-A757862652C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যুক্তফ্রন্ট ও</a:t>
          </a:r>
        </a:p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 সালের</a:t>
          </a:r>
        </a:p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াচন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490C8-F7B4-4805-B078-46DF342D89BC}" type="sibTrans" cxnId="{646AFC97-094E-40F2-889E-ACDDEC7CBFC2}">
      <dgm:prSet/>
      <dgm:spPr/>
      <dgm:t>
        <a:bodyPr/>
        <a:lstStyle/>
        <a:p>
          <a:endParaRPr lang="en-US"/>
        </a:p>
      </dgm:t>
    </dgm:pt>
    <dgm:pt modelId="{6A81AB5A-4846-4606-8439-6A30EB174892}" type="parTrans" cxnId="{646AFC97-094E-40F2-889E-ACDDEC7CBFC2}">
      <dgm:prSet/>
      <dgm:spPr/>
      <dgm:t>
        <a:bodyPr/>
        <a:lstStyle/>
        <a:p>
          <a:endParaRPr lang="en-US"/>
        </a:p>
      </dgm:t>
    </dgm:pt>
    <dgm:pt modelId="{988AFC4C-6FE4-4FCE-AAB7-413F54870F46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 টেবিল</a:t>
          </a:r>
        </a:p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বৈঠক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EBB496-943C-4473-B070-68865D7E3406}" type="sibTrans" cxnId="{4DA2D3B1-57E6-4262-836B-B66A30F0FE48}">
      <dgm:prSet/>
      <dgm:spPr/>
      <dgm:t>
        <a:bodyPr/>
        <a:lstStyle/>
        <a:p>
          <a:endParaRPr lang="en-US"/>
        </a:p>
      </dgm:t>
    </dgm:pt>
    <dgm:pt modelId="{EAA24D7F-6F89-4322-9D1C-31927664ED70}" type="parTrans" cxnId="{4DA2D3B1-57E6-4262-836B-B66A30F0FE48}">
      <dgm:prSet/>
      <dgm:spPr/>
      <dgm:t>
        <a:bodyPr/>
        <a:lstStyle/>
        <a:p>
          <a:endParaRPr lang="en-US"/>
        </a:p>
      </dgm:t>
    </dgm:pt>
    <dgm:pt modelId="{71028251-8892-464B-9A33-45DD6530BF0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লাহোর</a:t>
          </a: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স্তাব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853BAC-0CDD-409B-9F67-41D9BF54F8BF}" type="sibTrans" cxnId="{0F4A61A2-7DBF-4CD2-9A1F-6E3BFBFA146F}">
      <dgm:prSet/>
      <dgm:spPr/>
      <dgm:t>
        <a:bodyPr/>
        <a:lstStyle/>
        <a:p>
          <a:endParaRPr lang="en-US"/>
        </a:p>
      </dgm:t>
    </dgm:pt>
    <dgm:pt modelId="{76356A73-E261-4067-9887-92800E7041E2}" type="parTrans" cxnId="{0F4A61A2-7DBF-4CD2-9A1F-6E3BFBFA146F}">
      <dgm:prSet/>
      <dgm:spPr/>
      <dgm:t>
        <a:bodyPr/>
        <a:lstStyle/>
        <a:p>
          <a:endParaRPr lang="en-US"/>
        </a:p>
      </dgm:t>
    </dgm:pt>
    <dgm:pt modelId="{14EBF1F0-D6C0-4A3B-ADF4-7AA71C2B1330}" type="pres">
      <dgm:prSet presAssocID="{4C7AD705-0E2D-4477-80CB-8D7937D3E2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E69C84-77FC-4740-9BA4-D72E60449076}" type="pres">
      <dgm:prSet presAssocID="{EF51ABD1-FCB6-4999-99D5-B8849613A471}" presName="centerShape" presStyleLbl="node0" presStyleIdx="0" presStyleCnt="1" custScaleX="206471" custScaleY="140858"/>
      <dgm:spPr/>
      <dgm:t>
        <a:bodyPr/>
        <a:lstStyle/>
        <a:p>
          <a:endParaRPr lang="en-US"/>
        </a:p>
      </dgm:t>
    </dgm:pt>
    <dgm:pt modelId="{633D12D4-6053-4DD3-BB26-F10E794E6FEB}" type="pres">
      <dgm:prSet presAssocID="{387F21EB-6533-40FA-84C7-87535A67E031}" presName="Name9" presStyleLbl="parChTrans1D2" presStyleIdx="0" presStyleCnt="4"/>
      <dgm:spPr/>
      <dgm:t>
        <a:bodyPr/>
        <a:lstStyle/>
        <a:p>
          <a:endParaRPr lang="en-US"/>
        </a:p>
      </dgm:t>
    </dgm:pt>
    <dgm:pt modelId="{7E5BA403-E67A-4162-B7A9-0626C9C4D24E}" type="pres">
      <dgm:prSet presAssocID="{387F21EB-6533-40FA-84C7-87535A67E03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03205A4-B5E4-41B5-868B-7F087E68D800}" type="pres">
      <dgm:prSet presAssocID="{C9F56299-D8CE-4234-9142-B0FB7D2E6C1F}" presName="node" presStyleLbl="node1" presStyleIdx="0" presStyleCnt="4" custScaleX="307485" custScaleY="10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0F0EC-A71F-4EC5-968D-D7DBB50A9215}" type="pres">
      <dgm:prSet presAssocID="{76356A73-E261-4067-9887-92800E7041E2}" presName="Name9" presStyleLbl="parChTrans1D2" presStyleIdx="1" presStyleCnt="4"/>
      <dgm:spPr/>
      <dgm:t>
        <a:bodyPr/>
        <a:lstStyle/>
        <a:p>
          <a:endParaRPr lang="en-US"/>
        </a:p>
      </dgm:t>
    </dgm:pt>
    <dgm:pt modelId="{263AC546-2772-48B8-8BB9-AA6833E9ED81}" type="pres">
      <dgm:prSet presAssocID="{76356A73-E261-4067-9887-92800E7041E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C1A9E67-F493-484E-8FB9-7FC26D296B33}" type="pres">
      <dgm:prSet presAssocID="{71028251-8892-464B-9A33-45DD6530BF03}" presName="node" presStyleLbl="node1" presStyleIdx="1" presStyleCnt="4" custScaleX="205039" custScaleY="183923" custRadScaleRad="169159" custRadScaleInc="-1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C6A79-FF5F-4BF5-AEA4-F1AB936907DA}" type="pres">
      <dgm:prSet presAssocID="{EAA24D7F-6F89-4322-9D1C-31927664ED70}" presName="Name9" presStyleLbl="parChTrans1D2" presStyleIdx="2" presStyleCnt="4"/>
      <dgm:spPr/>
      <dgm:t>
        <a:bodyPr/>
        <a:lstStyle/>
        <a:p>
          <a:endParaRPr lang="en-US"/>
        </a:p>
      </dgm:t>
    </dgm:pt>
    <dgm:pt modelId="{9D2C060F-56C4-47C5-9A1C-7EFD8136ECE5}" type="pres">
      <dgm:prSet presAssocID="{EAA24D7F-6F89-4322-9D1C-31927664ED7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10A5334-B715-4E56-BC24-7E0033BECA42}" type="pres">
      <dgm:prSet presAssocID="{988AFC4C-6FE4-4FCE-AAB7-413F54870F46}" presName="node" presStyleLbl="node1" presStyleIdx="2" presStyleCnt="4" custScaleX="251471" custScaleY="113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1B584-8FE4-4499-B425-744C9583C482}" type="pres">
      <dgm:prSet presAssocID="{6A81AB5A-4846-4606-8439-6A30EB174892}" presName="Name9" presStyleLbl="parChTrans1D2" presStyleIdx="3" presStyleCnt="4"/>
      <dgm:spPr/>
      <dgm:t>
        <a:bodyPr/>
        <a:lstStyle/>
        <a:p>
          <a:endParaRPr lang="en-US"/>
        </a:p>
      </dgm:t>
    </dgm:pt>
    <dgm:pt modelId="{646D1A16-0240-4D5B-825A-BE805DFAF258}" type="pres">
      <dgm:prSet presAssocID="{6A81AB5A-4846-4606-8439-6A30EB17489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5D26580-46B9-44A3-A038-1CFF9FD7FFDE}" type="pres">
      <dgm:prSet presAssocID="{874F7F82-A9DF-4E3F-8A46-A757862652CD}" presName="node" presStyleLbl="node1" presStyleIdx="3" presStyleCnt="4" custAng="10800000" custFlipVert="1" custScaleX="198224" custScaleY="193244" custRadScaleRad="161291" custRadScaleInc="8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AFC97-094E-40F2-889E-ACDDEC7CBFC2}" srcId="{EF51ABD1-FCB6-4999-99D5-B8849613A471}" destId="{874F7F82-A9DF-4E3F-8A46-A757862652CD}" srcOrd="3" destOrd="0" parTransId="{6A81AB5A-4846-4606-8439-6A30EB174892}" sibTransId="{95C490C8-F7B4-4805-B078-46DF342D89BC}"/>
    <dgm:cxn modelId="{4DA2D3B1-57E6-4262-836B-B66A30F0FE48}" srcId="{EF51ABD1-FCB6-4999-99D5-B8849613A471}" destId="{988AFC4C-6FE4-4FCE-AAB7-413F54870F46}" srcOrd="2" destOrd="0" parTransId="{EAA24D7F-6F89-4322-9D1C-31927664ED70}" sibTransId="{CEEBB496-943C-4473-B070-68865D7E3406}"/>
    <dgm:cxn modelId="{3C944F07-5E51-439D-8317-C14B82647264}" type="presOf" srcId="{EF51ABD1-FCB6-4999-99D5-B8849613A471}" destId="{61E69C84-77FC-4740-9BA4-D72E60449076}" srcOrd="0" destOrd="0" presId="urn:microsoft.com/office/officeart/2005/8/layout/radial1"/>
    <dgm:cxn modelId="{64F686AE-2273-4B85-8CDA-4179B051786A}" type="presOf" srcId="{71028251-8892-464B-9A33-45DD6530BF03}" destId="{AC1A9E67-F493-484E-8FB9-7FC26D296B33}" srcOrd="0" destOrd="0" presId="urn:microsoft.com/office/officeart/2005/8/layout/radial1"/>
    <dgm:cxn modelId="{FD9AD882-B81E-4D2D-9B6C-989E2DF27297}" type="presOf" srcId="{4C7AD705-0E2D-4477-80CB-8D7937D3E230}" destId="{14EBF1F0-D6C0-4A3B-ADF4-7AA71C2B1330}" srcOrd="0" destOrd="0" presId="urn:microsoft.com/office/officeart/2005/8/layout/radial1"/>
    <dgm:cxn modelId="{596C02FB-795B-48AA-8FF4-7CE5C65297E1}" type="presOf" srcId="{76356A73-E261-4067-9887-92800E7041E2}" destId="{263AC546-2772-48B8-8BB9-AA6833E9ED81}" srcOrd="1" destOrd="0" presId="urn:microsoft.com/office/officeart/2005/8/layout/radial1"/>
    <dgm:cxn modelId="{8E716729-B824-4072-9F78-F9CCC083131C}" type="presOf" srcId="{EAA24D7F-6F89-4322-9D1C-31927664ED70}" destId="{1C3C6A79-FF5F-4BF5-AEA4-F1AB936907DA}" srcOrd="0" destOrd="0" presId="urn:microsoft.com/office/officeart/2005/8/layout/radial1"/>
    <dgm:cxn modelId="{2F75E725-7E0C-421F-BE78-76BCAF3F5D5B}" type="presOf" srcId="{76356A73-E261-4067-9887-92800E7041E2}" destId="{1760F0EC-A71F-4EC5-968D-D7DBB50A9215}" srcOrd="0" destOrd="0" presId="urn:microsoft.com/office/officeart/2005/8/layout/radial1"/>
    <dgm:cxn modelId="{3D680158-CD7D-4488-9706-F3DAA3F8232C}" type="presOf" srcId="{387F21EB-6533-40FA-84C7-87535A67E031}" destId="{7E5BA403-E67A-4162-B7A9-0626C9C4D24E}" srcOrd="1" destOrd="0" presId="urn:microsoft.com/office/officeart/2005/8/layout/radial1"/>
    <dgm:cxn modelId="{0F4A61A2-7DBF-4CD2-9A1F-6E3BFBFA146F}" srcId="{EF51ABD1-FCB6-4999-99D5-B8849613A471}" destId="{71028251-8892-464B-9A33-45DD6530BF03}" srcOrd="1" destOrd="0" parTransId="{76356A73-E261-4067-9887-92800E7041E2}" sibTransId="{43853BAC-0CDD-409B-9F67-41D9BF54F8BF}"/>
    <dgm:cxn modelId="{B3C33960-AED4-4B66-9795-54DF26C51547}" type="presOf" srcId="{387F21EB-6533-40FA-84C7-87535A67E031}" destId="{633D12D4-6053-4DD3-BB26-F10E794E6FEB}" srcOrd="0" destOrd="0" presId="urn:microsoft.com/office/officeart/2005/8/layout/radial1"/>
    <dgm:cxn modelId="{EAAF8D62-930A-45A9-A5FE-AF3430E909EE}" srcId="{4C7AD705-0E2D-4477-80CB-8D7937D3E230}" destId="{EF51ABD1-FCB6-4999-99D5-B8849613A471}" srcOrd="0" destOrd="0" parTransId="{7D09C770-8170-4816-AC00-4B56457E9F53}" sibTransId="{E63D8C6E-1B51-4AA1-930D-38BB22584931}"/>
    <dgm:cxn modelId="{E7855EC1-A79C-48EA-8C38-1C43E1E45BC9}" type="presOf" srcId="{EAA24D7F-6F89-4322-9D1C-31927664ED70}" destId="{9D2C060F-56C4-47C5-9A1C-7EFD8136ECE5}" srcOrd="1" destOrd="0" presId="urn:microsoft.com/office/officeart/2005/8/layout/radial1"/>
    <dgm:cxn modelId="{B5D68C25-4BA5-403F-8489-41F9D5C539A9}" type="presOf" srcId="{874F7F82-A9DF-4E3F-8A46-A757862652CD}" destId="{D5D26580-46B9-44A3-A038-1CFF9FD7FFDE}" srcOrd="0" destOrd="0" presId="urn:microsoft.com/office/officeart/2005/8/layout/radial1"/>
    <dgm:cxn modelId="{D4122F43-169D-4904-8AC6-A092B4D162B1}" type="presOf" srcId="{6A81AB5A-4846-4606-8439-6A30EB174892}" destId="{646D1A16-0240-4D5B-825A-BE805DFAF258}" srcOrd="1" destOrd="0" presId="urn:microsoft.com/office/officeart/2005/8/layout/radial1"/>
    <dgm:cxn modelId="{EFC05A96-41F8-4ACF-A0A4-582509EE28F7}" srcId="{EF51ABD1-FCB6-4999-99D5-B8849613A471}" destId="{C9F56299-D8CE-4234-9142-B0FB7D2E6C1F}" srcOrd="0" destOrd="0" parTransId="{387F21EB-6533-40FA-84C7-87535A67E031}" sibTransId="{CE43F077-A4E8-47EA-9B27-4F01AEABEB21}"/>
    <dgm:cxn modelId="{BB4066E3-8AF9-4FF8-9DC8-B184079DDD2C}" type="presOf" srcId="{C9F56299-D8CE-4234-9142-B0FB7D2E6C1F}" destId="{B03205A4-B5E4-41B5-868B-7F087E68D800}" srcOrd="0" destOrd="0" presId="urn:microsoft.com/office/officeart/2005/8/layout/radial1"/>
    <dgm:cxn modelId="{BABBA7A2-E6E0-4CA9-8C7C-4764705664AB}" type="presOf" srcId="{6A81AB5A-4846-4606-8439-6A30EB174892}" destId="{F601B584-8FE4-4499-B425-744C9583C482}" srcOrd="0" destOrd="0" presId="urn:microsoft.com/office/officeart/2005/8/layout/radial1"/>
    <dgm:cxn modelId="{6EDD482F-EC10-4C4F-A2B0-3085D06DFD27}" type="presOf" srcId="{988AFC4C-6FE4-4FCE-AAB7-413F54870F46}" destId="{610A5334-B715-4E56-BC24-7E0033BECA42}" srcOrd="0" destOrd="0" presId="urn:microsoft.com/office/officeart/2005/8/layout/radial1"/>
    <dgm:cxn modelId="{756CA766-9AFD-40AE-ADAB-42CF0B3754B2}" type="presParOf" srcId="{14EBF1F0-D6C0-4A3B-ADF4-7AA71C2B1330}" destId="{61E69C84-77FC-4740-9BA4-D72E60449076}" srcOrd="0" destOrd="0" presId="urn:microsoft.com/office/officeart/2005/8/layout/radial1"/>
    <dgm:cxn modelId="{AAEDC78A-B24D-444F-BB35-C33C74234616}" type="presParOf" srcId="{14EBF1F0-D6C0-4A3B-ADF4-7AA71C2B1330}" destId="{633D12D4-6053-4DD3-BB26-F10E794E6FEB}" srcOrd="1" destOrd="0" presId="urn:microsoft.com/office/officeart/2005/8/layout/radial1"/>
    <dgm:cxn modelId="{69EF756E-7806-4C96-956D-2362BE360912}" type="presParOf" srcId="{633D12D4-6053-4DD3-BB26-F10E794E6FEB}" destId="{7E5BA403-E67A-4162-B7A9-0626C9C4D24E}" srcOrd="0" destOrd="0" presId="urn:microsoft.com/office/officeart/2005/8/layout/radial1"/>
    <dgm:cxn modelId="{82B937D2-CF6A-4F56-AE93-1D27831AF44A}" type="presParOf" srcId="{14EBF1F0-D6C0-4A3B-ADF4-7AA71C2B1330}" destId="{B03205A4-B5E4-41B5-868B-7F087E68D800}" srcOrd="2" destOrd="0" presId="urn:microsoft.com/office/officeart/2005/8/layout/radial1"/>
    <dgm:cxn modelId="{84D09138-BA94-4717-ADEF-4D850ECD4214}" type="presParOf" srcId="{14EBF1F0-D6C0-4A3B-ADF4-7AA71C2B1330}" destId="{1760F0EC-A71F-4EC5-968D-D7DBB50A9215}" srcOrd="3" destOrd="0" presId="urn:microsoft.com/office/officeart/2005/8/layout/radial1"/>
    <dgm:cxn modelId="{7DABE2B9-B43D-4A8C-952E-3F4AA98106C8}" type="presParOf" srcId="{1760F0EC-A71F-4EC5-968D-D7DBB50A9215}" destId="{263AC546-2772-48B8-8BB9-AA6833E9ED81}" srcOrd="0" destOrd="0" presId="urn:microsoft.com/office/officeart/2005/8/layout/radial1"/>
    <dgm:cxn modelId="{730D4E87-EDEB-4031-B679-AB72202E2840}" type="presParOf" srcId="{14EBF1F0-D6C0-4A3B-ADF4-7AA71C2B1330}" destId="{AC1A9E67-F493-484E-8FB9-7FC26D296B33}" srcOrd="4" destOrd="0" presId="urn:microsoft.com/office/officeart/2005/8/layout/radial1"/>
    <dgm:cxn modelId="{73F717F0-7591-4A06-AD97-9F977096F1F5}" type="presParOf" srcId="{14EBF1F0-D6C0-4A3B-ADF4-7AA71C2B1330}" destId="{1C3C6A79-FF5F-4BF5-AEA4-F1AB936907DA}" srcOrd="5" destOrd="0" presId="urn:microsoft.com/office/officeart/2005/8/layout/radial1"/>
    <dgm:cxn modelId="{6E2C74A4-E808-40CA-99DE-DF8BF75A0A60}" type="presParOf" srcId="{1C3C6A79-FF5F-4BF5-AEA4-F1AB936907DA}" destId="{9D2C060F-56C4-47C5-9A1C-7EFD8136ECE5}" srcOrd="0" destOrd="0" presId="urn:microsoft.com/office/officeart/2005/8/layout/radial1"/>
    <dgm:cxn modelId="{F0A318E0-D6F8-4207-9934-9E893ADEC5F2}" type="presParOf" srcId="{14EBF1F0-D6C0-4A3B-ADF4-7AA71C2B1330}" destId="{610A5334-B715-4E56-BC24-7E0033BECA42}" srcOrd="6" destOrd="0" presId="urn:microsoft.com/office/officeart/2005/8/layout/radial1"/>
    <dgm:cxn modelId="{843387E4-5670-441C-8BAA-E8801E20F6CB}" type="presParOf" srcId="{14EBF1F0-D6C0-4A3B-ADF4-7AA71C2B1330}" destId="{F601B584-8FE4-4499-B425-744C9583C482}" srcOrd="7" destOrd="0" presId="urn:microsoft.com/office/officeart/2005/8/layout/radial1"/>
    <dgm:cxn modelId="{3A029257-0E3E-4B33-AC18-BBCD5CC5A621}" type="presParOf" srcId="{F601B584-8FE4-4499-B425-744C9583C482}" destId="{646D1A16-0240-4D5B-825A-BE805DFAF258}" srcOrd="0" destOrd="0" presId="urn:microsoft.com/office/officeart/2005/8/layout/radial1"/>
    <dgm:cxn modelId="{3A51D47B-873E-45D1-BAE5-70B8BF00727B}" type="presParOf" srcId="{14EBF1F0-D6C0-4A3B-ADF4-7AA71C2B1330}" destId="{D5D26580-46B9-44A3-A038-1CFF9FD7FFD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F46CD-E9F6-4521-939B-3EA8BCE33E7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F620B-CFEC-4045-8B17-0AF639889C2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 শিক্ষা</a:t>
          </a:r>
        </a:p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সমিতি গ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ঠন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A22D7B-2AC8-4BDD-9DB1-0B2B82D394D0}" type="parTrans" cxnId="{CF901EB4-06D6-40D3-B665-3D3DF196D51C}">
      <dgm:prSet/>
      <dgm:spPr/>
      <dgm:t>
        <a:bodyPr/>
        <a:lstStyle/>
        <a:p>
          <a:endParaRPr lang="en-US"/>
        </a:p>
      </dgm:t>
    </dgm:pt>
    <dgm:pt modelId="{44C1EB10-A9D4-45FC-9B5A-7B32DCE1151E}" type="sibTrans" cxnId="{CF901EB4-06D6-40D3-B665-3D3DF196D51C}">
      <dgm:prSet/>
      <dgm:spPr/>
      <dgm:t>
        <a:bodyPr/>
        <a:lstStyle/>
        <a:p>
          <a:endParaRPr lang="en-US"/>
        </a:p>
      </dgm:t>
    </dgm:pt>
    <dgm:pt modelId="{2E0860CC-B542-4F97-A369-CFDD82B506A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হোস্টেল</a:t>
          </a:r>
          <a:endParaRPr lang="bn-BD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22F28-76A5-4872-8E0B-2AA125278DBE}" type="parTrans" cxnId="{6AA80657-CD66-4827-91E9-DAEA3A721207}">
      <dgm:prSet/>
      <dgm:spPr/>
      <dgm:t>
        <a:bodyPr/>
        <a:lstStyle/>
        <a:p>
          <a:endParaRPr lang="en-US"/>
        </a:p>
      </dgm:t>
    </dgm:pt>
    <dgm:pt modelId="{4695FF05-EF78-4661-8EF4-579FFD5D0EB3}" type="sibTrans" cxnId="{6AA80657-CD66-4827-91E9-DAEA3A721207}">
      <dgm:prSet/>
      <dgm:spPr/>
      <dgm:t>
        <a:bodyPr/>
        <a:lstStyle/>
        <a:p>
          <a:endParaRPr lang="en-US"/>
        </a:p>
      </dgm:t>
    </dgm:pt>
    <dgm:pt modelId="{D7909EE5-B612-42EC-8E4E-B75E7B8BC36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পন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18FB9-DB6B-44FC-B024-E83B515AF62E}" type="parTrans" cxnId="{92890874-0BD0-46FD-B7E7-2F9F234BD07E}">
      <dgm:prSet/>
      <dgm:spPr/>
      <dgm:t>
        <a:bodyPr/>
        <a:lstStyle/>
        <a:p>
          <a:endParaRPr lang="en-US"/>
        </a:p>
      </dgm:t>
    </dgm:pt>
    <dgm:pt modelId="{7BA89ADE-7466-4420-8EA2-DE62F6BE4303}" type="sibTrans" cxnId="{92890874-0BD0-46FD-B7E7-2F9F234BD07E}">
      <dgm:prSet/>
      <dgm:spPr/>
      <dgm:t>
        <a:bodyPr/>
        <a:lstStyle/>
        <a:p>
          <a:endParaRPr lang="en-US"/>
        </a:p>
      </dgm:t>
    </dgm:pt>
    <dgm:pt modelId="{E3D8D6CC-E51E-4F6D-A600-B9823A56A5D4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 লেডি ব্রার্বোন</a:t>
          </a:r>
        </a:p>
        <a:p>
          <a:r>
            <a:rPr lang="bn-BD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ও ইডেন কলেজ স্থাপ</a:t>
          </a:r>
          <a:r>
            <a:rPr lang="en-US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ন।</a:t>
          </a:r>
          <a:endParaRPr lang="en-US" sz="28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90E513-2EFA-49BA-9AA6-E9E9ACEA246C}" type="parTrans" cxnId="{176377CD-31E8-4414-9AE8-3861BF60581B}">
      <dgm:prSet/>
      <dgm:spPr/>
      <dgm:t>
        <a:bodyPr/>
        <a:lstStyle/>
        <a:p>
          <a:endParaRPr lang="en-US"/>
        </a:p>
      </dgm:t>
    </dgm:pt>
    <dgm:pt modelId="{52345A49-6E18-4201-9ACB-589FF0EAFD8E}" type="sibTrans" cxnId="{176377CD-31E8-4414-9AE8-3861BF60581B}">
      <dgm:prSet/>
      <dgm:spPr/>
      <dgm:t>
        <a:bodyPr/>
        <a:lstStyle/>
        <a:p>
          <a:endParaRPr lang="en-US"/>
        </a:p>
      </dgm:t>
    </dgm:pt>
    <dgm:pt modelId="{302BA358-4A34-4221-B117-20FCA267A65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কলেজ স্থাপন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17AECF-501F-4BF5-A803-99578FE68157}" type="parTrans" cxnId="{2739C10E-148F-4B88-8EED-531A24A7FE7D}">
      <dgm:prSet/>
      <dgm:spPr/>
      <dgm:t>
        <a:bodyPr/>
        <a:lstStyle/>
        <a:p>
          <a:endParaRPr lang="en-US"/>
        </a:p>
      </dgm:t>
    </dgm:pt>
    <dgm:pt modelId="{C93E9A08-2CCE-4FB6-86BB-DA6CED21FA4C}" type="sibTrans" cxnId="{2739C10E-148F-4B88-8EED-531A24A7FE7D}">
      <dgm:prSet/>
      <dgm:spPr/>
      <dgm:t>
        <a:bodyPr/>
        <a:lstStyle/>
        <a:p>
          <a:endParaRPr lang="en-US"/>
        </a:p>
      </dgm:t>
    </dgm:pt>
    <dgm:pt modelId="{1211F55E-1393-48CF-8DE1-3FFB4D620C34}" type="pres">
      <dgm:prSet presAssocID="{403F46CD-E9F6-4521-939B-3EA8BCE33E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3FFDEF-3091-477D-BBEA-D91124AA9962}" type="pres">
      <dgm:prSet presAssocID="{403F46CD-E9F6-4521-939B-3EA8BCE33E77}" presName="cycle" presStyleCnt="0"/>
      <dgm:spPr/>
    </dgm:pt>
    <dgm:pt modelId="{4C8CCD40-2786-4A37-9FEE-E61E31EB1206}" type="pres">
      <dgm:prSet presAssocID="{3ADF620B-CFEC-4045-8B17-0AF639889C22}" presName="nodeFirstNode" presStyleLbl="node1" presStyleIdx="0" presStyleCnt="5" custScaleX="117200" custScaleY="144242" custRadScaleRad="80814" custRadScaleInc="3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7779F-A0E7-471A-85BA-A06929389522}" type="pres">
      <dgm:prSet presAssocID="{44C1EB10-A9D4-45FC-9B5A-7B32DCE1151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3D08BD8-7C35-423A-A9BF-2A0E961C3985}" type="pres">
      <dgm:prSet presAssocID="{2E0860CC-B542-4F97-A369-CFDD82B506A7}" presName="nodeFollowingNodes" presStyleLbl="node1" presStyleIdx="1" presStyleCnt="5" custScaleX="120849" custScaleY="153754" custRadScaleRad="167334" custRadScaleInc="19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79782-1952-4801-B54E-079201CD54B9}" type="pres">
      <dgm:prSet presAssocID="{D7909EE5-B612-42EC-8E4E-B75E7B8BC367}" presName="nodeFollowingNodes" presStyleLbl="node1" presStyleIdx="2" presStyleCnt="5" custScaleX="121076" custScaleY="156106" custRadScaleRad="61434" custRadScaleInc="3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07B5C-6CA5-434D-8E56-0B68D57E6DBF}" type="pres">
      <dgm:prSet presAssocID="{E3D8D6CC-E51E-4F6D-A600-B9823A56A5D4}" presName="nodeFollowingNodes" presStyleLbl="node1" presStyleIdx="3" presStyleCnt="5" custScaleX="120102" custScaleY="162726" custRadScaleRad="162175" custRadScaleInc="61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0C01E-344A-4280-870E-EFF91CCF3130}" type="pres">
      <dgm:prSet presAssocID="{302BA358-4A34-4221-B117-20FCA267A658}" presName="nodeFollowingNodes" presStyleLbl="node1" presStyleIdx="4" presStyleCnt="5" custScaleX="121702" custScaleY="180857" custRadScaleRad="163488" custRadScaleInc="6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9C10E-148F-4B88-8EED-531A24A7FE7D}" srcId="{403F46CD-E9F6-4521-939B-3EA8BCE33E77}" destId="{302BA358-4A34-4221-B117-20FCA267A658}" srcOrd="4" destOrd="0" parTransId="{9F17AECF-501F-4BF5-A803-99578FE68157}" sibTransId="{C93E9A08-2CCE-4FB6-86BB-DA6CED21FA4C}"/>
    <dgm:cxn modelId="{92890874-0BD0-46FD-B7E7-2F9F234BD07E}" srcId="{403F46CD-E9F6-4521-939B-3EA8BCE33E77}" destId="{D7909EE5-B612-42EC-8E4E-B75E7B8BC367}" srcOrd="2" destOrd="0" parTransId="{00118FB9-DB6B-44FC-B024-E83B515AF62E}" sibTransId="{7BA89ADE-7466-4420-8EA2-DE62F6BE4303}"/>
    <dgm:cxn modelId="{83F50DB7-680A-427B-B2AC-3997D17682CB}" type="presOf" srcId="{D7909EE5-B612-42EC-8E4E-B75E7B8BC367}" destId="{6C479782-1952-4801-B54E-079201CD54B9}" srcOrd="0" destOrd="0" presId="urn:microsoft.com/office/officeart/2005/8/layout/cycle3"/>
    <dgm:cxn modelId="{F39E7914-A860-4C33-8985-3F215588756F}" type="presOf" srcId="{302BA358-4A34-4221-B117-20FCA267A658}" destId="{E830C01E-344A-4280-870E-EFF91CCF3130}" srcOrd="0" destOrd="0" presId="urn:microsoft.com/office/officeart/2005/8/layout/cycle3"/>
    <dgm:cxn modelId="{599EA95D-52E2-4167-A2A4-8F8D19F37418}" type="presOf" srcId="{3ADF620B-CFEC-4045-8B17-0AF639889C22}" destId="{4C8CCD40-2786-4A37-9FEE-E61E31EB1206}" srcOrd="0" destOrd="0" presId="urn:microsoft.com/office/officeart/2005/8/layout/cycle3"/>
    <dgm:cxn modelId="{BD38A802-9B25-415F-B526-BB8051656526}" type="presOf" srcId="{403F46CD-E9F6-4521-939B-3EA8BCE33E77}" destId="{1211F55E-1393-48CF-8DE1-3FFB4D620C34}" srcOrd="0" destOrd="0" presId="urn:microsoft.com/office/officeart/2005/8/layout/cycle3"/>
    <dgm:cxn modelId="{083B3F06-3C35-410D-9968-7F4B80AF1736}" type="presOf" srcId="{44C1EB10-A9D4-45FC-9B5A-7B32DCE1151E}" destId="{4F77779F-A0E7-471A-85BA-A06929389522}" srcOrd="0" destOrd="0" presId="urn:microsoft.com/office/officeart/2005/8/layout/cycle3"/>
    <dgm:cxn modelId="{176377CD-31E8-4414-9AE8-3861BF60581B}" srcId="{403F46CD-E9F6-4521-939B-3EA8BCE33E77}" destId="{E3D8D6CC-E51E-4F6D-A600-B9823A56A5D4}" srcOrd="3" destOrd="0" parTransId="{9090E513-2EFA-49BA-9AA6-E9E9ACEA246C}" sibTransId="{52345A49-6E18-4201-9ACB-589FF0EAFD8E}"/>
    <dgm:cxn modelId="{6AA80657-CD66-4827-91E9-DAEA3A721207}" srcId="{403F46CD-E9F6-4521-939B-3EA8BCE33E77}" destId="{2E0860CC-B542-4F97-A369-CFDD82B506A7}" srcOrd="1" destOrd="0" parTransId="{5CB22F28-76A5-4872-8E0B-2AA125278DBE}" sibTransId="{4695FF05-EF78-4661-8EF4-579FFD5D0EB3}"/>
    <dgm:cxn modelId="{65925FA7-8AAE-4491-B687-F51843E57A91}" type="presOf" srcId="{E3D8D6CC-E51E-4F6D-A600-B9823A56A5D4}" destId="{C3007B5C-6CA5-434D-8E56-0B68D57E6DBF}" srcOrd="0" destOrd="0" presId="urn:microsoft.com/office/officeart/2005/8/layout/cycle3"/>
    <dgm:cxn modelId="{CF901EB4-06D6-40D3-B665-3D3DF196D51C}" srcId="{403F46CD-E9F6-4521-939B-3EA8BCE33E77}" destId="{3ADF620B-CFEC-4045-8B17-0AF639889C22}" srcOrd="0" destOrd="0" parTransId="{2BA22D7B-2AC8-4BDD-9DB1-0B2B82D394D0}" sibTransId="{44C1EB10-A9D4-45FC-9B5A-7B32DCE1151E}"/>
    <dgm:cxn modelId="{75916F46-5178-4117-A9E9-AB4E66A50911}" type="presOf" srcId="{2E0860CC-B542-4F97-A369-CFDD82B506A7}" destId="{A3D08BD8-7C35-423A-A9BF-2A0E961C3985}" srcOrd="0" destOrd="0" presId="urn:microsoft.com/office/officeart/2005/8/layout/cycle3"/>
    <dgm:cxn modelId="{7D0E028C-9C76-4D5E-8089-B13C61D9340E}" type="presParOf" srcId="{1211F55E-1393-48CF-8DE1-3FFB4D620C34}" destId="{7B3FFDEF-3091-477D-BBEA-D91124AA9962}" srcOrd="0" destOrd="0" presId="urn:microsoft.com/office/officeart/2005/8/layout/cycle3"/>
    <dgm:cxn modelId="{7CBBC0B2-2CC4-4EA7-B22A-B1C3ABD263B4}" type="presParOf" srcId="{7B3FFDEF-3091-477D-BBEA-D91124AA9962}" destId="{4C8CCD40-2786-4A37-9FEE-E61E31EB1206}" srcOrd="0" destOrd="0" presId="urn:microsoft.com/office/officeart/2005/8/layout/cycle3"/>
    <dgm:cxn modelId="{9CD644BE-B894-4E67-9C28-C0EE8CCB12AF}" type="presParOf" srcId="{7B3FFDEF-3091-477D-BBEA-D91124AA9962}" destId="{4F77779F-A0E7-471A-85BA-A06929389522}" srcOrd="1" destOrd="0" presId="urn:microsoft.com/office/officeart/2005/8/layout/cycle3"/>
    <dgm:cxn modelId="{5D9A809F-5D79-44EC-A58A-1801CC728CC5}" type="presParOf" srcId="{7B3FFDEF-3091-477D-BBEA-D91124AA9962}" destId="{A3D08BD8-7C35-423A-A9BF-2A0E961C3985}" srcOrd="2" destOrd="0" presId="urn:microsoft.com/office/officeart/2005/8/layout/cycle3"/>
    <dgm:cxn modelId="{09138F72-C591-456C-AA46-C39C947EF73F}" type="presParOf" srcId="{7B3FFDEF-3091-477D-BBEA-D91124AA9962}" destId="{6C479782-1952-4801-B54E-079201CD54B9}" srcOrd="3" destOrd="0" presId="urn:microsoft.com/office/officeart/2005/8/layout/cycle3"/>
    <dgm:cxn modelId="{59B5B67C-F00D-44FF-9C7B-191548F8671D}" type="presParOf" srcId="{7B3FFDEF-3091-477D-BBEA-D91124AA9962}" destId="{C3007B5C-6CA5-434D-8E56-0B68D57E6DBF}" srcOrd="4" destOrd="0" presId="urn:microsoft.com/office/officeart/2005/8/layout/cycle3"/>
    <dgm:cxn modelId="{AA127DE6-0A0C-4920-84C9-1EA25C87AA40}" type="presParOf" srcId="{7B3FFDEF-3091-477D-BBEA-D91124AA9962}" destId="{E830C01E-344A-4280-870E-EFF91CCF313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9C84-77FC-4740-9BA4-D72E60449076}">
      <dsp:nvSpPr>
        <dsp:cNvPr id="0" name=""/>
        <dsp:cNvSpPr/>
      </dsp:nvSpPr>
      <dsp:spPr>
        <a:xfrm>
          <a:off x="4642484" y="1510657"/>
          <a:ext cx="2859832" cy="1951026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শেরে বাংলা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ফজলুল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1297" y="1796378"/>
        <a:ext cx="2022206" cy="1379584"/>
      </dsp:txXfrm>
    </dsp:sp>
    <dsp:sp modelId="{633D12D4-6053-4DD3-BB26-F10E794E6FEB}">
      <dsp:nvSpPr>
        <dsp:cNvPr id="0" name=""/>
        <dsp:cNvSpPr/>
      </dsp:nvSpPr>
      <dsp:spPr>
        <a:xfrm rot="16200000">
          <a:off x="6022872" y="1450904"/>
          <a:ext cx="99057" cy="20449"/>
        </a:xfrm>
        <a:custGeom>
          <a:avLst/>
          <a:gdLst/>
          <a:ahLst/>
          <a:cxnLst/>
          <a:rect l="0" t="0" r="0" b="0"/>
          <a:pathLst>
            <a:path>
              <a:moveTo>
                <a:pt x="0" y="10224"/>
              </a:moveTo>
              <a:lnTo>
                <a:pt x="99057" y="10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9924" y="1458652"/>
        <a:ext cx="4952" cy="4952"/>
      </dsp:txXfrm>
    </dsp:sp>
    <dsp:sp modelId="{B03205A4-B5E4-41B5-868B-7F087E68D800}">
      <dsp:nvSpPr>
        <dsp:cNvPr id="0" name=""/>
        <dsp:cNvSpPr/>
      </dsp:nvSpPr>
      <dsp:spPr>
        <a:xfrm>
          <a:off x="3942911" y="-44349"/>
          <a:ext cx="4258979" cy="145594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লক্ষৌ চুক্তি</a:t>
          </a:r>
          <a:r>
            <a:rPr lang="en-US" sz="36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66624" y="168870"/>
        <a:ext cx="3011553" cy="1029511"/>
      </dsp:txXfrm>
    </dsp:sp>
    <dsp:sp modelId="{1760F0EC-A71F-4EC5-968D-D7DBB50A9215}">
      <dsp:nvSpPr>
        <dsp:cNvPr id="0" name=""/>
        <dsp:cNvSpPr/>
      </dsp:nvSpPr>
      <dsp:spPr>
        <a:xfrm rot="21556368">
          <a:off x="7502062" y="2456534"/>
          <a:ext cx="199412" cy="20449"/>
        </a:xfrm>
        <a:custGeom>
          <a:avLst/>
          <a:gdLst/>
          <a:ahLst/>
          <a:cxnLst/>
          <a:rect l="0" t="0" r="0" b="0"/>
          <a:pathLst>
            <a:path>
              <a:moveTo>
                <a:pt x="0" y="10224"/>
              </a:moveTo>
              <a:lnTo>
                <a:pt x="199412" y="10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96783" y="2461773"/>
        <a:ext cx="9970" cy="9970"/>
      </dsp:txXfrm>
    </dsp:sp>
    <dsp:sp modelId="{AC1A9E67-F493-484E-8FB9-7FC26D296B33}">
      <dsp:nvSpPr>
        <dsp:cNvPr id="0" name=""/>
        <dsp:cNvSpPr/>
      </dsp:nvSpPr>
      <dsp:spPr>
        <a:xfrm>
          <a:off x="7701324" y="1173711"/>
          <a:ext cx="2839998" cy="254752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লাহোর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স্তাব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17232" y="1546787"/>
        <a:ext cx="2008182" cy="1801368"/>
      </dsp:txXfrm>
    </dsp:sp>
    <dsp:sp modelId="{1C3C6A79-FF5F-4BF5-AEA4-F1AB936907DA}">
      <dsp:nvSpPr>
        <dsp:cNvPr id="0" name=""/>
        <dsp:cNvSpPr/>
      </dsp:nvSpPr>
      <dsp:spPr>
        <a:xfrm rot="5400000">
          <a:off x="6051301" y="3472558"/>
          <a:ext cx="42199" cy="20449"/>
        </a:xfrm>
        <a:custGeom>
          <a:avLst/>
          <a:gdLst/>
          <a:ahLst/>
          <a:cxnLst/>
          <a:rect l="0" t="0" r="0" b="0"/>
          <a:pathLst>
            <a:path>
              <a:moveTo>
                <a:pt x="0" y="10224"/>
              </a:moveTo>
              <a:lnTo>
                <a:pt x="42199" y="10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1346" y="3481728"/>
        <a:ext cx="2109" cy="2109"/>
      </dsp:txXfrm>
    </dsp:sp>
    <dsp:sp modelId="{610A5334-B715-4E56-BC24-7E0033BECA42}">
      <dsp:nvSpPr>
        <dsp:cNvPr id="0" name=""/>
        <dsp:cNvSpPr/>
      </dsp:nvSpPr>
      <dsp:spPr>
        <a:xfrm>
          <a:off x="4330837" y="3503882"/>
          <a:ext cx="3483128" cy="1569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 টেবিল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বৈঠক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0929" y="3733754"/>
        <a:ext cx="2462944" cy="1109922"/>
      </dsp:txXfrm>
    </dsp:sp>
    <dsp:sp modelId="{F601B584-8FE4-4499-B425-744C9583C482}">
      <dsp:nvSpPr>
        <dsp:cNvPr id="0" name=""/>
        <dsp:cNvSpPr/>
      </dsp:nvSpPr>
      <dsp:spPr>
        <a:xfrm rot="11038572">
          <a:off x="4541250" y="2373295"/>
          <a:ext cx="108729" cy="20449"/>
        </a:xfrm>
        <a:custGeom>
          <a:avLst/>
          <a:gdLst/>
          <a:ahLst/>
          <a:cxnLst/>
          <a:rect l="0" t="0" r="0" b="0"/>
          <a:pathLst>
            <a:path>
              <a:moveTo>
                <a:pt x="0" y="10224"/>
              </a:moveTo>
              <a:lnTo>
                <a:pt x="108729" y="10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92897" y="2380802"/>
        <a:ext cx="5436" cy="5436"/>
      </dsp:txXfrm>
    </dsp:sp>
    <dsp:sp modelId="{D5D26580-46B9-44A3-A038-1CFF9FD7FFDE}">
      <dsp:nvSpPr>
        <dsp:cNvPr id="0" name=""/>
        <dsp:cNvSpPr/>
      </dsp:nvSpPr>
      <dsp:spPr>
        <a:xfrm rot="10800000" flipV="1">
          <a:off x="1799254" y="946256"/>
          <a:ext cx="2745603" cy="2676625"/>
        </a:xfrm>
        <a:prstGeom prst="ellips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যুক্তফ্রন্ট ও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১৯৫৪ সালের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াচন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2201338" y="1338239"/>
        <a:ext cx="1941435" cy="1892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7779F-A0E7-471A-85BA-A06929389522}">
      <dsp:nvSpPr>
        <dsp:cNvPr id="0" name=""/>
        <dsp:cNvSpPr/>
      </dsp:nvSpPr>
      <dsp:spPr>
        <a:xfrm>
          <a:off x="4132334" y="297167"/>
          <a:ext cx="5209971" cy="5209971"/>
        </a:xfrm>
        <a:prstGeom prst="circularArrow">
          <a:avLst>
            <a:gd name="adj1" fmla="val 5544"/>
            <a:gd name="adj2" fmla="val 330680"/>
            <a:gd name="adj3" fmla="val 13294415"/>
            <a:gd name="adj4" fmla="val 1768650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CCD40-2786-4A37-9FEE-E61E31EB1206}">
      <dsp:nvSpPr>
        <dsp:cNvPr id="0" name=""/>
        <dsp:cNvSpPr/>
      </dsp:nvSpPr>
      <dsp:spPr>
        <a:xfrm>
          <a:off x="5274229" y="213445"/>
          <a:ext cx="2926180" cy="18006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 শিক্ষা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সমিতি গ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ঠন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2131" y="301347"/>
        <a:ext cx="2750376" cy="1624870"/>
      </dsp:txXfrm>
    </dsp:sp>
    <dsp:sp modelId="{A3D08BD8-7C35-423A-A9BF-2A0E961C3985}">
      <dsp:nvSpPr>
        <dsp:cNvPr id="0" name=""/>
        <dsp:cNvSpPr/>
      </dsp:nvSpPr>
      <dsp:spPr>
        <a:xfrm>
          <a:off x="8278186" y="1412404"/>
          <a:ext cx="3017286" cy="191941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হোস্টেল</a:t>
          </a:r>
          <a:endParaRPr lang="bn-BD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4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71884" y="1506102"/>
        <a:ext cx="2829890" cy="1732023"/>
      </dsp:txXfrm>
    </dsp:sp>
    <dsp:sp modelId="{6C479782-1952-4801-B54E-079201CD54B9}">
      <dsp:nvSpPr>
        <dsp:cNvPr id="0" name=""/>
        <dsp:cNvSpPr/>
      </dsp:nvSpPr>
      <dsp:spPr>
        <a:xfrm>
          <a:off x="4894471" y="3143575"/>
          <a:ext cx="3022953" cy="19487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পন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9603" y="3238707"/>
        <a:ext cx="2832689" cy="1758516"/>
      </dsp:txXfrm>
    </dsp:sp>
    <dsp:sp modelId="{C3007B5C-6CA5-434D-8E56-0B68D57E6DBF}">
      <dsp:nvSpPr>
        <dsp:cNvPr id="0" name=""/>
        <dsp:cNvSpPr/>
      </dsp:nvSpPr>
      <dsp:spPr>
        <a:xfrm>
          <a:off x="1144306" y="2816299"/>
          <a:ext cx="2998635" cy="2031423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 লেডি ব্রার্বোন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ও ইডেন কলেজ স্থাপ</a:t>
          </a:r>
          <a:r>
            <a:rPr lang="en-US" sz="32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ন।</a:t>
          </a:r>
          <a:endParaRPr lang="en-US" sz="28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3472" y="2915465"/>
        <a:ext cx="2800303" cy="1833091"/>
      </dsp:txXfrm>
    </dsp:sp>
    <dsp:sp modelId="{E830C01E-344A-4280-870E-EFF91CCF3130}">
      <dsp:nvSpPr>
        <dsp:cNvPr id="0" name=""/>
        <dsp:cNvSpPr/>
      </dsp:nvSpPr>
      <dsp:spPr>
        <a:xfrm>
          <a:off x="1203255" y="305629"/>
          <a:ext cx="3038583" cy="2257765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 কলেজ স্থাপন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3470" y="415844"/>
        <a:ext cx="2818153" cy="203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3CA49-5575-4695-AB69-9E486583650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BEC79-0681-4EE3-9AA7-9C3F7BDB1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EC79-0681-4EE3-9AA7-9C3F7BDB16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5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7A12A6-77E5-4E31-9CB3-CC6AC4922F38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47197A-E821-4665-9E67-03DCA480F8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81" y="2646218"/>
            <a:ext cx="1162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সু-শাসসন ক্লাশে সবাইকে স্বাগতম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5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747" y="1847008"/>
            <a:ext cx="4885020" cy="1270264"/>
          </a:xfrm>
        </p:spPr>
        <p:txBody>
          <a:bodyPr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466" y="3264526"/>
            <a:ext cx="6538158" cy="689165"/>
          </a:xfrm>
        </p:spPr>
        <p:txBody>
          <a:bodyPr>
            <a:normAutofit lnSpcReduction="10000"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বিষয়ঃ-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54" y="4322618"/>
            <a:ext cx="1113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 বাংলা এ, ক, ফজলুল হকের জন্ম, রাজনৈতিক অবদান,ও শিক্ষা ক্ষেত্রে অবদান সমূহ।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9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630" y="2142014"/>
            <a:ext cx="6166819" cy="1271501"/>
          </a:xfrm>
        </p:spPr>
        <p:txBody>
          <a:bodyPr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3768436"/>
            <a:ext cx="11790218" cy="251134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দলে বিভক্ত হয়ে নিন্মের প্রশ্নের উত্তর দাও?</a:t>
            </a:r>
          </a:p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শেরে বাংলা ফজলুল হকের যে কোন একটি রাজনৈতিক অবদানের উত্তর দাও?</a:t>
            </a:r>
          </a:p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দলঃশেরে বাংলা ফজলুল হকের শিক্ষা বিষয়ের যে কোন একটি অবদানের উত্তর দাও?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7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662" y="2418051"/>
            <a:ext cx="950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4014788"/>
            <a:ext cx="1122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শেরে বাংলা এ,কে,ফজলুল হকের রাজনৈতিক অবদান সমূহ কি কি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 মিনিটের মধ্যে সবাই মিলে উত্তর দাও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700212"/>
            <a:ext cx="1091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3357563"/>
            <a:ext cx="1146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শেরে বাংলাকে কৃষক কুলের অগ্রদূত বলা হয় কেন ?</a:t>
            </a:r>
          </a:p>
          <a:p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লাহোর প্রস্তাব বলতে কি বুঝ ?</a:t>
            </a:r>
          </a:p>
          <a:p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শিক্ষা ক্ষেত্রে শেরে বাংলার অবদান কি কি আলোচনা কর?</a:t>
            </a:r>
          </a:p>
          <a:p>
            <a:r>
              <a:rPr lang="bn-IN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৩টি দলে বিভক্ত হয়ে উত্তর দাও ?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845127"/>
            <a:ext cx="4271963" cy="963387"/>
          </a:xfrm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2920773"/>
            <a:ext cx="12192000" cy="3380015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১।শেরে বাংলা এ,কে ফজলুল হক ১৮৭৩ সালের কত তারিখ জন্ম গ্রহন করেন?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২৬ এপ্রিল,        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২৬ মার্চ, 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২২ এপ্রিল,        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২২ মার্চ।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শেরে বাংলা এ,কে ফজলুল হক কলকাতা হাই কোর্টে আইন ব্যবসা শুরু করেন কত সালে ?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১৮০০ সালে,       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১৯০০ সালে,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১৮২০ সালে,      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১৯২০ সালে।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394" y="2732199"/>
            <a:ext cx="6392309" cy="1400530"/>
          </a:xfrm>
        </p:spPr>
        <p:txBody>
          <a:bodyPr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কাজঃ-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433455"/>
            <a:ext cx="11985170" cy="958816"/>
          </a:xfrm>
        </p:spPr>
        <p:txBody>
          <a:bodyPr>
            <a:normAutofit fontScale="92500"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 বাংলা এ,কে, ফজলুল হকের শিক্ষা ক্ষেত্রে কি কি অবদান আছে তা লিখে জমা দিবে।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7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458" y="-330555"/>
            <a:ext cx="13323748" cy="718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3" y="1789743"/>
            <a:ext cx="9662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1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8883" y="1121426"/>
            <a:ext cx="567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পরিচিতিঃ-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19771"/>
            <a:ext cx="5361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জাংগালিয়া,পাকুন্দিয়া,কিশোরগঞ্জ,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ই-মেইলঃ-iazharul09@gmail.com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1709" y="3219771"/>
            <a:ext cx="6804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শ্রেণীঃ-দ্বাদশ,</a:t>
            </a: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 শাসন,</a:t>
            </a: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তূতীয়,</a:t>
            </a: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রাজনৈতিক ব্যক্তিত্বঃ শেরে বাংলা এ,কে ফজলুল হক,</a:t>
            </a: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</a:p>
          <a:p>
            <a:r>
              <a:rPr lang="bn-BD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২৩/০৮/২০১৯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926080" cy="3020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6" y="0"/>
            <a:ext cx="3089564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043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891" y="5742116"/>
            <a:ext cx="904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পারবা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21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5749636"/>
            <a:ext cx="111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87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564" y="5818909"/>
            <a:ext cx="1029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1418421"/>
            <a:ext cx="10335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হকঃ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26417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বাংলা,এ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কে,ফজলুল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১৮৭৩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মেধাবী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১৯০০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কলিকাতা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হাইকোর্টে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বাগ্নীতা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অখন্ডনীয়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যুক্তিপূর্ণ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ক্ষুরধার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তন্ময়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সলিমুল্লাহ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অংগনে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পেয়েছিলেন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নিন্ম্রুপ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প্রস্তাব,যুক্তফ্রন্ট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১৯৫৪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নির্বাচন,কূষক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পার্টি,ও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অক্ক্রান্ত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 বিদ্যালয় প্রতিষ্টা করেনি।বাংলাদেশের অন্যতম স্বাধীনতা সংগ্রামের দিশারী ,আপাময় জনসাধারনের প্রিয় হক সাহেব ১৯৬২ সালের ২৭ এপ্রিল নিজে হেসে সকলকে কাঁদিয়ে না পেরার দেশে চলে যান।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8094648"/>
              </p:ext>
            </p:extLst>
          </p:nvPr>
        </p:nvGraphicFramePr>
        <p:xfrm>
          <a:off x="0" y="1828800"/>
          <a:ext cx="1219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778" y="1120914"/>
            <a:ext cx="1173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 বাংলা এ,কে, ফজলুল হকের রাজনৈতিক অবদান সমূহঃ-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6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69C84-77FC-4740-9BA4-D72E60449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61E69C84-77FC-4740-9BA4-D72E60449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D12D4-6053-4DD3-BB26-F10E794E6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633D12D4-6053-4DD3-BB26-F10E794E6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205A4-B5E4-41B5-868B-7F087E68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03205A4-B5E4-41B5-868B-7F087E68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60F0EC-A71F-4EC5-968D-D7DBB50A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1760F0EC-A71F-4EC5-968D-D7DBB50A9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A9E67-F493-484E-8FB9-7FC26D296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AC1A9E67-F493-484E-8FB9-7FC26D296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C6A79-FF5F-4BF5-AEA4-F1AB93690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1C3C6A79-FF5F-4BF5-AEA4-F1AB93690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A5334-B715-4E56-BC24-7E0033BEC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610A5334-B715-4E56-BC24-7E0033BEC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1B584-8FE4-4499-B425-744C9583C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F601B584-8FE4-4499-B425-744C9583C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26580-46B9-44A3-A038-1CFF9FD7F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D5D26580-46B9-44A3-A038-1CFF9FD7F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701869"/>
              </p:ext>
            </p:extLst>
          </p:nvPr>
        </p:nvGraphicFramePr>
        <p:xfrm>
          <a:off x="17417" y="1765640"/>
          <a:ext cx="12174583" cy="527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170" y="1119309"/>
            <a:ext cx="1186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 বাংলা,এ,কে, ফজলুল হকের শিক্ষা ক্ষেত্রে অবদান সমূহঃ-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1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8CCD40-2786-4A37-9FEE-E61E31EB1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8CCD40-2786-4A37-9FEE-E61E31EB1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4C8CCD40-2786-4A37-9FEE-E61E31EB1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C8CCD40-2786-4A37-9FEE-E61E31EB1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4C8CCD40-2786-4A37-9FEE-E61E31EB1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7779F-A0E7-471A-85BA-A0692938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F77779F-A0E7-471A-85BA-A0692938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4F77779F-A0E7-471A-85BA-A0692938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F77779F-A0E7-471A-85BA-A06929389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F77779F-A0E7-471A-85BA-A06929389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D08BD8-7C35-423A-A9BF-2A0E961C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3D08BD8-7C35-423A-A9BF-2A0E961C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3D08BD8-7C35-423A-A9BF-2A0E961C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A3D08BD8-7C35-423A-A9BF-2A0E961C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A3D08BD8-7C35-423A-A9BF-2A0E961C3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79782-1952-4801-B54E-079201CD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6C479782-1952-4801-B54E-079201CD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6C479782-1952-4801-B54E-079201CD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C479782-1952-4801-B54E-079201CD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C479782-1952-4801-B54E-079201CD5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07B5C-6CA5-434D-8E56-0B68D57E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C3007B5C-6CA5-434D-8E56-0B68D57E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3007B5C-6CA5-434D-8E56-0B68D57E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3007B5C-6CA5-434D-8E56-0B68D57E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C3007B5C-6CA5-434D-8E56-0B68D57E6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0C01E-344A-4280-870E-EFF91CCF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830C01E-344A-4280-870E-EFF91CCF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830C01E-344A-4280-870E-EFF91CCF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E830C01E-344A-4280-870E-EFF91CCF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E830C01E-344A-4280-870E-EFF91CCF3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692" y="2429435"/>
            <a:ext cx="5213132" cy="1035424"/>
          </a:xfrm>
        </p:spPr>
        <p:txBody>
          <a:bodyPr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80" y="3730599"/>
            <a:ext cx="12045043" cy="2441602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১।শেরে বাংলা এ,কে ফজলুল হককের জন্ম সাল ও তারিখ বলতে 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২।শেরে বাংলা এ,কে ফজলুল হকের রাজনৈতিক অবদান সমূহ ব্যাখ্যা করতে পারবে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৩।শেরে বাংলা এ,কে ফজলুল হকের শিক্ষা ক্ষেত্রের অবদান সমূহ বর্ণানা করতে পারবে।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</TotalTime>
  <Words>542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ফলঃ-</vt:lpstr>
      <vt:lpstr>মূল পাঠঃ-</vt:lpstr>
      <vt:lpstr>দলীয় কাজঃ-</vt:lpstr>
      <vt:lpstr>PowerPoint Presentation</vt:lpstr>
      <vt:lpstr>PowerPoint Presentation</vt:lpstr>
      <vt:lpstr>মূল্যায়নঃ-</vt:lpstr>
      <vt:lpstr>বাড়ীর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119</cp:revision>
  <dcterms:created xsi:type="dcterms:W3CDTF">2019-08-07T14:53:41Z</dcterms:created>
  <dcterms:modified xsi:type="dcterms:W3CDTF">2019-10-23T09:05:00Z</dcterms:modified>
</cp:coreProperties>
</file>